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82" r:id="rId13"/>
    <p:sldId id="283" r:id="rId14"/>
    <p:sldId id="284" r:id="rId15"/>
    <p:sldId id="277" r:id="rId16"/>
    <p:sldId id="278" r:id="rId17"/>
    <p:sldId id="281" r:id="rId18"/>
    <p:sldId id="280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623" autoAdjust="0"/>
    <p:restoredTop sz="94660"/>
  </p:normalViewPr>
  <p:slideViewPr>
    <p:cSldViewPr>
      <p:cViewPr varScale="1">
        <p:scale>
          <a:sx n="69" d="100"/>
          <a:sy n="69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10A63A4-3572-4B27-B383-84D7D9E3D83F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E10D0F4D-A9BC-4899-8372-3ED277D83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58EE69-A876-4E74-86C2-628494CDF3AA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FE16532C-7DFC-4EC2-AFA5-3731AA0E8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2FF79-740B-4C76-9556-40026631FC7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2FF79-740B-4C76-9556-40026631FC7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2FF79-740B-4C76-9556-40026631FC73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2FF79-740B-4C76-9556-40026631FC73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2FF79-740B-4C76-9556-40026631FC73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2FF79-740B-4C76-9556-40026631FC7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2FF79-740B-4C76-9556-40026631FC7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2FF79-740B-4C76-9556-40026631FC7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2FF79-740B-4C76-9556-40026631FC7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2FF79-740B-4C76-9556-40026631FC7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2FF79-740B-4C76-9556-40026631FC7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2FF79-740B-4C76-9556-40026631FC7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2FF79-740B-4C76-9556-40026631FC7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2" name="Group 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13" name="Rectangle 12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2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0" y="857"/>
                <a:ext cx="8139683" cy="685714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Rectangle 14"/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accent3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3150349" y="0"/>
                <a:ext cx="5993651" cy="524444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Rectangle 17"/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1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293206" y="1042127"/>
                <a:ext cx="8850794" cy="581587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8" name="Rectangle 7"/>
            <p:cNvSpPr/>
            <p:nvPr/>
          </p:nvSpPr>
          <p:spPr>
            <a:xfrm>
              <a:off x="685800" y="0"/>
              <a:ext cx="8458200" cy="5715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40000"/>
                  </a:schemeClr>
                </a:gs>
                <a:gs pos="40000">
                  <a:schemeClr val="bg1">
                    <a:alpha val="4000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1890000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Rectangle 9"/>
            <p:cNvPicPr>
              <a:picLocks noChangeAspect="1"/>
            </p:cNvPicPr>
            <p:nvPr/>
          </p:nvPicPr>
          <p:blipFill>
            <a:blip r:embed="rId2">
              <a:duotone>
                <a:schemeClr val="accent2"/>
                <a:srgbClr val="FFFFFF"/>
              </a:duotone>
            </a:blip>
            <a:stretch>
              <a:fillRect/>
            </a:stretch>
          </p:blipFill>
          <p:spPr>
            <a:xfrm>
              <a:off x="0" y="857"/>
              <a:ext cx="8139683" cy="6857143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7" name="Straight Connector 16"/>
            <p:cNvCxnSpPr/>
            <p:nvPr/>
          </p:nvCxnSpPr>
          <p:spPr>
            <a:xfrm>
              <a:off x="685800" y="5713412"/>
              <a:ext cx="8458200" cy="1588"/>
            </a:xfrm>
            <a:prstGeom prst="line">
              <a:avLst/>
            </a:prstGeom>
            <a:ln w="6350" cap="rnd" cmpd="sng" algn="ctr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50" y="4648201"/>
            <a:ext cx="8134350" cy="1200152"/>
          </a:xfrm>
        </p:spPr>
        <p:txBody>
          <a:bodyPr anchor="b" anchorCtr="0">
            <a:normAutofit/>
          </a:bodyPr>
          <a:lstStyle>
            <a:lvl1pPr algn="l">
              <a:defRPr sz="720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820696"/>
            <a:ext cx="8077200" cy="91440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16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Rectangle 7"/>
            <p:cNvPicPr>
              <a:picLocks noChangeAspect="1"/>
            </p:cNvPicPr>
            <p:nvPr/>
          </p:nvPicPr>
          <p:blipFill>
            <a:blip r:embed="rId2">
              <a:duotone>
                <a:schemeClr val="accent2"/>
                <a:srgbClr val="FFFFFF"/>
              </a:duotone>
            </a:blip>
            <a:stretch>
              <a:fillRect/>
            </a:stretch>
          </p:blipFill>
          <p:spPr>
            <a:xfrm>
              <a:off x="0" y="857"/>
              <a:ext cx="8139683" cy="68571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Rectangle 8"/>
            <p:cNvPicPr>
              <a:picLocks noChangeAspect="1"/>
            </p:cNvPicPr>
            <p:nvPr/>
          </p:nvPicPr>
          <p:blipFill>
            <a:blip r:embed="rId3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3150349" y="0"/>
              <a:ext cx="5993651" cy="52444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Rectangle 9"/>
            <p:cNvPicPr>
              <a:picLocks noChangeAspect="1"/>
            </p:cNvPicPr>
            <p:nvPr/>
          </p:nvPicPr>
          <p:blipFill>
            <a:blip r:embed="rId4">
              <a:duotone>
                <a:schemeClr val="accent1"/>
                <a:srgbClr val="FFFFFF"/>
              </a:duotone>
            </a:blip>
            <a:stretch>
              <a:fillRect/>
            </a:stretch>
          </p:blipFill>
          <p:spPr>
            <a:xfrm>
              <a:off x="293206" y="1042127"/>
              <a:ext cx="8850794" cy="58158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62000"/>
            <a:ext cx="7772400" cy="1362075"/>
          </a:xfrm>
        </p:spPr>
        <p:txBody>
          <a:bodyPr anchor="b" anchorCtr="0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09800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1"/>
            <a:ext cx="3886200" cy="48307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1"/>
            <a:ext cx="3886200" cy="48307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540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981201"/>
            <a:ext cx="3886200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95400"/>
            <a:ext cx="388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1981201"/>
            <a:ext cx="3886200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Rectangle 8"/>
            <p:cNvPicPr>
              <a:picLocks noChangeAspect="1"/>
            </p:cNvPicPr>
            <p:nvPr/>
          </p:nvPicPr>
          <p:blipFill>
            <a:blip r:embed="rId2">
              <a:duotone>
                <a:schemeClr val="accent2"/>
                <a:srgbClr val="FFFFFF"/>
              </a:duotone>
            </a:blip>
            <a:stretch>
              <a:fillRect/>
            </a:stretch>
          </p:blipFill>
          <p:spPr>
            <a:xfrm>
              <a:off x="0" y="857"/>
              <a:ext cx="8139683" cy="68571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Rectangle 9"/>
            <p:cNvPicPr>
              <a:picLocks noChangeAspect="1"/>
            </p:cNvPicPr>
            <p:nvPr/>
          </p:nvPicPr>
          <p:blipFill>
            <a:blip r:embed="rId3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3150349" y="0"/>
              <a:ext cx="5993651" cy="52444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Rectangle 10"/>
            <p:cNvPicPr>
              <a:picLocks noChangeAspect="1"/>
            </p:cNvPicPr>
            <p:nvPr/>
          </p:nvPicPr>
          <p:blipFill>
            <a:blip r:embed="rId4">
              <a:duotone>
                <a:schemeClr val="accent1"/>
                <a:srgbClr val="FFFFFF"/>
              </a:duotone>
            </a:blip>
            <a:stretch>
              <a:fillRect/>
            </a:stretch>
          </p:blipFill>
          <p:spPr>
            <a:xfrm>
              <a:off x="293206" y="1042127"/>
              <a:ext cx="8850794" cy="58158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Rectangle 8"/>
            <p:cNvPicPr>
              <a:picLocks noChangeAspect="1"/>
            </p:cNvPicPr>
            <p:nvPr/>
          </p:nvPicPr>
          <p:blipFill>
            <a:blip r:embed="rId2">
              <a:duotone>
                <a:schemeClr val="accent2"/>
                <a:srgbClr val="FFFFFF"/>
              </a:duotone>
            </a:blip>
            <a:stretch>
              <a:fillRect/>
            </a:stretch>
          </p:blipFill>
          <p:spPr>
            <a:xfrm>
              <a:off x="0" y="857"/>
              <a:ext cx="8139683" cy="68571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Rectangle 9"/>
            <p:cNvPicPr>
              <a:picLocks noChangeAspect="1"/>
            </p:cNvPicPr>
            <p:nvPr/>
          </p:nvPicPr>
          <p:blipFill>
            <a:blip r:embed="rId3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3150349" y="0"/>
              <a:ext cx="5993651" cy="52444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Rectangle 10"/>
            <p:cNvPicPr>
              <a:picLocks noChangeAspect="1"/>
            </p:cNvPicPr>
            <p:nvPr/>
          </p:nvPicPr>
          <p:blipFill>
            <a:blip r:embed="rId4">
              <a:duotone>
                <a:schemeClr val="accent1"/>
                <a:srgbClr val="FFFFFF"/>
              </a:duotone>
            </a:blip>
            <a:stretch>
              <a:fillRect/>
            </a:stretch>
          </p:blipFill>
          <p:spPr>
            <a:xfrm>
              <a:off x="293206" y="1042127"/>
              <a:ext cx="8850794" cy="58158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6867525"/>
            <a:chOff x="0" y="0"/>
            <a:chExt cx="9144000" cy="6867525"/>
          </a:xfrm>
        </p:grpSpPr>
        <p:grpSp>
          <p:nvGrpSpPr>
            <p:cNvPr id="10" name="Group 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7" name="Rectangle 6"/>
              <p:cNvPicPr>
                <a:picLocks noChangeAspect="1"/>
              </p:cNvPicPr>
              <p:nvPr/>
            </p:nvPicPr>
            <p:blipFill>
              <a:blip r:embed="rId11">
                <a:duotone>
                  <a:schemeClr val="accent2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0" y="857"/>
                <a:ext cx="8139683" cy="685714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" name="Rectangle 7"/>
              <p:cNvPicPr>
                <a:picLocks noChangeAspect="1"/>
              </p:cNvPicPr>
              <p:nvPr/>
            </p:nvPicPr>
            <p:blipFill>
              <a:blip r:embed="rId12">
                <a:duotone>
                  <a:schemeClr val="accent3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3150349" y="0"/>
                <a:ext cx="5993651" cy="524444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" name="Rectangle 8"/>
              <p:cNvPicPr>
                <a:picLocks noChangeAspect="1"/>
              </p:cNvPicPr>
              <p:nvPr/>
            </p:nvPicPr>
            <p:blipFill>
              <a:blip r:embed="rId13">
                <a:duotone>
                  <a:schemeClr val="accent1"/>
                  <a:srgbClr val="FFFFFF"/>
                </a:duotone>
              </a:blip>
              <a:stretch>
                <a:fillRect/>
              </a:stretch>
            </p:blipFill>
            <p:spPr>
              <a:xfrm>
                <a:off x="293206" y="1042127"/>
                <a:ext cx="8850794" cy="581587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2" name="Rectangle 11"/>
            <p:cNvSpPr/>
            <p:nvPr/>
          </p:nvSpPr>
          <p:spPr>
            <a:xfrm flipV="1">
              <a:off x="685800" y="1152525"/>
              <a:ext cx="8458200" cy="5715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35000"/>
                  </a:schemeClr>
                </a:gs>
                <a:gs pos="40000">
                  <a:schemeClr val="bg1">
                    <a:alpha val="35000"/>
                  </a:schemeClr>
                </a:gs>
                <a:gs pos="21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85800" y="1152525"/>
              <a:ext cx="8458200" cy="1588"/>
            </a:xfrm>
            <a:prstGeom prst="line">
              <a:avLst/>
            </a:prstGeom>
            <a:ln w="6350" cap="rnd" cmpd="sng" algn="ctr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8001000" cy="1112838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5401"/>
            <a:ext cx="8001000" cy="48307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0C22852-A508-4967-A48D-48354254F1AE}" type="datetimeFigureOut">
              <a:rPr lang="en-US" smtClean="0">
                <a:solidFill>
                  <a:schemeClr val="tx1"/>
                </a:solidFill>
              </a:rPr>
              <a:pPr/>
              <a:t>11/10/2009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85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B6EAAFC-84C7-4BE1-BC5E-CE208EE20C26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ts val="600"/>
        </a:spcBef>
        <a:spcAft>
          <a:spcPts val="60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ts val="600"/>
        </a:spcBef>
        <a:spcAft>
          <a:spcPts val="600"/>
        </a:spcAft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ts val="600"/>
        </a:spcBef>
        <a:spcAft>
          <a:spcPts val="600"/>
        </a:spcAft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ts val="600"/>
        </a:spcBef>
        <a:spcAft>
          <a:spcPts val="600"/>
        </a:spcAft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ts val="600"/>
        </a:spcBef>
        <a:spcAft>
          <a:spcPts val="600"/>
        </a:spcAft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Swavel</a:t>
            </a:r>
            <a:endParaRPr lang="en-US" dirty="0" smtClean="0"/>
          </a:p>
          <a:p>
            <a:r>
              <a:rPr lang="en-US" dirty="0" smtClean="0"/>
              <a:t>Holloway Elementary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Chemicals from burning fuels that combine with moisture in the air.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Acid Rain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Protecting and / or saving resources.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Conservation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List one way soil is polluted.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Littering, landfills, chemical spill,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List one kind of water pollution.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Chemical spill, littering,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List one kind of air pollution.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Burning fuels / gasoline, car exhaust, smoke,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four things needed to survive.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Food, water, space, and shelter.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Name two ways humans damage ecosystems besides pollution.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Cutting trees, new species, building fences, etc.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a species is unable to adapt to its environment, it will become _________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Extinct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most animals do when their needs cannot be met in a certain area.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Migrate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an ecosystem can no longer support more organisms, it has reached its________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Carrying Capacity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All the organisms of one kind in an ecosystem.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Populations living and interacting with each other.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challenge of meeting an organism’s needs leads to this.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ompetition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characteristic that helps an organism compete in an ecosystem.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Adaptation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animal that eats another.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Predator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Animals that are eaten.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Prey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death of all the organisms of a species.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Extinction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Any waste product that damages an ecosystem.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Pollution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Presentation for science fair projec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ience Fair">
      <a:majorFont>
        <a:latin typeface="Tw Cen MT Condensed"/>
        <a:ea typeface=""/>
        <a:cs typeface=""/>
      </a:majorFont>
      <a:minorFont>
        <a:latin typeface="Tw Cen MT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science fair project</Template>
  <TotalTime>0</TotalTime>
  <Words>311</Words>
  <Application>Microsoft Office PowerPoint</Application>
  <PresentationFormat>On-screen Show (4:3)</PresentationFormat>
  <Paragraphs>75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Presentation for science fair project</vt:lpstr>
      <vt:lpstr>Ecosystems and Change</vt:lpstr>
      <vt:lpstr>Ecosystems and Change</vt:lpstr>
      <vt:lpstr>Ecosystems and Change</vt:lpstr>
      <vt:lpstr>Ecosystems and Change</vt:lpstr>
      <vt:lpstr>Ecosystems and Change</vt:lpstr>
      <vt:lpstr>Ecosystems and Change</vt:lpstr>
      <vt:lpstr>Ecosystems and Change</vt:lpstr>
      <vt:lpstr>Ecosystems and Change</vt:lpstr>
      <vt:lpstr>Ecosystems and Change</vt:lpstr>
      <vt:lpstr>Slide 10</vt:lpstr>
      <vt:lpstr>Ecosystems and Change</vt:lpstr>
      <vt:lpstr>Ecosystems and Change</vt:lpstr>
      <vt:lpstr>Ecosystems and Change</vt:lpstr>
      <vt:lpstr>Ecosystems and Change</vt:lpstr>
      <vt:lpstr>Ecosystems and Change</vt:lpstr>
      <vt:lpstr>Ecosystems and Change</vt:lpstr>
      <vt:lpstr>Ecosystems and change</vt:lpstr>
      <vt:lpstr>Ecosystems and change</vt:lpstr>
      <vt:lpstr>Ecosystems and Change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2009-11-10T14:54:58Z</dcterms:created>
  <dcterms:modified xsi:type="dcterms:W3CDTF">2009-11-10T19:23:31Z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TC101659561033</vt:lpwstr>
  </property>
</Properties>
</file>