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4E482-B768-4E37-AC5E-6B610887ED4F}" type="datetimeFigureOut">
              <a:rPr lang="es-ES" smtClean="0"/>
              <a:t>05/05/2010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13C3D-78E8-40F5-B03F-B16EBA679A0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13C3D-78E8-40F5-B03F-B16EBA679A00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5C1F-4119-4161-8AED-6E4227C64776}" type="datetimeFigureOut">
              <a:rPr lang="es-ES" smtClean="0"/>
              <a:t>05/05/2010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4C99507-5002-497C-9B49-3B48617FD56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5C1F-4119-4161-8AED-6E4227C64776}" type="datetimeFigureOut">
              <a:rPr lang="es-ES" smtClean="0"/>
              <a:t>05/05/2010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9507-5002-497C-9B49-3B48617FD56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4C99507-5002-497C-9B49-3B48617FD56E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5C1F-4119-4161-8AED-6E4227C64776}" type="datetimeFigureOut">
              <a:rPr lang="es-ES" smtClean="0"/>
              <a:t>05/05/2010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5C1F-4119-4161-8AED-6E4227C64776}" type="datetimeFigureOut">
              <a:rPr lang="es-ES" smtClean="0"/>
              <a:t>05/05/2010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4C99507-5002-497C-9B49-3B48617FD56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5C1F-4119-4161-8AED-6E4227C64776}" type="datetimeFigureOut">
              <a:rPr lang="es-ES" smtClean="0"/>
              <a:t>05/05/2010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4C99507-5002-497C-9B49-3B48617FD56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40B5C1F-4119-4161-8AED-6E4227C64776}" type="datetimeFigureOut">
              <a:rPr lang="es-ES" smtClean="0"/>
              <a:t>05/05/2010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9507-5002-497C-9B49-3B48617FD56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5C1F-4119-4161-8AED-6E4227C64776}" type="datetimeFigureOut">
              <a:rPr lang="es-ES" smtClean="0"/>
              <a:t>05/05/2010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4C99507-5002-497C-9B49-3B48617FD56E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5C1F-4119-4161-8AED-6E4227C64776}" type="datetimeFigureOut">
              <a:rPr lang="es-ES" smtClean="0"/>
              <a:t>05/05/2010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4C99507-5002-497C-9B49-3B48617FD5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5C1F-4119-4161-8AED-6E4227C64776}" type="datetimeFigureOut">
              <a:rPr lang="es-ES" smtClean="0"/>
              <a:t>05/05/2010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C99507-5002-497C-9B49-3B48617FD5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4C99507-5002-497C-9B49-3B48617FD56E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5C1F-4119-4161-8AED-6E4227C64776}" type="datetimeFigureOut">
              <a:rPr lang="es-ES" smtClean="0"/>
              <a:t>05/05/2010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4C99507-5002-497C-9B49-3B48617FD56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40B5C1F-4119-4161-8AED-6E4227C64776}" type="datetimeFigureOut">
              <a:rPr lang="es-ES" smtClean="0"/>
              <a:t>05/05/2010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40B5C1F-4119-4161-8AED-6E4227C64776}" type="datetimeFigureOut">
              <a:rPr lang="es-ES" smtClean="0"/>
              <a:t>05/05/2010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4C99507-5002-497C-9B49-3B48617FD56E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785795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E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PLANIFICO MI TAREA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928662" y="2000240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b="1" dirty="0" smtClean="0"/>
              <a:t>¿QUÉ VOY A HACER?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000232" y="3000372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2. ¿QUÉ MATERIAL NECESITO?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3071802" y="4000504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3. ¿CÓMO VOY A HACER LA TAREA?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500562" y="5072074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4. ¿CUÁNTO TIEMPO NECESITO?</a:t>
            </a:r>
            <a:endParaRPr lang="es-ES" b="1" dirty="0"/>
          </a:p>
        </p:txBody>
      </p:sp>
    </p:spTree>
  </p:cSld>
  <p:clrMapOvr>
    <a:masterClrMapping/>
  </p:clrMapOvr>
  <p:transition spd="med"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</TotalTime>
  <Words>34</Words>
  <Application>Microsoft Office PowerPoint</Application>
  <PresentationFormat>Presentación en pantalla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Civil</vt:lpstr>
      <vt:lpstr>PLANIFICO MI TAREA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PLANIFICO MI TAREA </dc:title>
  <dc:creator> </dc:creator>
  <cp:lastModifiedBy> </cp:lastModifiedBy>
  <cp:revision>6</cp:revision>
  <dcterms:created xsi:type="dcterms:W3CDTF">2010-05-05T11:31:25Z</dcterms:created>
  <dcterms:modified xsi:type="dcterms:W3CDTF">2010-05-05T12:20:49Z</dcterms:modified>
</cp:coreProperties>
</file>