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4" r:id="rId3"/>
    <p:sldId id="285" r:id="rId4"/>
    <p:sldId id="283" r:id="rId5"/>
    <p:sldId id="259" r:id="rId6"/>
    <p:sldId id="261" r:id="rId7"/>
    <p:sldId id="263" r:id="rId8"/>
    <p:sldId id="265" r:id="rId9"/>
    <p:sldId id="267" r:id="rId10"/>
    <p:sldId id="269" r:id="rId11"/>
    <p:sldId id="271" r:id="rId12"/>
    <p:sldId id="273" r:id="rId13"/>
    <p:sldId id="275" r:id="rId14"/>
    <p:sldId id="277" r:id="rId15"/>
    <p:sldId id="279" r:id="rId16"/>
    <p:sldId id="287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1BEBA8C-1EA4-4096-9716-B58B432B1D58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8502BC-6C66-41AB-A498-3E18F8421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Family survey and site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/>
              <a:t>Existing Vegetation: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This include the existing vegetation in the site.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What is a Native plant?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	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 are those naturally  and not introduce by people</a:t>
            </a:r>
          </a:p>
          <a:p>
            <a:pPr lvl="2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/>
              <a:t>Existing Vegetation: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 What is ornamental plants?</a:t>
            </a:r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r>
              <a:rPr lang="en-US"/>
              <a:t> are those  planted  by people  for the attractive  characteristics  they possess.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Natural Features </a:t>
            </a:r>
          </a:p>
          <a:p>
            <a:pPr lvl="1"/>
            <a:r>
              <a:rPr lang="en-US"/>
              <a:t>What are considered natural features</a:t>
            </a:r>
          </a:p>
          <a:p>
            <a:pPr lvl="2"/>
            <a:r>
              <a:rPr lang="en-US"/>
              <a:t>Rocks</a:t>
            </a:r>
          </a:p>
          <a:p>
            <a:pPr lvl="2"/>
            <a:r>
              <a:rPr lang="en-US"/>
              <a:t>Earth</a:t>
            </a:r>
          </a:p>
          <a:p>
            <a:pPr lvl="2"/>
            <a:r>
              <a:rPr lang="en-US"/>
              <a:t>Water </a:t>
            </a:r>
          </a:p>
          <a:p>
            <a:pPr lvl="2"/>
            <a:endParaRPr lang="en-US"/>
          </a:p>
          <a:p>
            <a:pPr lvl="2"/>
            <a:r>
              <a:rPr lang="en-US"/>
              <a:t>These are all that are found on the site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/>
              <a:t>Climate</a:t>
            </a:r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r>
              <a:rPr lang="en-US"/>
              <a:t>Climate is broken down into  two categories:</a:t>
            </a:r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r>
              <a:rPr lang="en-US"/>
              <a:t>Macroclimate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Microclimate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Climate Cont..</a:t>
            </a:r>
          </a:p>
          <a:p>
            <a:pPr lvl="1"/>
            <a:r>
              <a:rPr lang="en-US"/>
              <a:t>Macroclimate  concerns the temperature , precipitation, humidity and wind over the large areas or region</a:t>
            </a:r>
          </a:p>
          <a:p>
            <a:pPr lvl="1"/>
            <a:endParaRPr lang="en-US"/>
          </a:p>
          <a:p>
            <a:pPr lvl="1"/>
            <a:r>
              <a:rPr lang="en-US"/>
              <a:t>Microclimate  is the temperature, precipitation  humidity and wind on the landscape site.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Views</a:t>
            </a:r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r>
              <a:rPr lang="en-US"/>
              <a:t>Study  and make note on the site analysis plan views to and form  the landscape  site.  Those living  in a house will frequently look away from their property to the surrounding areas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and pictures</a:t>
            </a:r>
          </a:p>
          <a:p>
            <a:pPr lvl="1"/>
            <a:r>
              <a:rPr lang="en-US" dirty="0" smtClean="0"/>
              <a:t>Take accurate measurements with a tape measure and a measure wheel.  </a:t>
            </a:r>
          </a:p>
          <a:p>
            <a:pPr lvl="1"/>
            <a:r>
              <a:rPr lang="en-US" dirty="0" smtClean="0"/>
              <a:t>Measure the outside walls, windows, doors, visible utilities(electric, gas, phone), trees and other features that may affect your design.</a:t>
            </a:r>
          </a:p>
          <a:p>
            <a:pPr lvl="1"/>
            <a:r>
              <a:rPr lang="en-US" dirty="0" smtClean="0"/>
              <a:t>Take pictures from many angles and view points.</a:t>
            </a:r>
          </a:p>
          <a:p>
            <a:pPr lvl="2"/>
            <a:r>
              <a:rPr lang="en-US" dirty="0" smtClean="0"/>
              <a:t>This is to help your memory </a:t>
            </a:r>
          </a:p>
          <a:p>
            <a:pPr lvl="2"/>
            <a:r>
              <a:rPr lang="en-US" dirty="0" smtClean="0"/>
              <a:t>It is also a good idea to mark on your sketch where you took pictures from for a better perspective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End</a:t>
            </a:r>
            <a:br>
              <a:rPr lang="en-US"/>
            </a:b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Any </a:t>
            </a:r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questionnaire about the family	</a:t>
            </a:r>
          </a:p>
          <a:p>
            <a:pPr lvl="1"/>
            <a:r>
              <a:rPr lang="en-US" dirty="0" smtClean="0"/>
              <a:t>How many and what ages?</a:t>
            </a:r>
          </a:p>
          <a:p>
            <a:pPr lvl="1"/>
            <a:r>
              <a:rPr lang="en-US" dirty="0" smtClean="0"/>
              <a:t>Hobbies?</a:t>
            </a:r>
          </a:p>
          <a:p>
            <a:pPr lvl="1"/>
            <a:r>
              <a:rPr lang="en-US" dirty="0" smtClean="0"/>
              <a:t>Pets?</a:t>
            </a:r>
          </a:p>
          <a:p>
            <a:pPr lvl="1"/>
            <a:r>
              <a:rPr lang="en-US" dirty="0" smtClean="0"/>
              <a:t>Do they like to garden?</a:t>
            </a:r>
          </a:p>
          <a:p>
            <a:pPr lvl="1"/>
            <a:r>
              <a:rPr lang="en-US" dirty="0" smtClean="0"/>
              <a:t>Do they prefer patios or decks?</a:t>
            </a:r>
          </a:p>
          <a:p>
            <a:pPr lvl="1"/>
            <a:r>
              <a:rPr lang="en-US" dirty="0" smtClean="0"/>
              <a:t>Open lawn or play ground area?</a:t>
            </a:r>
          </a:p>
          <a:p>
            <a:pPr lvl="1"/>
            <a:r>
              <a:rPr lang="en-US" dirty="0" smtClean="0"/>
              <a:t>Do they entertain outside much?</a:t>
            </a:r>
          </a:p>
          <a:p>
            <a:pPr lvl="1"/>
            <a:r>
              <a:rPr lang="en-US" dirty="0" smtClean="0"/>
              <a:t>Do they have any favorite plants?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more questions you ask the more customized and tailored to fit you can make the design. </a:t>
            </a:r>
          </a:p>
          <a:p>
            <a:r>
              <a:rPr lang="en-US" dirty="0" smtClean="0"/>
              <a:t>You can either ask them directly and write down everything they are telling you, or make a printed questionnaire and leave it with them for a few days for them to think about and fill out at their leisure.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Analysis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 The site analysis plan is a piece of paper  with an accurate sketch of the house and lot on which observations are recorded. 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Some of the features to be notes on a site analysis plan follow are:</a:t>
            </a:r>
          </a:p>
          <a:p>
            <a:pPr lvl="1">
              <a:lnSpc>
                <a:spcPct val="90000"/>
              </a:lnSpc>
            </a:pPr>
            <a:r>
              <a:rPr lang="en-US"/>
              <a:t>Orientation of the House</a:t>
            </a:r>
          </a:p>
          <a:p>
            <a:pPr lvl="1">
              <a:lnSpc>
                <a:spcPct val="90000"/>
              </a:lnSpc>
            </a:pPr>
            <a:r>
              <a:rPr lang="en-US"/>
              <a:t>The lay of the land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  <a:p>
            <a:pPr lvl="1"/>
            <a:r>
              <a:rPr lang="en-US" dirty="0"/>
              <a:t>Soil</a:t>
            </a:r>
          </a:p>
          <a:p>
            <a:pPr lvl="1"/>
            <a:r>
              <a:rPr lang="en-US" dirty="0"/>
              <a:t>Existing Vegetation</a:t>
            </a:r>
          </a:p>
          <a:p>
            <a:pPr lvl="1"/>
            <a:r>
              <a:rPr lang="en-US" dirty="0"/>
              <a:t>Natural Features</a:t>
            </a:r>
          </a:p>
          <a:p>
            <a:pPr lvl="1"/>
            <a:r>
              <a:rPr lang="en-US" dirty="0"/>
              <a:t> Climate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Views</a:t>
            </a:r>
          </a:p>
          <a:p>
            <a:pPr lvl="1"/>
            <a:r>
              <a:rPr lang="en-US" dirty="0" smtClean="0"/>
              <a:t>Take measurements and pictures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Orientation of the House</a:t>
            </a:r>
          </a:p>
          <a:p>
            <a:pPr lvl="1"/>
            <a:r>
              <a:rPr lang="en-US"/>
              <a:t> Need to know your directions N,S, E, W</a:t>
            </a:r>
          </a:p>
          <a:p>
            <a:pPr lvl="1"/>
            <a:r>
              <a:rPr lang="en-US"/>
              <a:t>Locating the activity areas of the land.</a:t>
            </a:r>
          </a:p>
          <a:p>
            <a:pPr lvl="1"/>
            <a:r>
              <a:rPr lang="en-US"/>
              <a:t>Need to know how much shade an area gets</a:t>
            </a:r>
          </a:p>
          <a:p>
            <a:pPr lvl="1"/>
            <a:r>
              <a:rPr lang="en-US"/>
              <a:t>Need to know  how much wind exposure the area gets.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lay of the land:</a:t>
            </a:r>
          </a:p>
          <a:p>
            <a:pPr lvl="1"/>
            <a:r>
              <a:rPr lang="en-US"/>
              <a:t>Need to know  about hills, valleys, and flat areas</a:t>
            </a:r>
          </a:p>
          <a:p>
            <a:pPr lvl="1"/>
            <a:r>
              <a:rPr lang="en-US"/>
              <a:t>Need to know the slope or grade of  the land </a:t>
            </a:r>
          </a:p>
          <a:p>
            <a:pPr lvl="1"/>
            <a:r>
              <a:rPr lang="en-US"/>
              <a:t>Need to know about the drainage of the land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Soil:</a:t>
            </a:r>
          </a:p>
          <a:p>
            <a:pPr lvl="1">
              <a:lnSpc>
                <a:spcPct val="90000"/>
              </a:lnSpc>
            </a:pPr>
            <a:r>
              <a:rPr lang="en-US"/>
              <a:t>Need to know the soil texture  which is the proportion  of different sized particles in the soil like  sand, silt, and clay.</a:t>
            </a:r>
          </a:p>
          <a:p>
            <a:pPr lvl="1">
              <a:lnSpc>
                <a:spcPct val="90000"/>
              </a:lnSpc>
            </a:pPr>
            <a:r>
              <a:rPr lang="en-US"/>
              <a:t>Need to know the soil structure  is the arrangement of the soil aggregates in the soil</a:t>
            </a:r>
          </a:p>
          <a:p>
            <a:pPr lvl="1">
              <a:lnSpc>
                <a:spcPct val="90000"/>
              </a:lnSpc>
            </a:pPr>
            <a:r>
              <a:rPr lang="en-US"/>
              <a:t>Topsoil is the soil found near the  surface  and is the most valuable for healthy plant growth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Analysis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/>
              <a:t>Soil Cont…</a:t>
            </a:r>
          </a:p>
          <a:p>
            <a:pPr lvl="1"/>
            <a:r>
              <a:rPr lang="en-US" sz="2400"/>
              <a:t>Need to know about the subsoil which is a lighter colored soil  below the topsoil</a:t>
            </a:r>
          </a:p>
          <a:p>
            <a:pPr lvl="1"/>
            <a:r>
              <a:rPr lang="en-US" sz="2400"/>
              <a:t>Soil is classified into horizons </a:t>
            </a:r>
          </a:p>
          <a:p>
            <a:pPr lvl="2"/>
            <a:r>
              <a:rPr lang="en-US" sz="2000"/>
              <a:t>A horizon  is the topsoil  that has humus, roots, organisms in it</a:t>
            </a:r>
          </a:p>
          <a:p>
            <a:pPr lvl="2"/>
            <a:r>
              <a:rPr lang="en-US" sz="2000"/>
              <a:t>B horizon  is the subsoil  that has fine particles, leached materials , and some roots</a:t>
            </a:r>
          </a:p>
          <a:p>
            <a:pPr lvl="2"/>
            <a:r>
              <a:rPr lang="en-US" sz="2000"/>
              <a:t>C horizon  is the Parent Material  where there is  weathered bedrock and some leached materials</a:t>
            </a:r>
          </a:p>
          <a:p>
            <a:pPr lvl="2"/>
            <a:r>
              <a:rPr lang="en-US" sz="2000"/>
              <a:t>R horizon is the Bedrock  underlying solid rock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</TotalTime>
  <Words>584</Words>
  <Application>Microsoft Office PowerPoint</Application>
  <PresentationFormat>On-screen Show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Family survey and site analysis</vt:lpstr>
      <vt:lpstr>Family survey</vt:lpstr>
      <vt:lpstr>Family survey</vt:lpstr>
      <vt:lpstr>Site Analysis</vt:lpstr>
      <vt:lpstr>Site Analysis</vt:lpstr>
      <vt:lpstr>Site Analysis</vt:lpstr>
      <vt:lpstr>Site Analysis</vt:lpstr>
      <vt:lpstr>Site Analysis</vt:lpstr>
      <vt:lpstr>Site Analysis</vt:lpstr>
      <vt:lpstr>Site Analysis</vt:lpstr>
      <vt:lpstr>Site Analysis</vt:lpstr>
      <vt:lpstr>Site Analysis</vt:lpstr>
      <vt:lpstr>Site Analysis</vt:lpstr>
      <vt:lpstr>Site Analysis</vt:lpstr>
      <vt:lpstr>Site Analysis</vt:lpstr>
      <vt:lpstr>Site analysis</vt:lpstr>
      <vt:lpstr>The End </vt:lpstr>
    </vt:vector>
  </TitlesOfParts>
  <Company>Four County Carreer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Analysis</dc:title>
  <dc:creator>ehite</dc:creator>
  <cp:lastModifiedBy>ehite</cp:lastModifiedBy>
  <cp:revision>6</cp:revision>
  <dcterms:created xsi:type="dcterms:W3CDTF">2010-06-15T17:51:01Z</dcterms:created>
  <dcterms:modified xsi:type="dcterms:W3CDTF">2010-06-16T14:33:27Z</dcterms:modified>
</cp:coreProperties>
</file>