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7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4" Type="http://schemas.openxmlformats.org/officeDocument/2006/relationships/slide" Target="slides/slide3.xml"/><Relationship Id="rId10" Type="http://schemas.openxmlformats.org/officeDocument/2006/relationships/tableStyles" Target="tableStyles.xml"/><Relationship Id="rId5" Type="http://schemas.openxmlformats.org/officeDocument/2006/relationships/slide" Target="slides/slide4.xml"/><Relationship Id="rId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theme" Target="theme/theme1.xml"/><Relationship Id="rId3" Type="http://schemas.openxmlformats.org/officeDocument/2006/relationships/slide" Target="slides/slide2.xml"/><Relationship Id="rId6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CB1A-BBCB-334D-B184-EA0D4744FAA8}" type="datetimeFigureOut">
              <a:rPr lang="en-US" smtClean="0"/>
              <a:t>5/16/10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D956-4E57-2645-9230-4D51358AF1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CB1A-BBCB-334D-B184-EA0D4744FAA8}" type="datetimeFigureOut">
              <a:rPr lang="en-US" smtClean="0"/>
              <a:t>5/16/10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D956-4E57-2645-9230-4D51358AF1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CB1A-BBCB-334D-B184-EA0D4744FAA8}" type="datetimeFigureOut">
              <a:rPr lang="en-US" smtClean="0"/>
              <a:t>5/16/10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D956-4E57-2645-9230-4D51358AF1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CB1A-BBCB-334D-B184-EA0D4744FAA8}" type="datetimeFigureOut">
              <a:rPr lang="en-US" smtClean="0"/>
              <a:t>5/16/10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D956-4E57-2645-9230-4D51358AF1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CB1A-BBCB-334D-B184-EA0D4744FAA8}" type="datetimeFigureOut">
              <a:rPr lang="en-US" smtClean="0"/>
              <a:t>5/16/10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D956-4E57-2645-9230-4D51358AF1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CB1A-BBCB-334D-B184-EA0D4744FAA8}" type="datetimeFigureOut">
              <a:rPr lang="en-US" smtClean="0"/>
              <a:t>5/16/10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D956-4E57-2645-9230-4D51358AF1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CB1A-BBCB-334D-B184-EA0D4744FAA8}" type="datetimeFigureOut">
              <a:rPr lang="en-US" smtClean="0"/>
              <a:t>5/16/10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D956-4E57-2645-9230-4D51358AF1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CB1A-BBCB-334D-B184-EA0D4744FAA8}" type="datetimeFigureOut">
              <a:rPr lang="en-US" smtClean="0"/>
              <a:t>5/16/10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D956-4E57-2645-9230-4D51358AF1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CB1A-BBCB-334D-B184-EA0D4744FAA8}" type="datetimeFigureOut">
              <a:rPr lang="en-US" smtClean="0"/>
              <a:t>5/16/10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D956-4E57-2645-9230-4D51358AF1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CB1A-BBCB-334D-B184-EA0D4744FAA8}" type="datetimeFigureOut">
              <a:rPr lang="en-US" smtClean="0"/>
              <a:t>5/16/10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D956-4E57-2645-9230-4D51358AF1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CB1A-BBCB-334D-B184-EA0D4744FAA8}" type="datetimeFigureOut">
              <a:rPr lang="en-US" smtClean="0"/>
              <a:t>5/16/10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D956-4E57-2645-9230-4D51358AF1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8CB1A-BBCB-334D-B184-EA0D4744FAA8}" type="datetimeFigureOut">
              <a:rPr lang="en-US" smtClean="0"/>
              <a:t>5/16/10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AD956-4E57-2645-9230-4D51358AF1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5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Groups of Reptiles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/>
              <a:t>Lizards and Snakes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Have legs &amp; clawed toes (lizards) external ears, moveable eyelids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Highly evolved specialized forms (venom)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/>
              <a:t>Crocodiles and Alligators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Long, typically broad snout and squat appearance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All are carnivorous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Protective of young; carry hatchlings in their mouth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Live in tropics and subtropics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Alligators live in freshwater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Crocodiles live in fresh or saltwater</a:t>
            </a:r>
          </a:p>
          <a:p>
            <a:pPr lvl="1" eaLnBrk="1" hangingPunct="1">
              <a:lnSpc>
                <a:spcPct val="90000"/>
              </a:lnSpc>
            </a:pPr>
            <a:endParaRPr lang="en-US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Groups of Reptiles (con.)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/>
              <a:t>Turtles and Tortoises –</a:t>
            </a:r>
          </a:p>
          <a:p>
            <a:pPr lvl="1" eaLnBrk="1" hangingPunct="1"/>
            <a:r>
              <a:rPr lang="en-US" sz="2000"/>
              <a:t>All are shelled</a:t>
            </a:r>
          </a:p>
          <a:p>
            <a:pPr lvl="1" eaLnBrk="1" hangingPunct="1"/>
            <a:r>
              <a:rPr lang="en-US" sz="2000"/>
              <a:t>Turtles are aquatic; tortoises are terrestrial</a:t>
            </a:r>
          </a:p>
          <a:p>
            <a:pPr eaLnBrk="1" hangingPunct="1"/>
            <a:r>
              <a:rPr lang="en-US" sz="2000"/>
              <a:t>Tuatara – </a:t>
            </a:r>
          </a:p>
          <a:p>
            <a:pPr lvl="1" eaLnBrk="1" hangingPunct="1"/>
            <a:r>
              <a:rPr lang="en-US" sz="2000"/>
              <a:t>Primitive reptiles found on small, remote islands</a:t>
            </a:r>
          </a:p>
          <a:p>
            <a:pPr lvl="1" eaLnBrk="1" hangingPunct="1"/>
            <a:endParaRPr lang="en-US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cor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1219200" y="2895600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Coral Snake</a:t>
            </a:r>
          </a:p>
        </p:txBody>
      </p:sp>
      <p:pic>
        <p:nvPicPr>
          <p:cNvPr id="29700" name="Picture 8" descr="Turtle-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533400"/>
            <a:ext cx="2909888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9"/>
          <p:cNvSpPr txBox="1">
            <a:spLocks noChangeArrowheads="1"/>
          </p:cNvSpPr>
          <p:nvPr/>
        </p:nvSpPr>
        <p:spPr bwMode="auto">
          <a:xfrm>
            <a:off x="6019800" y="2895600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Sea Turtle</a:t>
            </a:r>
          </a:p>
        </p:txBody>
      </p:sp>
      <p:pic>
        <p:nvPicPr>
          <p:cNvPr id="29702" name="Picture 11" descr="tortoi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581400"/>
            <a:ext cx="26670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 Box 12"/>
          <p:cNvSpPr txBox="1">
            <a:spLocks noChangeArrowheads="1"/>
          </p:cNvSpPr>
          <p:nvPr/>
        </p:nvSpPr>
        <p:spPr bwMode="auto">
          <a:xfrm>
            <a:off x="838200" y="5562600"/>
            <a:ext cx="217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Galapagos Tortoise</a:t>
            </a:r>
          </a:p>
        </p:txBody>
      </p:sp>
      <p:pic>
        <p:nvPicPr>
          <p:cNvPr id="29704" name="Picture 14" descr="tuatara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3657600"/>
            <a:ext cx="24003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Text Box 15"/>
          <p:cNvSpPr txBox="1">
            <a:spLocks noChangeArrowheads="1"/>
          </p:cNvSpPr>
          <p:nvPr/>
        </p:nvSpPr>
        <p:spPr bwMode="auto">
          <a:xfrm>
            <a:off x="6096000" y="6019800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Tuatara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nile-crocodi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36195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1371600" y="4648200"/>
            <a:ext cx="160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Nile Crocodile</a:t>
            </a:r>
          </a:p>
        </p:txBody>
      </p:sp>
      <p:pic>
        <p:nvPicPr>
          <p:cNvPr id="30724" name="Picture 8" descr="alligat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914400"/>
            <a:ext cx="263842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9"/>
          <p:cNvSpPr txBox="1">
            <a:spLocks noChangeArrowheads="1"/>
          </p:cNvSpPr>
          <p:nvPr/>
        </p:nvSpPr>
        <p:spPr bwMode="auto">
          <a:xfrm>
            <a:off x="5638800" y="4800600"/>
            <a:ext cx="266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North American Alligator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107</Words>
  <Application>Microsoft Macintosh PowerPoint</Application>
  <PresentationFormat>On-screen Show (4:3)</PresentationFormat>
  <Paragraphs>23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Groups of Reptiles</vt:lpstr>
      <vt:lpstr>Groups of Reptiles (con.)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Groups of Reptiles</dc:title>
  <dc:creator>Karyn COX</dc:creator>
  <cp:lastModifiedBy>Karyn COX</cp:lastModifiedBy>
  <cp:revision>1</cp:revision>
  <dcterms:created xsi:type="dcterms:W3CDTF">2010-05-17T01:08:22Z</dcterms:created>
  <dcterms:modified xsi:type="dcterms:W3CDTF">2010-05-17T01:11:01Z</dcterms:modified>
</cp:coreProperties>
</file>