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C32A1-A43D-8045-A8FE-F776415C938E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641F-6F4F-6141-BF0F-AEE80051DF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Fish – Basic Facts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Fish live in nearly every single aquatic habitat imaginable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Fish are aquatic vertebrates characterized by fins, scales, and gills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Fish were the first vertebrates to evolve.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Fish bring in Oxygen rich water through gills and remove oxygen poor water through gill slits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Closed circulatory system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Four chambered heart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Swim bladder controls buoyancy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Most are egg laying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Most move by contracting opposite muscles (S Shaped)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Fish – Basic Facts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 – Basic Facts</dc:title>
  <dc:creator>Karyn COX</dc:creator>
  <cp:lastModifiedBy>Karyn COX</cp:lastModifiedBy>
  <cp:revision>1</cp:revision>
  <dcterms:created xsi:type="dcterms:W3CDTF">2010-05-17T00:57:54Z</dcterms:created>
  <dcterms:modified xsi:type="dcterms:W3CDTF">2010-05-17T00:59:53Z</dcterms:modified>
</cp:coreProperties>
</file>