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7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48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1" r:id="rId30"/>
    <p:sldId id="332" r:id="rId31"/>
    <p:sldId id="333" r:id="rId32"/>
    <p:sldId id="334" r:id="rId33"/>
    <p:sldId id="335" r:id="rId34"/>
    <p:sldId id="336" r:id="rId35"/>
    <p:sldId id="278" r:id="rId3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392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4.xml"/><Relationship Id="rId1" Type="http://schemas.openxmlformats.org/officeDocument/2006/relationships/slide" Target="slides/slide17.xml"/><Relationship Id="rId4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26.xml"/><Relationship Id="rId3" Type="http://schemas.openxmlformats.org/officeDocument/2006/relationships/slide" Target="slide8.xml"/><Relationship Id="rId21" Type="http://schemas.openxmlformats.org/officeDocument/2006/relationships/slide" Target="slide31.xml"/><Relationship Id="rId7" Type="http://schemas.openxmlformats.org/officeDocument/2006/relationships/slide" Target="slide14.xml"/><Relationship Id="rId12" Type="http://schemas.openxmlformats.org/officeDocument/2006/relationships/slide" Target="slide20.xml"/><Relationship Id="rId17" Type="http://schemas.openxmlformats.org/officeDocument/2006/relationships/slide" Target="slide25.xml"/><Relationship Id="rId2" Type="http://schemas.openxmlformats.org/officeDocument/2006/relationships/slide" Target="slide3.xml"/><Relationship Id="rId16" Type="http://schemas.openxmlformats.org/officeDocument/2006/relationships/slide" Target="slide24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9.xml"/><Relationship Id="rId5" Type="http://schemas.openxmlformats.org/officeDocument/2006/relationships/slide" Target="slide12.xml"/><Relationship Id="rId15" Type="http://schemas.openxmlformats.org/officeDocument/2006/relationships/slide" Target="slide23.xml"/><Relationship Id="rId23" Type="http://schemas.openxmlformats.org/officeDocument/2006/relationships/slide" Target="slide34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2.xml"/><Relationship Id="rId22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de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Botón de acción: Hacia atrás o Anterior">
            <a:hlinkClick r:id="rId6" action="ppaction://hlinksldjump" highlightClick="1"/>
          </p:cNvPr>
          <p:cNvSpPr/>
          <p:nvPr/>
        </p:nvSpPr>
        <p:spPr>
          <a:xfrm>
            <a:off x="8001024" y="6143644"/>
            <a:ext cx="64294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5661248"/>
            <a:ext cx="7308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ahoma" pitchFamily="34" charset="0"/>
                <a:cs typeface="Tahoma" pitchFamily="34" charset="0"/>
              </a:rPr>
              <a:t>Dispositivos de Comunicación</a:t>
            </a:r>
          </a:p>
          <a:p>
            <a:endParaRPr lang="es-ES" dirty="0"/>
          </a:p>
        </p:txBody>
      </p:sp>
      <p:pic>
        <p:nvPicPr>
          <p:cNvPr id="1026" name="Picture 2" descr="C:\Documents and Settings\academia\Configuración local\Archivos temporales de Internet\Content.IE5\FMLOBN7W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3456384" cy="345638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59632" y="1196752"/>
            <a:ext cx="7344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s-ES_tradnl" sz="2800" b="1" dirty="0" smtClean="0">
                <a:latin typeface="Tahoma" pitchFamily="34" charset="0"/>
              </a:rPr>
              <a:t>Clasificación del Hardware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206084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Cada pieza de hardware, forma parte de una 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 dirty="0" smtClean="0">
                <a:latin typeface="Tahoma" pitchFamily="34" charset="0"/>
              </a:rPr>
              <a:t>:</a:t>
            </a:r>
            <a:endParaRPr lang="es-ES" dirty="0"/>
          </a:p>
        </p:txBody>
      </p:sp>
      <p:pic>
        <p:nvPicPr>
          <p:cNvPr id="1027" name="Picture 3" descr="C:\Documents and Settings\academia\Configuración local\Archivos temporales de Internet\Content.IE5\C47YXS38\MC9002997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36912"/>
            <a:ext cx="2016224" cy="2439852"/>
          </a:xfrm>
          <a:prstGeom prst="rect">
            <a:avLst/>
          </a:prstGeom>
          <a:noFill/>
        </p:spPr>
      </p:pic>
      <p:sp>
        <p:nvSpPr>
          <p:cNvPr id="8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9" name="8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 dirty="0">
                <a:latin typeface="Tahoma" pitchFamily="34" charset="0"/>
              </a:rPr>
              <a:t>Procesamiento de datos</a:t>
            </a: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  <p:sp>
        <p:nvSpPr>
          <p:cNvPr id="15" name="1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066800" y="1484784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Arquitectura Von </a:t>
            </a:r>
            <a:r>
              <a:rPr kumimoji="0" lang="es-ES_tradnl" sz="3200" b="1" dirty="0" err="1">
                <a:latin typeface="Tahoma" pitchFamily="34" charset="0"/>
              </a:rPr>
              <a:t>Neumann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 Ejecuta operaciones aritméticas y pruebas lógicas entre </a:t>
            </a:r>
            <a:r>
              <a:rPr kumimoji="0" lang="es-ES_tradnl" dirty="0" err="1">
                <a:latin typeface="Tahoma" pitchFamily="34" charset="0"/>
              </a:rPr>
              <a:t>operandos</a:t>
            </a:r>
            <a:r>
              <a:rPr kumimoji="0" lang="es-ES_tradnl" dirty="0">
                <a:latin typeface="Tahoma" pitchFamily="34" charset="0"/>
              </a:rPr>
              <a:t>.</a:t>
            </a:r>
          </a:p>
          <a:p>
            <a:pPr eaLnBrk="0" hangingPunct="0">
              <a:buFontTx/>
              <a:buChar char="•"/>
            </a:pPr>
            <a:endParaRPr kumimoji="0" lang="es-ES_tradnl" dirty="0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187624" y="404664"/>
          <a:ext cx="6096000" cy="59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25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hlinkClick r:id="rId2" action="ppaction://hlinksldjump"/>
                        </a:rPr>
                        <a:t>elementos de un sistema</a:t>
                      </a:r>
                      <a:endParaRPr kumimoji="0" lang="es-ES_tradnl" sz="1800" b="1" dirty="0" smtClean="0">
                        <a:solidFill>
                          <a:schemeClr val="tx1"/>
                        </a:solidFill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3" action="ppaction://hlinksldjump"/>
                        </a:rPr>
                        <a:t>Clasificación del Hardware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4" action="ppaction://hlinksldjump"/>
                        </a:rPr>
                        <a:t>Hardware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5" action="ppaction://hlinksldjump"/>
                        </a:rPr>
                        <a:t>Procesamiento de datos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6" action="ppaction://hlinksldjump"/>
                        </a:rPr>
                        <a:t>Relación entre los elementos de Hardware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7" action="ppaction://hlinksldjump"/>
                        </a:rPr>
                        <a:t>Arquitectura Von </a:t>
                      </a:r>
                      <a:r>
                        <a:rPr kumimoji="0" lang="es-ES_tradnl" sz="1800" b="1" dirty="0" err="1" smtClean="0">
                          <a:latin typeface="Tahoma" pitchFamily="34" charset="0"/>
                          <a:hlinkClick r:id="rId7" action="ppaction://hlinksldjump"/>
                        </a:rPr>
                        <a:t>Neumann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eaLnBrk="0" hangingPunct="0"/>
                      <a:r>
                        <a:rPr kumimoji="0" lang="es-ES_tradnl" sz="1800" b="1" dirty="0" smtClean="0">
                          <a:latin typeface="Tahoma" pitchFamily="34" charset="0"/>
                          <a:hlinkClick r:id="rId8" action="ppaction://hlinksldjump"/>
                        </a:rPr>
                        <a:t>Repaso</a:t>
                      </a:r>
                      <a:endParaRPr kumimoji="0" lang="es-ES_tradnl" sz="1800" b="1" dirty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9" action="ppaction://hlinksldjump"/>
                        </a:rPr>
                        <a:t>El procesador o CPU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0" action="ppaction://hlinksldjump"/>
                        </a:rPr>
                        <a:t>La Unidad de Control 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1" action="ppaction://hlinksldjump"/>
                        </a:rPr>
                        <a:t>La Unidad Aritmética-Lógica 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2" action="ppaction://hlinksldjump"/>
                        </a:rPr>
                        <a:t>Tecnología INTEL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3" action="ppaction://hlinksldjump"/>
                        </a:rPr>
                        <a:t>Tecnología Motorola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81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4" action="ppaction://hlinksldjump"/>
                        </a:rPr>
                        <a:t>Tecnología AMD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dirty="0" smtClean="0">
                          <a:latin typeface="Tahoma" pitchFamily="34" charset="0"/>
                          <a:hlinkClick r:id="rId15" action="ppaction://hlinksldjump"/>
                        </a:rPr>
                        <a:t>Tecnología </a:t>
                      </a:r>
                      <a:r>
                        <a:rPr kumimoji="0" lang="es-ES_tradnl" sz="1800" dirty="0" err="1" smtClean="0">
                          <a:latin typeface="Tahoma" pitchFamily="34" charset="0"/>
                          <a:hlinkClick r:id="rId15" action="ppaction://hlinksldjump"/>
                        </a:rPr>
                        <a:t>Cyrix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6" action="ppaction://hlinksldjump"/>
                        </a:rPr>
                        <a:t>Memoria principal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7" action="ppaction://hlinksldjump"/>
                        </a:rPr>
                        <a:t>Memoria ROM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8" action="ppaction://hlinksldjump"/>
                        </a:rPr>
                        <a:t>El BIOS 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0" hangingPunct="0"/>
                      <a:r>
                        <a:rPr kumimoji="0" lang="es-ES_tradnl" sz="1800" b="1" dirty="0" smtClean="0">
                          <a:latin typeface="Tahoma" pitchFamily="34" charset="0"/>
                          <a:hlinkClick r:id="rId19" action="ppaction://hlinksldjump"/>
                        </a:rPr>
                        <a:t>Memoria RAM</a:t>
                      </a:r>
                      <a:endParaRPr kumimoji="0" lang="es-ES_tradnl" sz="1800" b="1" dirty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altLang="es-ES_tradnl" sz="1800" dirty="0" smtClean="0">
                          <a:latin typeface="Tahoma" pitchFamily="34" charset="0"/>
                          <a:hlinkClick r:id="rId20" action="ppaction://hlinksldjump"/>
                        </a:rPr>
                        <a:t>Módulos de memoria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altLang="es-ES_tradnl" sz="1800" dirty="0" smtClean="0">
                          <a:latin typeface="Tahoma" pitchFamily="34" charset="0"/>
                          <a:hlinkClick r:id="rId20" action="ppaction://hlinksldjump"/>
                        </a:rPr>
                        <a:t>Tipos de módulos de memoria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altLang="es-ES_tradnl" sz="1800" dirty="0" smtClean="0">
                          <a:latin typeface="Tahoma" pitchFamily="34" charset="0"/>
                          <a:hlinkClick r:id="rId21" action="ppaction://hlinksldjump"/>
                        </a:rPr>
                        <a:t>Tecnologías de memoria RAM</a:t>
                      </a: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22" action="ppaction://hlinksldjump"/>
                        </a:rPr>
                        <a:t>Memoria Caché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23" action="ppaction://hlinksldjump"/>
                        </a:rPr>
                        <a:t>Tecnologías recientes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dirty="0" smtClean="0">
                        <a:latin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" name="8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Tecnología </a:t>
            </a:r>
            <a:r>
              <a:rPr kumimoji="0" lang="es-ES_tradnl" sz="2800" dirty="0" err="1">
                <a:latin typeface="Tahoma" pitchFamily="34" charset="0"/>
              </a:rPr>
              <a:t>Cyrix</a:t>
            </a:r>
            <a:endParaRPr kumimoji="0" lang="es-ES_tradnl" sz="2800" dirty="0">
              <a:latin typeface="Tahoma" pitchFamily="34" charset="0"/>
            </a:endParaRP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7572396" y="614364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857884" y="6286520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BIOS (Basic Input/Output </a:t>
            </a:r>
            <a:r>
              <a:rPr kumimoji="0" lang="es-ES_tradnl" sz="3200" b="1" dirty="0" err="1">
                <a:latin typeface="Tahoma" pitchFamily="34" charset="0"/>
              </a:rPr>
              <a:t>System</a:t>
            </a:r>
            <a:r>
              <a:rPr kumimoji="0" lang="es-ES_tradnl" sz="3200" b="1" dirty="0">
                <a:latin typeface="Tahoma" pitchFamily="34" charset="0"/>
              </a:rPr>
              <a:t>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5" action="ppaction://hlinksldjump" highlightClick="1"/>
          </p:cNvPr>
          <p:cNvSpPr/>
          <p:nvPr/>
        </p:nvSpPr>
        <p:spPr>
          <a:xfrm>
            <a:off x="285720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7429520" y="500063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6429388" y="614364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latin typeface="Tahoma" pitchFamily="34" charset="0"/>
              </a:rPr>
              <a:t>Tipos de módulos de memoria</a:t>
            </a:r>
            <a:endParaRPr kumimoji="0" lang="es-ES_tradnl" sz="2800" dirty="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5" action="ppaction://hlinksldjump" highlightClick="1"/>
          </p:cNvPr>
          <p:cNvSpPr/>
          <p:nvPr/>
        </p:nvSpPr>
        <p:spPr>
          <a:xfrm>
            <a:off x="1142976" y="600076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0" name="9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7572396" y="6072206"/>
            <a:ext cx="64294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785786" y="6215082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latin typeface="Tahoma" pitchFamily="34" charset="0"/>
              </a:rPr>
              <a:t>Tecnologías de memoria RAM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6429388" y="6215082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6429388" y="614364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428596" y="535782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6429388" y="614364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928662" y="564357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  <p:sp>
        <p:nvSpPr>
          <p:cNvPr id="5" name="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  <p:sp>
        <p:nvSpPr>
          <p:cNvPr id="5" name="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571472" y="6072206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  <p:sp>
        <p:nvSpPr>
          <p:cNvPr id="9" name="8 Botón de acción: Hacia atrás o Anterior">
            <a:hlinkClick r:id="rId5" action="ppaction://hlinksldjump" highlightClick="1"/>
          </p:cNvPr>
          <p:cNvSpPr/>
          <p:nvPr/>
        </p:nvSpPr>
        <p:spPr>
          <a:xfrm>
            <a:off x="8286776" y="6215082"/>
            <a:ext cx="50006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428596" y="6215082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2006</TotalTime>
  <Words>1595</Words>
  <Application>Microsoft Office PowerPoint</Application>
  <PresentationFormat>Presentación en pantalla (4:3)</PresentationFormat>
  <Paragraphs>307</Paragraphs>
  <Slides>35</Slides>
  <Notes>33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lulu</cp:lastModifiedBy>
  <cp:revision>124</cp:revision>
  <dcterms:created xsi:type="dcterms:W3CDTF">2001-09-11T21:39:29Z</dcterms:created>
  <dcterms:modified xsi:type="dcterms:W3CDTF">2010-09-08T15:09:43Z</dcterms:modified>
</cp:coreProperties>
</file>