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3" r:id="rId8"/>
    <p:sldId id="261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 redondeado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0" name="19 Subtítulo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929D98-E635-4734-BC3D-62E8F8CBA9F5}" type="datetimeFigureOut">
              <a:rPr lang="es-MX" smtClean="0"/>
              <a:t>22/09/2010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BEE25D-B780-411F-BAA8-AAF5DAA1DF4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929D98-E635-4734-BC3D-62E8F8CBA9F5}" type="datetimeFigureOut">
              <a:rPr lang="es-MX" smtClean="0"/>
              <a:t>22/09/2010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BEE25D-B780-411F-BAA8-AAF5DAA1DF4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929D98-E635-4734-BC3D-62E8F8CBA9F5}" type="datetimeFigureOut">
              <a:rPr lang="es-MX" smtClean="0"/>
              <a:t>22/09/2010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BEE25D-B780-411F-BAA8-AAF5DAA1DF4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929D98-E635-4734-BC3D-62E8F8CBA9F5}" type="datetimeFigureOut">
              <a:rPr lang="es-MX" smtClean="0"/>
              <a:t>22/09/2010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BEE25D-B780-411F-BAA8-AAF5DAA1DF4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 redondeado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929D98-E635-4734-BC3D-62E8F8CBA9F5}" type="datetimeFigureOut">
              <a:rPr lang="es-MX" smtClean="0"/>
              <a:t>22/09/2010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BEE25D-B780-411F-BAA8-AAF5DAA1DF4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929D98-E635-4734-BC3D-62E8F8CBA9F5}" type="datetimeFigureOut">
              <a:rPr lang="es-MX" smtClean="0"/>
              <a:t>22/09/2010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BEE25D-B780-411F-BAA8-AAF5DAA1DF4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929D98-E635-4734-BC3D-62E8F8CBA9F5}" type="datetimeFigureOut">
              <a:rPr lang="es-MX" smtClean="0"/>
              <a:t>22/09/2010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BEE25D-B780-411F-BAA8-AAF5DAA1DF4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929D98-E635-4734-BC3D-62E8F8CBA9F5}" type="datetimeFigureOut">
              <a:rPr lang="es-MX" smtClean="0"/>
              <a:t>22/09/2010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BEE25D-B780-411F-BAA8-AAF5DAA1DF4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929D98-E635-4734-BC3D-62E8F8CBA9F5}" type="datetimeFigureOut">
              <a:rPr lang="es-MX" smtClean="0"/>
              <a:t>22/09/2010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BEE25D-B780-411F-BAA8-AAF5DAA1DF4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929D98-E635-4734-BC3D-62E8F8CBA9F5}" type="datetimeFigureOut">
              <a:rPr lang="es-MX" smtClean="0"/>
              <a:t>22/09/2010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BEE25D-B780-411F-BAA8-AAF5DAA1DF4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dondear rectángulo de esquina sencilla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929D98-E635-4734-BC3D-62E8F8CBA9F5}" type="datetimeFigureOut">
              <a:rPr lang="es-MX" smtClean="0"/>
              <a:t>22/09/2010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BEE25D-B780-411F-BAA8-AAF5DAA1DF4E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 redondeado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 redondeado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Marcador de título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9929D98-E635-4734-BC3D-62E8F8CBA9F5}" type="datetimeFigureOut">
              <a:rPr lang="es-MX" smtClean="0"/>
              <a:t>22/09/2010</a:t>
            </a:fld>
            <a:endParaRPr lang="es-MX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3BEE25D-B780-411F-BAA8-AAF5DAA1DF4E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835696" y="47667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dirty="0" smtClean="0">
                <a:latin typeface="Comic Sans MS" pitchFamily="66" charset="0"/>
              </a:rPr>
              <a:t>CENTRO DE ESTUDIOS DE BACHILERATO</a:t>
            </a:r>
            <a:br>
              <a:rPr lang="es-ES" dirty="0" smtClean="0">
                <a:latin typeface="Comic Sans MS" pitchFamily="66" charset="0"/>
              </a:rPr>
            </a:br>
            <a:r>
              <a:rPr lang="es-ES" dirty="0" smtClean="0">
                <a:latin typeface="Comic Sans MS" pitchFamily="66" charset="0"/>
              </a:rPr>
              <a:t>LIC. JESÚS REYES HEROLES</a:t>
            </a:r>
            <a:r>
              <a:rPr lang="es-ES" dirty="0" smtClean="0">
                <a:solidFill>
                  <a:schemeClr val="bg1"/>
                </a:solidFill>
                <a:latin typeface="Comic Sans MS" pitchFamily="66" charset="0"/>
              </a:rPr>
              <a:t/>
            </a:r>
            <a:br>
              <a:rPr lang="es-ES" dirty="0" smtClean="0">
                <a:solidFill>
                  <a:schemeClr val="bg1"/>
                </a:solidFill>
                <a:latin typeface="Comic Sans MS" pitchFamily="66" charset="0"/>
              </a:rPr>
            </a:br>
            <a:endParaRPr lang="es-MX" dirty="0"/>
          </a:p>
        </p:txBody>
      </p:sp>
      <p:sp>
        <p:nvSpPr>
          <p:cNvPr id="5" name="4 Rectángulo"/>
          <p:cNvSpPr/>
          <p:nvPr/>
        </p:nvSpPr>
        <p:spPr>
          <a:xfrm>
            <a:off x="1691680" y="2852936"/>
            <a:ext cx="53103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 smtClean="0">
                <a:latin typeface="Comic Sans MS" pitchFamily="66" charset="0"/>
              </a:rPr>
              <a:t>TEMA: INSTALACIÓN, USO Y MANIPULACIÓN DE LA COMPUTADORA.</a:t>
            </a:r>
          </a:p>
          <a:p>
            <a:pPr algn="ctr"/>
            <a:r>
              <a:rPr lang="es-ES" dirty="0" smtClean="0">
                <a:latin typeface="Comic Sans MS" pitchFamily="66" charset="0"/>
              </a:rPr>
              <a:t>ALUMNO: ANGEL DE JESUSU ORIZ MENDEZ</a:t>
            </a:r>
          </a:p>
          <a:p>
            <a:pPr algn="ctr"/>
            <a:r>
              <a:rPr lang="es-ES" dirty="0" smtClean="0">
                <a:latin typeface="Comic Sans MS" pitchFamily="66" charset="0"/>
              </a:rPr>
              <a:t>NO. DE LISTA: 38</a:t>
            </a:r>
          </a:p>
          <a:p>
            <a:pPr algn="ctr"/>
            <a:r>
              <a:rPr lang="es-ES" dirty="0" smtClean="0">
                <a:latin typeface="Comic Sans MS" pitchFamily="66" charset="0"/>
              </a:rPr>
              <a:t>PROFR.: JOSÉ ALEJANDRO LÓPEZ REYES</a:t>
            </a:r>
          </a:p>
          <a:p>
            <a:pPr algn="ctr"/>
            <a:r>
              <a:rPr lang="es-ES" dirty="0" smtClean="0">
                <a:latin typeface="Comic Sans MS" pitchFamily="66" charset="0"/>
              </a:rPr>
              <a:t>GRUPO: 302</a:t>
            </a:r>
            <a:endParaRPr lang="es-MX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259632" y="620688"/>
            <a:ext cx="5976664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/>
              <a:t>INSTALAR UNA COMPUTADORA:</a:t>
            </a:r>
          </a:p>
          <a:p>
            <a:endParaRPr lang="es-MX" dirty="0"/>
          </a:p>
          <a:p>
            <a:r>
              <a:rPr lang="es-MX" dirty="0" smtClean="0"/>
              <a:t>1.- Desempacar cada parte del equipo y colocarlo en un lugar estable (sobre todo que sea un lugar luminoso).</a:t>
            </a:r>
          </a:p>
          <a:p>
            <a:endParaRPr lang="es-MX" dirty="0"/>
          </a:p>
          <a:p>
            <a:r>
              <a:rPr lang="es-MX" dirty="0" smtClean="0"/>
              <a:t>2.- Conectar todas las partes del equipo l gabinete.</a:t>
            </a:r>
          </a:p>
          <a:p>
            <a:endParaRPr lang="es-MX" dirty="0"/>
          </a:p>
          <a:p>
            <a:r>
              <a:rPr lang="es-MX" dirty="0" smtClean="0"/>
              <a:t>3.- Revisar que el voltaje sea el adecuado para el equipo (checar corriente eléctrica, regulador, capacidad de voltaje del equipo 115 voltios, etc.)</a:t>
            </a:r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/>
          </a:p>
        </p:txBody>
      </p:sp>
      <p:pic>
        <p:nvPicPr>
          <p:cNvPr id="19458" name="Picture 2" descr="http://img3cdn.adoosimg.com/5cd5376d7fbbd114e1182db2533e1ed8-1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4149080"/>
            <a:ext cx="2405169" cy="22070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755576" y="764704"/>
            <a:ext cx="74168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4.-Procurar poner el equipo en un lugar donde no haya mucho polvo o humedad.</a:t>
            </a:r>
          </a:p>
          <a:p>
            <a:endParaRPr lang="es-MX" dirty="0" smtClean="0"/>
          </a:p>
          <a:p>
            <a:r>
              <a:rPr lang="es-MX" dirty="0" smtClean="0"/>
              <a:t>5.- Checar las conexiones.</a:t>
            </a:r>
          </a:p>
          <a:p>
            <a:endParaRPr lang="es-MX" dirty="0"/>
          </a:p>
          <a:p>
            <a:r>
              <a:rPr lang="es-MX" dirty="0" smtClean="0"/>
              <a:t>6.- Checar las clavijas del equipo y tener una conexión a Tierra.</a:t>
            </a:r>
          </a:p>
          <a:p>
            <a:endParaRPr lang="es-MX" dirty="0"/>
          </a:p>
        </p:txBody>
      </p:sp>
      <p:pic>
        <p:nvPicPr>
          <p:cNvPr id="21506" name="Picture 2" descr="http://www.arqhys.com/construcciones/imagenes/Clavijas%20electrica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852936"/>
            <a:ext cx="3368914" cy="2232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755576" y="764704"/>
            <a:ext cx="74888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 smtClean="0"/>
              <a:t>MANIPULACION DE LA COMPUTADORA:</a:t>
            </a:r>
          </a:p>
          <a:p>
            <a:endParaRPr lang="es-MX" dirty="0"/>
          </a:p>
          <a:p>
            <a:r>
              <a:rPr lang="es-MX" dirty="0" smtClean="0"/>
              <a:t>El manipular una computadora hace referencia a tener un control de esta, y te enseñaremos desde la conexión:</a:t>
            </a:r>
          </a:p>
          <a:p>
            <a:endParaRPr lang="es-MX" dirty="0"/>
          </a:p>
          <a:p>
            <a:r>
              <a:rPr lang="es-MX" dirty="0" smtClean="0"/>
              <a:t>1.- Para tu equipo deberás tener un regulador y este se encenderá con el botón power, que dará energía a tu equipo.</a:t>
            </a:r>
          </a:p>
          <a:p>
            <a:endParaRPr lang="es-MX" dirty="0"/>
          </a:p>
          <a:p>
            <a:r>
              <a:rPr lang="es-MX" dirty="0" smtClean="0"/>
              <a:t>2.- Tu gabinete constara de entradas para unidades de almacenamiento masivo(como son CD y memorias USB) así como entradas de hardwares externos(aquí se conectara tu teclado, monitor, puntero, etc.)</a:t>
            </a:r>
          </a:p>
          <a:p>
            <a:endParaRPr lang="es-MX" dirty="0"/>
          </a:p>
        </p:txBody>
      </p:sp>
      <p:pic>
        <p:nvPicPr>
          <p:cNvPr id="18434" name="Picture 2" descr="http://t1.gstatic.com/images?q=tbn:w9uFiiyI9Daf7M:http://culturacion.com/wp-content/uploads/2009/02/computadora.jpg&amp;t=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5013176"/>
            <a:ext cx="2133600" cy="16859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83568" y="692696"/>
            <a:ext cx="76328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3.- Tu puntero contara con 3 o 2 botones(los modernos son de 3) el izquierdo(para afirmar alguna instrucción) el izquierdo(para una instrucción secundaria) y el central (para un desplazamiento en alguna pagina).</a:t>
            </a:r>
          </a:p>
          <a:p>
            <a:endParaRPr lang="es-MX" dirty="0" smtClean="0"/>
          </a:p>
          <a:p>
            <a:r>
              <a:rPr lang="es-MX" dirty="0" smtClean="0"/>
              <a:t>4.- Tu pantalla que contara con el botón power y botones para la calidad de diseño del equipo.</a:t>
            </a:r>
          </a:p>
          <a:p>
            <a:endParaRPr lang="es-MX" dirty="0" smtClean="0"/>
          </a:p>
          <a:p>
            <a:r>
              <a:rPr lang="es-MX" dirty="0" smtClean="0"/>
              <a:t>5.- Por ultimo están los hardwares, ajenos a tu equipo que tendrás que conocerlos antes de conectar a tu gabinete. </a:t>
            </a:r>
            <a:endParaRPr lang="es-MX" dirty="0"/>
          </a:p>
        </p:txBody>
      </p:sp>
      <p:pic>
        <p:nvPicPr>
          <p:cNvPr id="5122" name="Picture 2" descr="http://paolajacomeutpl.files.wordpress.com/2010/06/computadora-actu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9" y="3573016"/>
            <a:ext cx="4752528" cy="31042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755576" y="692696"/>
            <a:ext cx="748883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smtClean="0"/>
              <a:t>USO DE UN ORDENADOR:</a:t>
            </a:r>
          </a:p>
          <a:p>
            <a:endParaRPr lang="es-MX" dirty="0"/>
          </a:p>
          <a:p>
            <a:r>
              <a:rPr lang="es-MX" dirty="0" smtClean="0"/>
              <a:t>Una ves que hayas prendido tu equipo de computo, tendrás que ingresar a tu usuario.</a:t>
            </a:r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r>
              <a:rPr lang="es-MX" dirty="0" smtClean="0"/>
              <a:t>Tu usuario es el espacio de trabajo, donde tienes almacenado tus datos; una ves en este  ingresaras a Inicio, que es aquí donde tienes almacenado tus programas. Aquí también encontraras el panel de control, que es donde podrás ver tus programas y cambios que le hagas al equipo.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</p:txBody>
      </p:sp>
      <p:pic>
        <p:nvPicPr>
          <p:cNvPr id="4098" name="Picture 2" descr="http://www.phovoir-images.com/watermark.php?i=8986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276872"/>
            <a:ext cx="2857500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11560" y="764704"/>
            <a:ext cx="77768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También aquí podrás observar tu escritorio, que es la pagina principal donde se encuentran tus programas de mayor uso o favoritos al igual que carpetas que crearas en un futuro.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  <a:p>
            <a:r>
              <a:rPr lang="es-MX" dirty="0" smtClean="0"/>
              <a:t>Uso de paginas, es la pagina de cada programa y la podrás encontrar al abrirlo, y tendrá un mejor uso de este programa si te ayudas de la barra de herramientas , que por lo general en la parte superior de la pagina. </a:t>
            </a:r>
            <a:endParaRPr lang="es-MX" dirty="0" smtClean="0"/>
          </a:p>
        </p:txBody>
      </p:sp>
      <p:pic>
        <p:nvPicPr>
          <p:cNvPr id="1026" name="Picture 2" descr="http://t2.gstatic.com/images?q=tbn:nvOiF6WmkJsI2M:http://www.faltaenvido.org/wp-content/uploads/2010/07/falkland.jpg&amp;t=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844824"/>
            <a:ext cx="2886075" cy="15811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755576" y="836712"/>
            <a:ext cx="727280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smtClean="0"/>
              <a:t>BIBLIOGRAFÍAS</a:t>
            </a:r>
          </a:p>
          <a:p>
            <a:endParaRPr lang="es-MX" sz="2800" smtClean="0"/>
          </a:p>
          <a:p>
            <a:endParaRPr lang="es-MX" sz="2800" smtClean="0"/>
          </a:p>
          <a:p>
            <a:endParaRPr lang="es-MX" smtClean="0"/>
          </a:p>
          <a:p>
            <a:endParaRPr lang="es-MX" smtClean="0"/>
          </a:p>
          <a:p>
            <a:endParaRPr lang="es-MX" dirty="0"/>
          </a:p>
        </p:txBody>
      </p:sp>
      <p:sp>
        <p:nvSpPr>
          <p:cNvPr id="5" name="4 CuadroTexto"/>
          <p:cNvSpPr txBox="1"/>
          <p:nvPr/>
        </p:nvSpPr>
        <p:spPr>
          <a:xfrm>
            <a:off x="971600" y="1772816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www.slideshare.net/guestfa17ad/uso-y-manejo-de-la-computadora</a:t>
            </a:r>
            <a:endParaRPr lang="es-MX" dirty="0"/>
          </a:p>
        </p:txBody>
      </p:sp>
      <p:sp>
        <p:nvSpPr>
          <p:cNvPr id="6" name="5 Rectángulo"/>
          <p:cNvSpPr/>
          <p:nvPr/>
        </p:nvSpPr>
        <p:spPr>
          <a:xfrm>
            <a:off x="1043608" y="2636912"/>
            <a:ext cx="61206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http://www.logitech.com/es-mx/67/528</a:t>
            </a:r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44</TotalTime>
  <Words>466</Words>
  <Application>Microsoft Office PowerPoint</Application>
  <PresentationFormat>Presentación en pantalla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Aspecto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Inc.</dc:creator>
  <cp:lastModifiedBy>Inc.</cp:lastModifiedBy>
  <cp:revision>5</cp:revision>
  <dcterms:created xsi:type="dcterms:W3CDTF">2010-09-22T20:01:50Z</dcterms:created>
  <dcterms:modified xsi:type="dcterms:W3CDTF">2010-09-22T20:46:40Z</dcterms:modified>
</cp:coreProperties>
</file>