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E5182-71A8-4D82-9E21-9390FA892762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38BAA-9AEC-4337-84ED-031F503D4D2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8BAA-9AEC-4337-84ED-031F503D4D2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58F4F1-D584-4CFE-B2F0-2C9DB94182CE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92E706-792A-4E34-9DEC-B96A3FD74C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Ocasionando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Perdida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smtClean="0"/>
              <a:t>en forma definitiva el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poder</a:t>
            </a:r>
            <a:r>
              <a:rPr lang="es-MX" dirty="0" smtClean="0"/>
              <a:t> de </a:t>
            </a: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acomodación</a:t>
            </a:r>
            <a:r>
              <a:rPr lang="es-MX" dirty="0" smtClean="0"/>
              <a:t>.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11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Ocasionando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Ocasionando</dc:title>
  <dc:creator>eFRAIN</dc:creator>
  <cp:lastModifiedBy>eFRAIN</cp:lastModifiedBy>
  <cp:revision>2</cp:revision>
  <dcterms:created xsi:type="dcterms:W3CDTF">2010-11-29T23:47:36Z</dcterms:created>
  <dcterms:modified xsi:type="dcterms:W3CDTF">2010-11-29T23:53:53Z</dcterms:modified>
</cp:coreProperties>
</file>