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A0F212-55AC-4619-A3DF-744EAE82D0A4}" type="datetimeFigureOut">
              <a:rPr lang="es-MX" smtClean="0"/>
              <a:t>30/11/2010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0DCAB7-CEAA-4385-A46A-84BB4CC79704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0DCAB7-CEAA-4385-A46A-84BB4CC79704}" type="slidenum">
              <a:rPr lang="es-MX" smtClean="0"/>
              <a:t>1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CC102B6A-7DEA-4BA7-990F-5B31CF00BF84}" type="datetimeFigureOut">
              <a:rPr lang="es-MX" smtClean="0"/>
              <a:t>30/11/2010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8A3E5097-B033-475C-906A-68EAA82FDCE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02B6A-7DEA-4BA7-990F-5B31CF00BF84}" type="datetimeFigureOut">
              <a:rPr lang="es-MX" smtClean="0"/>
              <a:t>30/11/2010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E5097-B033-475C-906A-68EAA82FDCE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02B6A-7DEA-4BA7-990F-5B31CF00BF84}" type="datetimeFigureOut">
              <a:rPr lang="es-MX" smtClean="0"/>
              <a:t>30/11/2010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E5097-B033-475C-906A-68EAA82FDCE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CC102B6A-7DEA-4BA7-990F-5B31CF00BF84}" type="datetimeFigureOut">
              <a:rPr lang="es-MX" smtClean="0"/>
              <a:t>30/11/2010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E5097-B033-475C-906A-68EAA82FDCE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CC102B6A-7DEA-4BA7-990F-5B31CF00BF84}" type="datetimeFigureOut">
              <a:rPr lang="es-MX" smtClean="0"/>
              <a:t>30/11/2010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8A3E5097-B033-475C-906A-68EAA82FDCE7}" type="slidenum">
              <a:rPr lang="es-MX" smtClean="0"/>
              <a:t>‹Nº›</a:t>
            </a:fld>
            <a:endParaRPr lang="es-MX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C102B6A-7DEA-4BA7-990F-5B31CF00BF84}" type="datetimeFigureOut">
              <a:rPr lang="es-MX" smtClean="0"/>
              <a:t>30/11/2010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A3E5097-B033-475C-906A-68EAA82FDCE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CC102B6A-7DEA-4BA7-990F-5B31CF00BF84}" type="datetimeFigureOut">
              <a:rPr lang="es-MX" smtClean="0"/>
              <a:t>30/11/2010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8A3E5097-B033-475C-906A-68EAA82FDCE7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02B6A-7DEA-4BA7-990F-5B31CF00BF84}" type="datetimeFigureOut">
              <a:rPr lang="es-MX" smtClean="0"/>
              <a:t>30/11/2010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E5097-B033-475C-906A-68EAA82FDCE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C102B6A-7DEA-4BA7-990F-5B31CF00BF84}" type="datetimeFigureOut">
              <a:rPr lang="es-MX" smtClean="0"/>
              <a:t>30/11/2010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A3E5097-B033-475C-906A-68EAA82FDCE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CC102B6A-7DEA-4BA7-990F-5B31CF00BF84}" type="datetimeFigureOut">
              <a:rPr lang="es-MX" smtClean="0"/>
              <a:t>30/11/2010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8A3E5097-B033-475C-906A-68EAA82FDCE7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CC102B6A-7DEA-4BA7-990F-5B31CF00BF84}" type="datetimeFigureOut">
              <a:rPr lang="es-MX" smtClean="0"/>
              <a:t>30/11/2010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8A3E5097-B033-475C-906A-68EAA82FDCE7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CC102B6A-7DEA-4BA7-990F-5B31CF00BF84}" type="datetimeFigureOut">
              <a:rPr lang="es-MX" smtClean="0"/>
              <a:t>30/11/2010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A3E5097-B033-475C-906A-68EAA82FDCE7}" type="slidenum">
              <a:rPr lang="es-MX" smtClean="0"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</a:t>
            </a:r>
            <a:r>
              <a:rPr lang="es-MX" dirty="0" smtClean="0"/>
              <a:t>étodos quirúrgicos </a:t>
            </a:r>
            <a:endParaRPr lang="es-MX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Existen varios métodos quirúrgicos agrupados en:</a:t>
            </a:r>
            <a:br>
              <a:rPr lang="es-MX" dirty="0" smtClean="0"/>
            </a:br>
            <a:r>
              <a:rPr lang="es-MX" dirty="0" smtClean="0"/>
              <a:t>    - </a:t>
            </a:r>
            <a:r>
              <a:rPr lang="es-MX" b="1" dirty="0" err="1" smtClean="0"/>
              <a:t>Extraoculares</a:t>
            </a: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>    - </a:t>
            </a:r>
            <a:r>
              <a:rPr lang="es-MX" b="1" dirty="0" smtClean="0"/>
              <a:t>Intraoculares</a:t>
            </a:r>
            <a:r>
              <a:rPr lang="es-MX" dirty="0" smtClean="0"/>
              <a:t/>
            </a:r>
            <a:br>
              <a:rPr lang="es-MX" dirty="0" smtClean="0"/>
            </a:br>
            <a:endParaRPr lang="es-MX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7</TotalTime>
  <Words>10</Words>
  <Application>Microsoft Office PowerPoint</Application>
  <PresentationFormat>Presentación en pantalla (4:3)</PresentationFormat>
  <Paragraphs>3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Brío</vt:lpstr>
      <vt:lpstr>Métodos quirúrgicos 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Métodos quirúrgicos </dc:title>
  <dc:creator>eFRAIN</dc:creator>
  <cp:lastModifiedBy>eFRAIN</cp:lastModifiedBy>
  <cp:revision>1</cp:revision>
  <dcterms:created xsi:type="dcterms:W3CDTF">2010-11-30T06:11:25Z</dcterms:created>
  <dcterms:modified xsi:type="dcterms:W3CDTF">2010-11-30T06:18:52Z</dcterms:modified>
</cp:coreProperties>
</file>