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A4F19-31EF-4B82-B080-61CB20095D3D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05C0D-3FDB-4F92-AF11-F74FB03CF48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05C0D-3FDB-4F92-AF11-F74FB03CF482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EE8170A-4CFF-41F4-86C0-23D07BE90EC0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5801B66-3436-4CC0-AA83-A57562EC9A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70A-4CFF-41F4-86C0-23D07BE90EC0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1B66-3436-4CC0-AA83-A57562EC9A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70A-4CFF-41F4-86C0-23D07BE90EC0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1B66-3436-4CC0-AA83-A57562EC9A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EE8170A-4CFF-41F4-86C0-23D07BE90EC0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1B66-3436-4CC0-AA83-A57562EC9A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EE8170A-4CFF-41F4-86C0-23D07BE90EC0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5801B66-3436-4CC0-AA83-A57562EC9A40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EE8170A-4CFF-41F4-86C0-23D07BE90EC0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5801B66-3436-4CC0-AA83-A57562EC9A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EE8170A-4CFF-41F4-86C0-23D07BE90EC0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5801B66-3436-4CC0-AA83-A57562EC9A4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70A-4CFF-41F4-86C0-23D07BE90EC0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1B66-3436-4CC0-AA83-A57562EC9A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EE8170A-4CFF-41F4-86C0-23D07BE90EC0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5801B66-3436-4CC0-AA83-A57562EC9A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EE8170A-4CFF-41F4-86C0-23D07BE90EC0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5801B66-3436-4CC0-AA83-A57562EC9A4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EE8170A-4CFF-41F4-86C0-23D07BE90EC0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5801B66-3436-4CC0-AA83-A57562EC9A4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EE8170A-4CFF-41F4-86C0-23D07BE90EC0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5801B66-3436-4CC0-AA83-A57562EC9A40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tratamiento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 smtClean="0"/>
              <a:t>No existe cura para la presbicia</a:t>
            </a:r>
          </a:p>
          <a:p>
            <a:endParaRPr lang="es-MX" dirty="0" smtClean="0"/>
          </a:p>
          <a:p>
            <a:r>
              <a:rPr lang="es-MX" dirty="0" smtClean="0"/>
              <a:t>Se puede corregir con anteojos o lentes de contacto.</a:t>
            </a:r>
          </a:p>
          <a:p>
            <a:endParaRPr lang="es-MX" dirty="0"/>
          </a:p>
          <a:p>
            <a:r>
              <a:rPr lang="es-MX" dirty="0"/>
              <a:t>A</a:t>
            </a:r>
            <a:r>
              <a:rPr lang="es-MX" dirty="0" smtClean="0"/>
              <a:t>dicionar lentes bifocales a los ya existentes.</a:t>
            </a:r>
          </a:p>
          <a:p>
            <a:endParaRPr lang="es-MX" dirty="0"/>
          </a:p>
          <a:p>
            <a:r>
              <a:rPr lang="es-MX" dirty="0"/>
              <a:t>P</a:t>
            </a:r>
            <a:r>
              <a:rPr lang="es-MX" dirty="0" smtClean="0"/>
              <a:t>rocedimientos quirúrgicos pueden también aportar soluciones para las personas que no desean usar gafas ni lentes de contacto.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</TotalTime>
  <Words>46</Words>
  <Application>Microsoft Office PowerPoint</Application>
  <PresentationFormat>Presentación en pantalla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El tratamiento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tratamiento</dc:title>
  <dc:creator>eFRAIN</dc:creator>
  <cp:lastModifiedBy>eFRAIN</cp:lastModifiedBy>
  <cp:revision>2</cp:revision>
  <dcterms:created xsi:type="dcterms:W3CDTF">2010-11-30T05:13:39Z</dcterms:created>
  <dcterms:modified xsi:type="dcterms:W3CDTF">2010-11-30T05:32:59Z</dcterms:modified>
</cp:coreProperties>
</file>