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56" r:id="rId2"/>
    <p:sldId id="257" r:id="rId3"/>
    <p:sldId id="268" r:id="rId4"/>
    <p:sldId id="270" r:id="rId5"/>
    <p:sldId id="271" r:id="rId6"/>
    <p:sldId id="258" r:id="rId7"/>
    <p:sldId id="281" r:id="rId8"/>
    <p:sldId id="284" r:id="rId9"/>
    <p:sldId id="277" r:id="rId10"/>
    <p:sldId id="259" r:id="rId11"/>
    <p:sldId id="273" r:id="rId12"/>
    <p:sldId id="272" r:id="rId13"/>
    <p:sldId id="260" r:id="rId14"/>
    <p:sldId id="274" r:id="rId15"/>
    <p:sldId id="275" r:id="rId16"/>
    <p:sldId id="261" r:id="rId17"/>
    <p:sldId id="278" r:id="rId18"/>
    <p:sldId id="265" r:id="rId19"/>
    <p:sldId id="262" r:id="rId20"/>
    <p:sldId id="280" r:id="rId21"/>
    <p:sldId id="276" r:id="rId22"/>
    <p:sldId id="263" r:id="rId23"/>
    <p:sldId id="279" r:id="rId24"/>
    <p:sldId id="264" r:id="rId25"/>
    <p:sldId id="283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75" autoAdjust="0"/>
    <p:restoredTop sz="94660"/>
  </p:normalViewPr>
  <p:slideViewPr>
    <p:cSldViewPr>
      <p:cViewPr varScale="1">
        <p:scale>
          <a:sx n="82" d="100"/>
          <a:sy n="82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889C6-BFBF-40B8-A3D1-7458F9F818FD}" type="datetimeFigureOut">
              <a:rPr lang="es-ES" smtClean="0"/>
              <a:pPr/>
              <a:t>20/10/2010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9BC33-21F1-4C1C-9398-5D57F26835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E17AB-1F82-4FB1-9016-15169824B1FA}" type="datetimeFigureOut">
              <a:rPr lang="es-ES" smtClean="0"/>
              <a:pPr/>
              <a:t>20/10/2010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1D6D0-C253-4868-8943-38589DF811E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E17AB-1F82-4FB1-9016-15169824B1FA}" type="datetimeFigureOut">
              <a:rPr lang="es-ES" smtClean="0"/>
              <a:pPr/>
              <a:t>20/10/2010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1D6D0-C253-4868-8943-38589DF811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E17AB-1F82-4FB1-9016-15169824B1FA}" type="datetimeFigureOut">
              <a:rPr lang="es-ES" smtClean="0"/>
              <a:pPr/>
              <a:t>20/10/2010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1D6D0-C253-4868-8943-38589DF811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E17AB-1F82-4FB1-9016-15169824B1FA}" type="datetimeFigureOut">
              <a:rPr lang="es-ES" smtClean="0"/>
              <a:pPr/>
              <a:t>20/10/2010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1D6D0-C253-4868-8943-38589DF811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E17AB-1F82-4FB1-9016-15169824B1FA}" type="datetimeFigureOut">
              <a:rPr lang="es-ES" smtClean="0"/>
              <a:pPr/>
              <a:t>20/10/2010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1D6D0-C253-4868-8943-38589DF811E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E17AB-1F82-4FB1-9016-15169824B1FA}" type="datetimeFigureOut">
              <a:rPr lang="es-ES" smtClean="0"/>
              <a:pPr/>
              <a:t>20/10/2010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1D6D0-C253-4868-8943-38589DF811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E17AB-1F82-4FB1-9016-15169824B1FA}" type="datetimeFigureOut">
              <a:rPr lang="es-ES" smtClean="0"/>
              <a:pPr/>
              <a:t>20/10/2010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1D6D0-C253-4868-8943-38589DF811E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E17AB-1F82-4FB1-9016-15169824B1FA}" type="datetimeFigureOut">
              <a:rPr lang="es-ES" smtClean="0"/>
              <a:pPr/>
              <a:t>20/10/2010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1D6D0-C253-4868-8943-38589DF811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E17AB-1F82-4FB1-9016-15169824B1FA}" type="datetimeFigureOut">
              <a:rPr lang="es-ES" smtClean="0"/>
              <a:pPr/>
              <a:t>20/10/2010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1D6D0-C253-4868-8943-38589DF811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E17AB-1F82-4FB1-9016-15169824B1FA}" type="datetimeFigureOut">
              <a:rPr lang="es-ES" smtClean="0"/>
              <a:pPr/>
              <a:t>20/10/2010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1D6D0-C253-4868-8943-38589DF811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54E17AB-1F82-4FB1-9016-15169824B1FA}" type="datetimeFigureOut">
              <a:rPr lang="es-ES" smtClean="0"/>
              <a:pPr/>
              <a:t>20/10/2010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E91D6D0-C253-4868-8943-38589DF811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54E17AB-1F82-4FB1-9016-15169824B1FA}" type="datetimeFigureOut">
              <a:rPr lang="es-ES" smtClean="0"/>
              <a:pPr/>
              <a:t>20/10/2010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E91D6D0-C253-4868-8943-38589DF811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cover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s.wikipedia.org/wiki/Archivo:Common_rhea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es.wikipedia.org/wiki/Archivo:Guanaco_09.24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es.wikipedia.org/wiki/Archivo:Lama_guanicoe_range_map.p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inta.gov.ar/esquel/info/galeria/procucalternativas/guanacos01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800" dirty="0" smtClean="0"/>
              <a:t>FERIA DE CIENCIAS 2010</a:t>
            </a:r>
            <a:endParaRPr lang="es-ES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LOS ANIMALES</a:t>
            </a:r>
            <a:endParaRPr lang="es-ES" sz="24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462213" y="3186113"/>
          <a:ext cx="4219575" cy="485775"/>
        </p:xfrm>
        <a:graphic>
          <a:graphicData uri="http://schemas.openxmlformats.org/presentationml/2006/ole">
            <p:oleObj spid="_x0000_s1026" name="Paquete" r:id="rId3" imgW="4219560" imgH="485640" progId="Package">
              <p:embed/>
            </p:oleObj>
          </a:graphicData>
        </a:graphic>
      </p:graphicFrame>
      <p:pic>
        <p:nvPicPr>
          <p:cNvPr id="6" name="5 Imagen" descr="bienv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428736"/>
            <a:ext cx="2476191" cy="1361905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sng" dirty="0" smtClean="0"/>
              <a:t>EL ÑANDÚ</a:t>
            </a:r>
            <a:endParaRPr lang="es-ES" u="sng" dirty="0"/>
          </a:p>
        </p:txBody>
      </p:sp>
      <p:pic>
        <p:nvPicPr>
          <p:cNvPr id="4" name="3 Marcador de contenido" descr="Common rhea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714620"/>
            <a:ext cx="3571900" cy="26432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Nidos de Ñandú</a:t>
            </a:r>
            <a:endParaRPr lang="es-ES" dirty="0"/>
          </a:p>
        </p:txBody>
      </p:sp>
      <p:pic>
        <p:nvPicPr>
          <p:cNvPr id="4" name="3 Marcador de contenido" descr="http://sp4.fotolog.com/photo/36/32/38/puibolsa/1249077037833_f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786058"/>
            <a:ext cx="3048000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4 Imagen" descr="http://www.avesacuo.com/nanduhuev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714620"/>
            <a:ext cx="3143272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 El macho y sus polluelos</a:t>
            </a:r>
            <a:endParaRPr lang="es-ES" dirty="0"/>
          </a:p>
        </p:txBody>
      </p:sp>
      <p:pic>
        <p:nvPicPr>
          <p:cNvPr id="4" name="3 Marcador de contenido" descr="http://www.avesacuo.com/nandu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071810"/>
            <a:ext cx="2776546" cy="232570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sng" dirty="0" smtClean="0"/>
              <a:t>EL RATÓN DE CAMPO</a:t>
            </a:r>
            <a:endParaRPr lang="es-ES" u="sng" dirty="0"/>
          </a:p>
        </p:txBody>
      </p:sp>
      <p:pic>
        <p:nvPicPr>
          <p:cNvPr id="4" name="3 Marcador de contenido" descr="http://www.sierradebaza.org/Fichas_fauna/05_03_raton-campo/img_raton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571744"/>
            <a:ext cx="5140340" cy="370840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Madriguera o nido del ratón</a:t>
            </a:r>
            <a:endParaRPr lang="es-ES" dirty="0"/>
          </a:p>
        </p:txBody>
      </p:sp>
      <p:pic>
        <p:nvPicPr>
          <p:cNvPr id="4" name="3 Marcador de contenido" descr="http://www.sierradebaza.org/Fichas_fauna/05_03_raton-campo/img_raton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857496"/>
            <a:ext cx="2343150" cy="2505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Almendra comida por Ratón.</a:t>
            </a:r>
            <a:br>
              <a:rPr lang="es-AR" dirty="0" smtClean="0"/>
            </a:br>
            <a:r>
              <a:rPr lang="es-AR" dirty="0" smtClean="0"/>
              <a:t>Son considerados plagas porque destruyen las cosechas.</a:t>
            </a:r>
            <a:br>
              <a:rPr lang="es-AR" dirty="0" smtClean="0"/>
            </a:br>
            <a:endParaRPr lang="es-ES" dirty="0"/>
          </a:p>
        </p:txBody>
      </p:sp>
      <p:pic>
        <p:nvPicPr>
          <p:cNvPr id="4" name="3 Marcador de contenido" descr="http://www.sierradebaza.org/Fichas_fauna/05_03_raton-campo/img_raton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143380"/>
            <a:ext cx="2371725" cy="17811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sng" dirty="0" smtClean="0"/>
              <a:t>EL ZORRO COLORADO</a:t>
            </a:r>
            <a:endParaRPr lang="es-ES" u="sng" dirty="0"/>
          </a:p>
        </p:txBody>
      </p:sp>
      <p:pic>
        <p:nvPicPr>
          <p:cNvPr id="4" name="3 Marcador de contenido" descr="zorrocolorado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2428868"/>
            <a:ext cx="4444129" cy="2754002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Zorro </a:t>
            </a:r>
            <a:r>
              <a:rPr lang="es-ES" dirty="0" err="1" smtClean="0"/>
              <a:t>alimentandose</a:t>
            </a:r>
            <a:endParaRPr lang="es-ES" dirty="0"/>
          </a:p>
        </p:txBody>
      </p:sp>
      <p:pic>
        <p:nvPicPr>
          <p:cNvPr id="4" name="3 Marcador de contenido" descr="55-10e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2250" y="2070100"/>
            <a:ext cx="4076700" cy="40005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Cachorro de zorro colorado de 3 meses.</a:t>
            </a:r>
            <a:endParaRPr lang="es-ES" dirty="0"/>
          </a:p>
        </p:txBody>
      </p:sp>
      <p:pic>
        <p:nvPicPr>
          <p:cNvPr id="15362" name="Picture 2" descr="G:\imgened $$\imagenes\Nueva carpeta\39fau60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285992"/>
            <a:ext cx="4872050" cy="3848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sng" dirty="0" smtClean="0"/>
              <a:t>EL GUANACO</a:t>
            </a:r>
            <a:endParaRPr lang="es-ES" u="sng" dirty="0"/>
          </a:p>
        </p:txBody>
      </p:sp>
      <p:pic>
        <p:nvPicPr>
          <p:cNvPr id="4" name="3 Marcador de contenido" descr="Guanaco 09.2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714620"/>
            <a:ext cx="3857652" cy="30718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sng" dirty="0" smtClean="0"/>
              <a:t>EL CÓNDOR</a:t>
            </a:r>
            <a:endParaRPr lang="es-ES" u="sng" dirty="0"/>
          </a:p>
        </p:txBody>
      </p:sp>
      <p:pic>
        <p:nvPicPr>
          <p:cNvPr id="7" name="6 Imagen" descr="http://www.surmagico.cl/condor/Condor_03533_1_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571744"/>
            <a:ext cx="6453186" cy="384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ransition>
    <p:cov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Distribución geográfica</a:t>
            </a:r>
            <a:endParaRPr lang="es-ES" dirty="0"/>
          </a:p>
        </p:txBody>
      </p:sp>
      <p:pic>
        <p:nvPicPr>
          <p:cNvPr id="4" name="3 Marcador de contenido" descr="http://upload.wikimedia.org/wikipedia/commons/thumb/0/02/Lama_guanicoe_range_map.png/200px-Lama_guanicoe_range_map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100" y="2784475"/>
            <a:ext cx="1905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Amamantamiento de chulengos</a:t>
            </a:r>
            <a:endParaRPr lang="es-ES" dirty="0"/>
          </a:p>
        </p:txBody>
      </p:sp>
      <p:pic>
        <p:nvPicPr>
          <p:cNvPr id="4" name="3 Marcador de contenido" descr="Amamantamiento de chulengos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94100"/>
            <a:ext cx="2428892" cy="176372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sng" dirty="0" smtClean="0"/>
              <a:t>EL PUMA</a:t>
            </a:r>
            <a:endParaRPr lang="es-ES" u="sng" dirty="0"/>
          </a:p>
        </p:txBody>
      </p:sp>
      <p:pic>
        <p:nvPicPr>
          <p:cNvPr id="4" name="3 Marcador de contenido" descr="pum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2643182"/>
            <a:ext cx="4395798" cy="3767827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  Salto del puma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La hembra y sus crías</a:t>
            </a:r>
            <a:endParaRPr lang="es-ES" dirty="0"/>
          </a:p>
        </p:txBody>
      </p:sp>
      <p:pic>
        <p:nvPicPr>
          <p:cNvPr id="4" name="3 Marcador de contenido" descr="pumacrias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3143248"/>
            <a:ext cx="4260545" cy="2414009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aballos-1024x768.jpg"/>
          <p:cNvPicPr>
            <a:picLocks noChangeAspect="1"/>
          </p:cNvPicPr>
          <p:nvPr/>
        </p:nvPicPr>
        <p:blipFill>
          <a:blip r:embed="rId3" cstate="print">
            <a:lum bright="-10000" contrast="-10000"/>
          </a:blip>
          <a:stretch>
            <a:fillRect/>
          </a:stretch>
        </p:blipFill>
        <p:spPr>
          <a:xfrm>
            <a:off x="857224" y="785794"/>
            <a:ext cx="7572396" cy="5679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5400" dirty="0" smtClean="0"/>
              <a:t/>
            </a:r>
            <a:br>
              <a:rPr lang="es-ES" sz="5400" dirty="0" smtClean="0"/>
            </a:br>
            <a:r>
              <a:rPr lang="es-ES" sz="5400" dirty="0" smtClean="0"/>
              <a:t/>
            </a:r>
            <a:br>
              <a:rPr lang="es-ES" sz="5400" dirty="0" smtClean="0"/>
            </a:br>
            <a:r>
              <a:rPr lang="es-ES" sz="5400" dirty="0" smtClean="0"/>
              <a:t/>
            </a:r>
            <a:br>
              <a:rPr lang="es-ES" sz="5400" dirty="0" smtClean="0"/>
            </a:br>
            <a:r>
              <a:rPr lang="es-ES" sz="5400" dirty="0" smtClean="0">
                <a:solidFill>
                  <a:schemeClr val="bg1"/>
                </a:solidFill>
              </a:rPr>
              <a:t>¡¡¡</a:t>
            </a:r>
            <a:r>
              <a:rPr lang="es-ES" sz="5400" dirty="0" smtClean="0">
                <a:solidFill>
                  <a:schemeClr val="bg1"/>
                </a:solidFill>
                <a:latin typeface="Algerian" pitchFamily="82" charset="0"/>
              </a:rPr>
              <a:t>GRACIAS</a:t>
            </a:r>
            <a:r>
              <a:rPr lang="es-ES" sz="5400" dirty="0" smtClean="0">
                <a:solidFill>
                  <a:schemeClr val="bg1"/>
                </a:solidFill>
              </a:rPr>
              <a:t>!!!</a:t>
            </a:r>
            <a:endParaRPr lang="es-E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Macho y hembra </a:t>
            </a:r>
            <a:endParaRPr lang="es-ES" dirty="0"/>
          </a:p>
        </p:txBody>
      </p:sp>
      <p:pic>
        <p:nvPicPr>
          <p:cNvPr id="5" name="4 Marcador de contenido" descr="condor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894681"/>
            <a:ext cx="3714776" cy="4276725"/>
          </a:xfrm>
          <a:ln w="28575">
            <a:solidFill>
              <a:schemeClr val="tx1"/>
            </a:solidFill>
          </a:ln>
        </p:spPr>
      </p:pic>
      <p:pic>
        <p:nvPicPr>
          <p:cNvPr id="8" name="7 Marcador de contenido" descr="http://www.surmagico.cl/condor/condor_hembra0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928802"/>
            <a:ext cx="4286280" cy="414340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Nido de Cóndor en una grieta</a:t>
            </a:r>
            <a:endParaRPr lang="es-ES" dirty="0"/>
          </a:p>
        </p:txBody>
      </p:sp>
      <p:pic>
        <p:nvPicPr>
          <p:cNvPr id="4" name="3 Marcador de contenido" descr="Peuma y Male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571744"/>
            <a:ext cx="4747675" cy="34988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 Cóndor a los 6 meses</a:t>
            </a:r>
            <a:endParaRPr lang="es-ES" dirty="0"/>
          </a:p>
        </p:txBody>
      </p:sp>
      <p:pic>
        <p:nvPicPr>
          <p:cNvPr id="4" name="3 Marcador de contenido" descr="http://www.surmagico.cl/condor/pichon_condor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714620"/>
            <a:ext cx="4429156" cy="34988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 </a:t>
            </a:r>
            <a:r>
              <a:rPr lang="es-ES" u="sng" dirty="0" smtClean="0"/>
              <a:t>EL ÁGUILA</a:t>
            </a:r>
            <a:endParaRPr lang="es-ES" u="sng" dirty="0"/>
          </a:p>
        </p:txBody>
      </p:sp>
      <p:pic>
        <p:nvPicPr>
          <p:cNvPr id="4" name="3 Marcador de contenido" descr="aguil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500306"/>
            <a:ext cx="5354629" cy="3828559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 Poderoso pico y garras</a:t>
            </a:r>
            <a:endParaRPr lang="es-ES" dirty="0"/>
          </a:p>
        </p:txBody>
      </p:sp>
      <p:pic>
        <p:nvPicPr>
          <p:cNvPr id="4" name="3 Marcador de contenido" descr="Las garras del Águila rea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571744"/>
            <a:ext cx="3323283" cy="378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Águila cazando</a:t>
            </a:r>
            <a:endParaRPr lang="es-ES" dirty="0"/>
          </a:p>
        </p:txBody>
      </p:sp>
      <p:pic>
        <p:nvPicPr>
          <p:cNvPr id="4" name="il_fi" descr="http://maggiesfarm.anotherdotcom.com/uploads/EAGLEFOX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214686"/>
            <a:ext cx="2705112" cy="186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Pollo del águila</a:t>
            </a:r>
            <a:endParaRPr lang="es-ES" dirty="0"/>
          </a:p>
        </p:txBody>
      </p:sp>
      <p:pic>
        <p:nvPicPr>
          <p:cNvPr id="4" name="3 Marcador de contenido" descr="84970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2637" y="2165350"/>
            <a:ext cx="5495925" cy="3810000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468</TotalTime>
  <Words>92</Words>
  <Application>Microsoft Office PowerPoint</Application>
  <PresentationFormat>Presentación en pantalla (4:3)</PresentationFormat>
  <Paragraphs>26</Paragraphs>
  <Slides>25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Metro</vt:lpstr>
      <vt:lpstr>Paquete</vt:lpstr>
      <vt:lpstr>FERIA DE CIENCIAS 2010</vt:lpstr>
      <vt:lpstr>EL CÓNDOR</vt:lpstr>
      <vt:lpstr>Macho y hembra </vt:lpstr>
      <vt:lpstr>Nido de Cóndor en una grieta</vt:lpstr>
      <vt:lpstr> Cóndor a los 6 meses</vt:lpstr>
      <vt:lpstr> EL ÁGUILA</vt:lpstr>
      <vt:lpstr> Poderoso pico y garras</vt:lpstr>
      <vt:lpstr>Águila cazando</vt:lpstr>
      <vt:lpstr>Pollo del águila</vt:lpstr>
      <vt:lpstr>EL ÑANDÚ</vt:lpstr>
      <vt:lpstr>Nidos de Ñandú</vt:lpstr>
      <vt:lpstr> El macho y sus polluelos</vt:lpstr>
      <vt:lpstr>EL RATÓN DE CAMPO</vt:lpstr>
      <vt:lpstr>Madriguera o nido del ratón</vt:lpstr>
      <vt:lpstr>Almendra comida por Ratón. Son considerados plagas porque destruyen las cosechas. </vt:lpstr>
      <vt:lpstr>EL ZORRO COLORADO</vt:lpstr>
      <vt:lpstr>Zorro alimentandose</vt:lpstr>
      <vt:lpstr>Cachorro de zorro colorado de 3 meses.</vt:lpstr>
      <vt:lpstr>EL GUANACO</vt:lpstr>
      <vt:lpstr>Distribución geográfica</vt:lpstr>
      <vt:lpstr>Amamantamiento de chulengos</vt:lpstr>
      <vt:lpstr>EL PUMA</vt:lpstr>
      <vt:lpstr>  Salto del puma </vt:lpstr>
      <vt:lpstr>La hembra y sus crías</vt:lpstr>
      <vt:lpstr>   ¡¡¡GRACIAS!!!</vt:lpstr>
    </vt:vector>
  </TitlesOfParts>
  <Company>Windows XP Titan Ultimate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 DE CIENCIAS 2010</dc:title>
  <dc:creator>Administrador</dc:creator>
  <cp:lastModifiedBy>Capacita_00</cp:lastModifiedBy>
  <cp:revision>49</cp:revision>
  <dcterms:created xsi:type="dcterms:W3CDTF">2010-10-16T13:44:39Z</dcterms:created>
  <dcterms:modified xsi:type="dcterms:W3CDTF">2010-10-20T13:52:15Z</dcterms:modified>
</cp:coreProperties>
</file>