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9660-A2DF-4721-A60E-03AA7676AE36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29DA-F57D-4BB5-BBEB-B928814247BE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9660-A2DF-4721-A60E-03AA7676AE36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29DA-F57D-4BB5-BBEB-B928814247B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9660-A2DF-4721-A60E-03AA7676AE36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29DA-F57D-4BB5-BBEB-B928814247B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9660-A2DF-4721-A60E-03AA7676AE36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29DA-F57D-4BB5-BBEB-B928814247B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9660-A2DF-4721-A60E-03AA7676AE36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29DA-F57D-4BB5-BBEB-B928814247BE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9660-A2DF-4721-A60E-03AA7676AE36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29DA-F57D-4BB5-BBEB-B928814247B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9660-A2DF-4721-A60E-03AA7676AE36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29DA-F57D-4BB5-BBEB-B928814247B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9660-A2DF-4721-A60E-03AA7676AE36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29DA-F57D-4BB5-BBEB-B928814247B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9660-A2DF-4721-A60E-03AA7676AE36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29DA-F57D-4BB5-BBEB-B928814247B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9660-A2DF-4721-A60E-03AA7676AE36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29DA-F57D-4BB5-BBEB-B928814247B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9660-A2DF-4721-A60E-03AA7676AE36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F029DA-F57D-4BB5-BBEB-B928814247BE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749660-A2DF-4721-A60E-03AA7676AE36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F029DA-F57D-4BB5-BBEB-B928814247BE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1538" y="1214422"/>
            <a:ext cx="70723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organización del estado : estado teocrático, el emperador  era considerado de origen divino y los sacerdotes tenían a su cargo numerosas funciones del gobierno. 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E</a:t>
            </a:r>
            <a:r>
              <a:rPr lang="es-CO" sz="2800" dirty="0" smtClean="0">
                <a:latin typeface="Arial" pitchFamily="34" charset="0"/>
                <a:cs typeface="Arial" pitchFamily="34" charset="0"/>
              </a:rPr>
              <a:t>l  estado azteca tuvo una importante fuerza militar con la que logro una expansión territorial</a:t>
            </a:r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41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COMPAQ</dc:creator>
  <cp:lastModifiedBy>COMPAQ</cp:lastModifiedBy>
  <cp:revision>1</cp:revision>
  <dcterms:created xsi:type="dcterms:W3CDTF">2011-02-25T20:17:21Z</dcterms:created>
  <dcterms:modified xsi:type="dcterms:W3CDTF">2011-02-25T20:19:51Z</dcterms:modified>
</cp:coreProperties>
</file>