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21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E6511-D816-4A0B-9807-CCFDD428D6DB}" type="datetimeFigureOut">
              <a:rPr lang="es-ES" smtClean="0"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6A541-BF98-426B-8247-C1669DFBE89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Esquema de la comunicación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s-ES" smtClean="0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3419475" y="3213100"/>
            <a:ext cx="1944688" cy="13684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 b="1"/>
              <a:t>COMUNICACIÓN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55650" y="3573463"/>
            <a:ext cx="1584325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EMISOR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300788" y="3573463"/>
            <a:ext cx="1727200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RECEPTOR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987675" y="2492375"/>
            <a:ext cx="2736850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MENSAJE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132138" y="5084763"/>
            <a:ext cx="2808287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RETROALIMENTACIÓN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1476375" y="27082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1476375" y="27082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724525" y="27082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7092950" y="27082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7092950" y="4076700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5940425" y="5300663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1403350" y="5373688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1403350" y="40767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5940425" y="2420938"/>
            <a:ext cx="1368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Canal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1763713" y="4437063"/>
            <a:ext cx="14398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Código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6084888" y="5589588"/>
            <a:ext cx="19431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Contexto</a:t>
            </a:r>
          </a:p>
        </p:txBody>
      </p:sp>
      <p:sp>
        <p:nvSpPr>
          <p:cNvPr id="7188" name="Freeform 20"/>
          <p:cNvSpPr>
            <a:spLocks/>
          </p:cNvSpPr>
          <p:nvPr/>
        </p:nvSpPr>
        <p:spPr bwMode="auto">
          <a:xfrm>
            <a:off x="1692275" y="2924175"/>
            <a:ext cx="1646238" cy="304800"/>
          </a:xfrm>
          <a:custGeom>
            <a:avLst/>
            <a:gdLst>
              <a:gd name="T0" fmla="*/ 0 w 1037"/>
              <a:gd name="T1" fmla="*/ 19 h 192"/>
              <a:gd name="T2" fmla="*/ 86 w 1037"/>
              <a:gd name="T3" fmla="*/ 86 h 192"/>
              <a:gd name="T4" fmla="*/ 163 w 1037"/>
              <a:gd name="T5" fmla="*/ 38 h 192"/>
              <a:gd name="T6" fmla="*/ 221 w 1037"/>
              <a:gd name="T7" fmla="*/ 0 h 192"/>
              <a:gd name="T8" fmla="*/ 346 w 1037"/>
              <a:gd name="T9" fmla="*/ 125 h 192"/>
              <a:gd name="T10" fmla="*/ 365 w 1037"/>
              <a:gd name="T11" fmla="*/ 105 h 192"/>
              <a:gd name="T12" fmla="*/ 384 w 1037"/>
              <a:gd name="T13" fmla="*/ 48 h 192"/>
              <a:gd name="T14" fmla="*/ 413 w 1037"/>
              <a:gd name="T15" fmla="*/ 144 h 192"/>
              <a:gd name="T16" fmla="*/ 490 w 1037"/>
              <a:gd name="T17" fmla="*/ 86 h 192"/>
              <a:gd name="T18" fmla="*/ 576 w 1037"/>
              <a:gd name="T19" fmla="*/ 192 h 192"/>
              <a:gd name="T20" fmla="*/ 605 w 1037"/>
              <a:gd name="T21" fmla="*/ 163 h 192"/>
              <a:gd name="T22" fmla="*/ 662 w 1037"/>
              <a:gd name="T23" fmla="*/ 125 h 192"/>
              <a:gd name="T24" fmla="*/ 682 w 1037"/>
              <a:gd name="T25" fmla="*/ 134 h 192"/>
              <a:gd name="T26" fmla="*/ 749 w 1037"/>
              <a:gd name="T27" fmla="*/ 86 h 192"/>
              <a:gd name="T28" fmla="*/ 778 w 1037"/>
              <a:gd name="T29" fmla="*/ 105 h 192"/>
              <a:gd name="T30" fmla="*/ 816 w 1037"/>
              <a:gd name="T31" fmla="*/ 163 h 192"/>
              <a:gd name="T32" fmla="*/ 893 w 1037"/>
              <a:gd name="T33" fmla="*/ 125 h 192"/>
              <a:gd name="T34" fmla="*/ 922 w 1037"/>
              <a:gd name="T35" fmla="*/ 182 h 192"/>
              <a:gd name="T36" fmla="*/ 979 w 1037"/>
              <a:gd name="T37" fmla="*/ 163 h 192"/>
              <a:gd name="T38" fmla="*/ 1008 w 1037"/>
              <a:gd name="T39" fmla="*/ 134 h 192"/>
              <a:gd name="T40" fmla="*/ 1037 w 1037"/>
              <a:gd name="T41" fmla="*/ 125 h 19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037"/>
              <a:gd name="T64" fmla="*/ 0 h 192"/>
              <a:gd name="T65" fmla="*/ 1037 w 1037"/>
              <a:gd name="T66" fmla="*/ 192 h 19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037" h="192">
                <a:moveTo>
                  <a:pt x="0" y="19"/>
                </a:moveTo>
                <a:cubicBezTo>
                  <a:pt x="44" y="34"/>
                  <a:pt x="58" y="48"/>
                  <a:pt x="86" y="86"/>
                </a:cubicBezTo>
                <a:cubicBezTo>
                  <a:pt x="111" y="62"/>
                  <a:pt x="134" y="54"/>
                  <a:pt x="163" y="38"/>
                </a:cubicBezTo>
                <a:cubicBezTo>
                  <a:pt x="183" y="27"/>
                  <a:pt x="221" y="0"/>
                  <a:pt x="221" y="0"/>
                </a:cubicBezTo>
                <a:cubicBezTo>
                  <a:pt x="279" y="18"/>
                  <a:pt x="304" y="83"/>
                  <a:pt x="346" y="125"/>
                </a:cubicBezTo>
                <a:cubicBezTo>
                  <a:pt x="352" y="118"/>
                  <a:pt x="361" y="113"/>
                  <a:pt x="365" y="105"/>
                </a:cubicBezTo>
                <a:cubicBezTo>
                  <a:pt x="374" y="87"/>
                  <a:pt x="384" y="48"/>
                  <a:pt x="384" y="48"/>
                </a:cubicBezTo>
                <a:cubicBezTo>
                  <a:pt x="407" y="118"/>
                  <a:pt x="398" y="86"/>
                  <a:pt x="413" y="144"/>
                </a:cubicBezTo>
                <a:cubicBezTo>
                  <a:pt x="439" y="105"/>
                  <a:pt x="452" y="111"/>
                  <a:pt x="490" y="86"/>
                </a:cubicBezTo>
                <a:cubicBezTo>
                  <a:pt x="513" y="133"/>
                  <a:pt x="532" y="163"/>
                  <a:pt x="576" y="192"/>
                </a:cubicBezTo>
                <a:cubicBezTo>
                  <a:pt x="586" y="182"/>
                  <a:pt x="594" y="171"/>
                  <a:pt x="605" y="163"/>
                </a:cubicBezTo>
                <a:cubicBezTo>
                  <a:pt x="623" y="149"/>
                  <a:pt x="662" y="125"/>
                  <a:pt x="662" y="125"/>
                </a:cubicBezTo>
                <a:cubicBezTo>
                  <a:pt x="686" y="54"/>
                  <a:pt x="656" y="124"/>
                  <a:pt x="682" y="134"/>
                </a:cubicBezTo>
                <a:cubicBezTo>
                  <a:pt x="700" y="141"/>
                  <a:pt x="741" y="94"/>
                  <a:pt x="749" y="86"/>
                </a:cubicBezTo>
                <a:cubicBezTo>
                  <a:pt x="759" y="92"/>
                  <a:pt x="770" y="96"/>
                  <a:pt x="778" y="105"/>
                </a:cubicBezTo>
                <a:cubicBezTo>
                  <a:pt x="793" y="122"/>
                  <a:pt x="816" y="163"/>
                  <a:pt x="816" y="163"/>
                </a:cubicBezTo>
                <a:cubicBezTo>
                  <a:pt x="881" y="98"/>
                  <a:pt x="855" y="85"/>
                  <a:pt x="893" y="125"/>
                </a:cubicBezTo>
                <a:cubicBezTo>
                  <a:pt x="896" y="135"/>
                  <a:pt x="908" y="180"/>
                  <a:pt x="922" y="182"/>
                </a:cubicBezTo>
                <a:cubicBezTo>
                  <a:pt x="942" y="185"/>
                  <a:pt x="979" y="163"/>
                  <a:pt x="979" y="163"/>
                </a:cubicBezTo>
                <a:cubicBezTo>
                  <a:pt x="989" y="153"/>
                  <a:pt x="997" y="141"/>
                  <a:pt x="1008" y="134"/>
                </a:cubicBezTo>
                <a:cubicBezTo>
                  <a:pt x="1016" y="128"/>
                  <a:pt x="1037" y="125"/>
                  <a:pt x="1037" y="12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1908175" y="3141663"/>
            <a:ext cx="1655763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/>
              <a:t>Ruidos y barreras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Esquema de la comunicación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Esquema de la comunicación</dc:title>
  <dc:creator>alumno</dc:creator>
  <cp:lastModifiedBy>alumno</cp:lastModifiedBy>
  <cp:revision>1</cp:revision>
  <dcterms:created xsi:type="dcterms:W3CDTF">2011-06-30T15:07:09Z</dcterms:created>
  <dcterms:modified xsi:type="dcterms:W3CDTF">2011-06-30T15:07:26Z</dcterms:modified>
</cp:coreProperties>
</file>