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21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5906-70E5-44A7-BA8A-237C36D64868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33C9-0F83-4344-9CBA-283F571BAED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Objetivos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600" smtClean="0"/>
              <a:t>Trabajar los distintos elementos que intervienen en el proceso comunicativo</a:t>
            </a:r>
          </a:p>
          <a:p>
            <a:pPr eaLnBrk="1" hangingPunct="1"/>
            <a:r>
              <a:rPr lang="es-ES" sz="2600" smtClean="0"/>
              <a:t>Conocer las barreras que pueden dificultar la comunicación</a:t>
            </a:r>
          </a:p>
          <a:p>
            <a:pPr eaLnBrk="1" hangingPunct="1"/>
            <a:r>
              <a:rPr lang="es-ES" sz="2600" smtClean="0"/>
              <a:t>Conocer las características de la comunicación verbal y no verbal y su influencia en el proceso de enseñanza-aprendizaje</a:t>
            </a:r>
          </a:p>
          <a:p>
            <a:pPr eaLnBrk="1" hangingPunct="1"/>
            <a:r>
              <a:rPr lang="es-ES" sz="2600" smtClean="0"/>
              <a:t>Aprender a utilizar la escucha activa como elemento fundamental de una buena comunicación en el aula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Objetivos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</dc:title>
  <dc:creator>alumno</dc:creator>
  <cp:lastModifiedBy>alumno</cp:lastModifiedBy>
  <cp:revision>1</cp:revision>
  <dcterms:created xsi:type="dcterms:W3CDTF">2011-06-30T15:05:51Z</dcterms:created>
  <dcterms:modified xsi:type="dcterms:W3CDTF">2011-06-30T15:06:49Z</dcterms:modified>
</cp:coreProperties>
</file>