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3D02-EF3C-4E86-AD1C-6DE911C56BF1}" type="datetimeFigureOut">
              <a:rPr lang="es-ES" smtClean="0"/>
              <a:t>15/06/2011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FD8-623C-4DAC-979A-148A1D7CB2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3D02-EF3C-4E86-AD1C-6DE911C56BF1}" type="datetimeFigureOut">
              <a:rPr lang="es-ES" smtClean="0"/>
              <a:t>15/06/2011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FD8-623C-4DAC-979A-148A1D7CB2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3D02-EF3C-4E86-AD1C-6DE911C56BF1}" type="datetimeFigureOut">
              <a:rPr lang="es-ES" smtClean="0"/>
              <a:t>15/06/2011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FD8-623C-4DAC-979A-148A1D7CB2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3D02-EF3C-4E86-AD1C-6DE911C56BF1}" type="datetimeFigureOut">
              <a:rPr lang="es-ES" smtClean="0"/>
              <a:t>15/06/2011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FD8-623C-4DAC-979A-148A1D7CB2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3D02-EF3C-4E86-AD1C-6DE911C56BF1}" type="datetimeFigureOut">
              <a:rPr lang="es-ES" smtClean="0"/>
              <a:t>15/06/2011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FD8-623C-4DAC-979A-148A1D7CB2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3D02-EF3C-4E86-AD1C-6DE911C56BF1}" type="datetimeFigureOut">
              <a:rPr lang="es-ES" smtClean="0"/>
              <a:t>15/06/2011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FD8-623C-4DAC-979A-148A1D7CB2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3D02-EF3C-4E86-AD1C-6DE911C56BF1}" type="datetimeFigureOut">
              <a:rPr lang="es-ES" smtClean="0"/>
              <a:t>15/06/2011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FD8-623C-4DAC-979A-148A1D7CB2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3D02-EF3C-4E86-AD1C-6DE911C56BF1}" type="datetimeFigureOut">
              <a:rPr lang="es-ES" smtClean="0"/>
              <a:t>15/06/2011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FD8-623C-4DAC-979A-148A1D7CB2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3D02-EF3C-4E86-AD1C-6DE911C56BF1}" type="datetimeFigureOut">
              <a:rPr lang="es-ES" smtClean="0"/>
              <a:t>15/06/2011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FD8-623C-4DAC-979A-148A1D7CB2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3D02-EF3C-4E86-AD1C-6DE911C56BF1}" type="datetimeFigureOut">
              <a:rPr lang="es-ES" smtClean="0"/>
              <a:t>15/06/2011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FD8-623C-4DAC-979A-148A1D7CB2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3D02-EF3C-4E86-AD1C-6DE911C56BF1}" type="datetimeFigureOut">
              <a:rPr lang="es-ES" smtClean="0"/>
              <a:t>15/06/2011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CFD8-623C-4DAC-979A-148A1D7CB2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3D02-EF3C-4E86-AD1C-6DE911C56BF1}" type="datetimeFigureOut">
              <a:rPr lang="es-ES" smtClean="0"/>
              <a:t>15/06/2011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ACFD8-623C-4DAC-979A-148A1D7CB22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TAL COMO </a:t>
            </a:r>
            <a:r>
              <a:rPr lang="es-ES_tradn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TU</a:t>
            </a:r>
            <a:r>
              <a:rPr lang="es-ES_tradnl" dirty="0" smtClean="0"/>
              <a:t> </a:t>
            </a:r>
            <a:r>
              <a:rPr lang="es-ES_tradn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QUIERES</a:t>
            </a:r>
            <a:r>
              <a:rPr lang="es-ES_tradnl" dirty="0" smtClean="0"/>
              <a:t> QUE </a:t>
            </a:r>
            <a:r>
              <a:rPr lang="es-ES_tradnl" smtClean="0"/>
              <a:t>SEAN CONTIGO, </a:t>
            </a:r>
            <a:r>
              <a:rPr lang="es-ES_tradnl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SÉ</a:t>
            </a:r>
            <a:r>
              <a:rPr lang="es-ES_tradnl" smtClean="0"/>
              <a:t> </a:t>
            </a:r>
            <a:r>
              <a:rPr lang="es-ES_tradnl" dirty="0" smtClean="0"/>
              <a:t>TU CON LOS DEMAS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848872" cy="388843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026" name="AutoShape 2" descr="data:image/jpg;base64,/9j/4AAQSkZJRgABAQAAAQABAAD/2wCEAAkGBhQSEBQUEhMUFBUWFhUWFhQXFRQUFhcVFBUYFRUWFBcYGyYeGBkjHRUYHy8gIycqLC4sFR4xNTAqNSYrLCkBCQoKDgwOGg8PGi0kHR8sLCksLCksLCkpLCosLCopLCksLCkqKSwsLCwpLCwpKSwsLCksKSwsLCwsLCkpKSkpLP/AABEIAOQA3QMBIgACEQEDEQH/xAAcAAEAAQUBAQAAAAAAAAAAAAAABQIDBAYHAQj/xABQEAACAQIDBQQEBwsJBgcAAAABAgMAEQQSIQUTMUFRBiJhcQcygZEUI0JSYnKhFTNUgpKTorHC0dIWQ1Njc7Kz0/AXJJSjweE0NWR0tNTx/8QAGgEBAAMBAQEAAAAAAAAAAAAAAAEDBAIFBv/EACYRAQACAgEEAgICAwAAAAAAAAABAgMRMQQSIUEyYRNRFHEFIiP/2gAMAwEAAhEDEQA/AO40pSgUpSgUpSgUpSgUpSgUpSgUpSgUpSgUpSgVr/bDtUMFELDNJJmEYIYqMoGZmtxAuO6Dc35C7LsFca7d7aQ7RnWSVVaHKiqbKN00SORroTmkJ62I0sLVXktNa7hZjrFralGY7FSzE752cuc1pWzgkDQhCSiWuRcKtr17hsYkViiqGGq5AFsSCpsw4NZiLrbiRc1aGVhcLmHzhYgakasT1BGp0tblVje5eFgNbGwJt0ve/PlbxvWCdzy9GIiOG8die3UxxCQYghkkuqM1lZGAJC3OrhrZde9e3G5t0uvn9JACpDZWup3g4ghgwKjwIBAt5i1xXbezm2BisMkulzcNa4GZSVa19bXH/wC1sw33GpYs+PU7hJ0pSr2cpSlApSlApSlApSlApSlApSlApSlApSlAqxiMfHHfPIiWy3zMq+u2VOJ5nQdTWLt7aLQwlkXM5KqoIJALG2Zra5QLk8OFri9xouHiJ0jTMjEl5HILyMflsbd48Dc8rDham4jzM6NTPEN6w/aLDvfLMhsSCb2AyjMbk8LCpGtEg2bIUOd73t48ORvpY15sSc4WdBFcwyOsTQAqEidtFkiW3cFx3kGh3hfiDm5ret99s70ma2r8ob5XPvSTseON4sdukexMUqkOcxlKLG+RQwZhlynu3KsNbIBXQa1Xt/LIsUTCFpII2eWdkZA6LFGzIQrEXXNqSDfu2sc2kXjdZdUnVoa1sPHLikJARlAA0Rgq5SVyd9RexThbSw8Kh9obDGZhGwGtu7GO6Cw0a5uw5cuN62PDSiNd2AF1JsAANTcnTxPGovaIWMlidOd+hry458PVmPHlqBQ2sbX168jY2Bsfs5+2uwejdR9zoypvmaRjysxkbMvsNchxOBbDIC7XSx74FiAvzhqSbW1HXXKBXR/RLtYNBLBoDHK7KLkMVdu9cH5smdbjT1fbtw/Jjz/Fv1KUrUxlKUoFKUoFKUoFKUoFKUoFKUoFKUoFKUoNa7fYhI8MkjqWKzwhbWBDSvub68iJCCNLhjUJh8aqqASPGwJAPQm1h762btlsj4TgcREASzRsY7FQ29QZo8rNopzAa6W6jjWjYeOEwpMwdlZVZVu3qEZwSl7Gwbx9tZOp143DZ03vSYftLHGcrEDxJUX8rkX5VC9ocaYjvU0WRky3bdgyK2cqWI7oIUjNawFydL1m4zB4eebfCBZt2oBlK6XJtlBYWfS3C9rcjXnaqAT4aEFSc08cYVQCbTXhY6qdQrs34uul6oxX7LRqPp3lpFqzLpIql0BBBAIIsQdQQeIIr0CrWKxixgFjbMwVRYklmNgABqevgASdAa9JgaBiey0mDkZMNA80D2ZLbm6OzNmjOqnILAhm075BOgryXsa8kgzYgGRChmjVLrEGs1oza7SFTYM3dHrZdMp3GTDSTgGRmhTiY0YB20BAkkHq2N9EP4xFxWZhokiQIgyqOA+0kk6kkkkk6kkk8aq/FXe9LfzX1raGwHZWKO4EKubayzZZWYjhx9UcTZQoF9AK0DFbZkwu28RFFh3SPdrIwRCpZI92d5GqnWPPe9vWsQQO9fq74jpVsuetdzWJjTiLTE7Q3ZntiuKlMYKNdC6lOKhSEZZVJuCWzWI4hWvawzbPWrbQ2OkbHFQx2mQhjkGrpnzTDKPWdlLeJYLrxrZoZldQykMrAFWBuCCLgg8wRSsTEaktMTO4V0pSunJSlKBSlKBSlKBSlKBSlKBSlKBWNjtoRwrmkcKOAvxZuSoo1djyVQSeQNY+0dr5HWKNd5MwLBbgKqg2zyMeC3IFhdjrYGzEMBsrK29ls8x0L20RT/NxX1VPtJ1PgFg7Xmk0hw7jlvJrRoPHLcu2moAAvwLLxGmT7IeB908tmu8qFQEXLIxJUKxY5Vz5dSeXhXS6jts7FTEIA4NwbqwsGU9VJB4jQgggg2INVZad9dLcWTsttqf3JUxkzOZBbgxsg8VVbC/jx5i1Y2FmGLxcOHCOUS8spBePIAp3ZWRCpDGRktlPBX6EVnzdiZy5AnRY7kj4tmkW50Fs4U6aZtPKtj2HsJMMmVbk8WdiC7ta2Z2AAJtpoAByArPi6eYtu3poy54muq+1sbBccMXigOQzQtYchd4ix8ySepJ1qPjw0gxwWSZpVigzIGVAQ0zlA11A74WF1zW1EzcNQdkaYCoPZj7ySebiHkyIeRjhUJcX1tvDL4EAEaEE7WJJZzXleMwAJJsBqSdAAOJJ5CmcaajXh4+VB7SlKDw1j9mnyo8J4wuygH+hJLQEdRkIFxpdGXipAyawsB3cdKD8uCEjyjklDX/OD7aCcpSlApSlApSoHafbnBQMVedS4uCiXle4OUjKgJuCDccRagnqVznH+lljcYfDG2lnmcJz1+LTMbW4d4HXUC2safSbjc+a2Gy/0eSTpb189+Ovq+HjXE5Kx7dxjtPp1ila32P7aJjg4KbqVDrHnD3Q2s6mwJW5sdNCPEX2Su4nbjgpSlAqmR7Ak8ACfdVVRfaeYrhJQpKu67pGBtlknIhjYniAGkUkjUAGwPCgwtgR9wzkDPiDvmNhcq33lWPPJHkQfV6k3nIpr1hxxhQFUBVAAVQLAKNFAHIAWFYO2NuJhVV5A2UsFzDIFW/N2ZgFHmdeAudKcJ5TiSXvVqTEdKgMP2vhkyiMlwzWLK0TKvUsQ+ttNFudRpa9SOFx0cl926va1wDcrfhmXit+VwL1zFotxKbUtXmGVvzXhkNWcRiFjUs7KijizEKo5as1gNT9tYD9pMPrllEllzWjBluL5e6UBDG4tYG+lTMxHKIiZ4XNv4nd4WZs5jO7YK4XOyuwyoUW4zNmZQFuLkgX1qI2X2tgSFEkSSEoiLYRPKl1WxCNCrXAtxIW9xbnbF7RbZM6LGkUipvEdnfdqrKnfUBc5kDbwRmxVfUIOmhiJBcqotdmVRcgC7EKBc8Lkge2s982p1Xy00wbrM28J/GbdjxjRwQZ2UyKZnMcsaqiWkEZ3gXOztkBUA9wve1xWypGB59TqfeahMN2YlwwDKwnW1mitkIUlpGeMjR5cxGncBHE3C2l8HihImZTfUg3BVgQdVdTqrDmDWiPtmnnwv0pSpQVg8MdCR8uGdT+I0TKB499v9Csve97L4XHsOtYG1zlbDSccmJj0675XwvHlb4Rm/FI53AbDSgpQap2o9I2HwT7uzSygXKJlstyNHYmwNje2p4XtcX1HGelbEzAiBIoBr3iTNJa+lgQqKbDXRxrytc6Pt/Gb3F4iTSzzSkZTdSA5VWU8wQoa/O9YuHmynw51Ta0+l1ax7T+0NoSz6YieWYccjN8Xxzfe1sp1AIuDawtasVXVRZQAOg0rFeY3q2XNU+Z5W7iOGW+Jqy2IqzXhamjbM2XtVsPiIpxe8bhiBxZL/GJrp3kzDXmQeVfRKtcXGtfMryjh10r6A7E4kybOwjta5gjvYWGigcPZV+NRkTdKUq1WVDdpNfg6cc2IjuvURhpfsKK34tTNav2vEiz4R4pBGxM0ZugkGRoxKSASLNeBQD0ZtNai0xWNymImZ1CZqiWIMCp56fu+2tfTGYpdd5HL9F4917njJy+ZVuHCrWP7XmON1kTdzMkm5yuZUdwpyqrBVYPcgAFRcmyljVdM1L+IlZbFevMNX+7EWJxcskCFVRQkkhTKZpQxOYG9yqgGxIuRJ9EAZE0qyWDQ7+1yBuDORwuQArEcRrbmK2HDdg0jRYxiJmVNAWEZYoGBClra6Arfj3r8RU3srs/DBmMSWLesxZnYgagFnJOUG5CiwBJsBc1VOGb23ZdGeKU7atGbaSxgB4mhFrKHgeEWGlkDqtwNOHC4qn+Usfzh7jXUEht4VcyeJ99P41T+Vb9OVja290jV5LcRHFJIR4kIpIHjWVh9llonxEsboIXidRJGUIWKWOWWXK6h+6iNbTXvWzG1ujvDfxqN2tgRJBLGSQJI5EJFrgOhUkX5613TBWs7cXz2vGkvUFi13OKB4R4gWI4BZ4wzXtzLpcE/wBQvHMbSOxsYZsPDKQAZI43IHAF0DEDw1qvaGAWZCjXGqkEaFWRgysvK4IB1uNNQRcVezrCtfUV7UFh8XJEzo+UsjWYKCqlX70boCSQCLgjkyPbTKT6ca4JIuATzoM/aMmUo3MH7DxqL7QbQ7hcXKxbuYixN9xIszcLngh4AnwNZL4RiyZzox91Zw2Qt7/JYWI6HkR/rnQTCnSva1zDzPhHCsScPwJ0tAOKPe/3k6gjXJ3eCAldjoPlyH1V+qv90VXVEPqr9Vf7oquszQyy17HqBVDSgVbxLkBR9EfbVhVJqIhK6+Iq0XJq6uF6mruUKLgVIxxhieOlfQXYTaSz7PgZQFypumUW7rRfFm1uRy3HDRgedcFlbugjrXRvQ9te0k2HPyxvk6XTLHIOHEgx8/knTQ13SfLi8eHU6UpVykrV+0v/AIzD/wBhiv8AFwlbRWobbmL4/S2WGHLwN887q7Am/JYIzw/nDrpaqOonWOV2CN5IV8qiMPiC2MlAHdSAqG6vvYXkHiAHh15EOCOBqVzVhYWG2GwEh/nRM55nPiomnUE87AEZvojQcBk6Wu77/TV1NtV1+20QSZlB6isqNqhtl4nTKakwa9J57NVqqrDEtVb6gyS1Y0hF6pMtUO3Wgx+ymmFVTxRpIyOhSVlKjwFraaaVn7Qxgihklb1Y0Zzx4IpY8NeVR3Zt9cSg4LiGIPM76OLEtfyadgPADncmvtb/AOX4v/20/wDhNQYEWz3Nmm1lkZWksLKgRbCNdTouvM3Z3OgNhIzwZlK8OFvMG4q8/E+Z/XXlBceAOlj5+2rkGotTDtpVCmzUFGMwqyRsjjMCCrKflIwsR7qs9n8UzQlZGu8TyROT6xyMcjsOReMpJ5SCsuV+YqEw+NWDEzhzZZBDIo6tlaJz52iUW+iOtBwSTDmNmja143eM24fFuyaeHdqmpHtJh93jsWpINsRMdOFncuB+lUdWeV8MkxghSddLe6vU14VTh20I9v8A0NUwmzEe2uXSqJr3HsqnD6gqfKjDK/nXsmjg8jQeQagrWXsDarYaeOZRcxPe1gSVIKuovzKMwHieI41iyaOD1rxxZ/A0iR9K4XErIiujBkdVZWHAqwBUjwIINXa+esB2rxUabtcTMqpoqh9AvFQLg6AG1uVrcqyf5aYv8Kn/ADg/hq78kKvxy75WmFs2KxTf1qp7I4Y7HzOb7K5t/LTF/hWI/OD+Gtn7CbQeYYh5HZ23iDMxudIk0vbx+2s/UX7qL8FdXbPKwAuSABqSdAANSSeQqmGMjA7LBBFvg4a4tYnByIA1+F2YLrzYDiajO12IyYOXUAlQgvaxLsFym+ljcjXrWqbK7VzyTwRvPLIr4jCgq5DDu4mJgRpcG4rjpZ1v7d9TG9fTegxBrOh2kRVvFYM5tBVkYRulb2FJLtKqvuiKjRgG6VZeIjiKCVfadYc2PJrErLwuzy2p4UGZ2U44r+2j/wDhYWr3aQ5lihHGWaPyyQsJ5L9QVjK2+nz4VTsHuz4pDoTJFIo6xnDQxBh+PDILce70Ivi7bx+7x0WeOQqIZchjXe95nQSM0aneDIFRcyq1/hJGnMJalRUnaOMcI8Sx5L8FxKX8M0kaoPNmA8atDtL/AOlxXuw/+fQTataqJ5wql3YKqi7MxCqAOJYnQDxNQ7bYmfSLDsn05mQAeISNmL+WZb8LjjUbjcGEZM4+FYlsxi3pBVClrubALEozD72AxzWH0QlZNttJYYWPe303j54oxyGW63kN+IFhpqwJF8aLstHtCJJcbaXVzEqMVjVSxGZCpzNnVUPeJtYCwN7+YqN1h3SuXmluis1j3nHee1rCNBd7cAFsNSAdrw2HEaKiiyqoVRxsFFh9goODekTD5NqYkX9Yo/L5canlyuG91a7W8+mHBZMfG4UASwDXTVoXYG/P1ZEHsHjbRqotyvrwrhezD/XGq8QtjerNqyWXMg8re0Vw6eYgXUHpXkuqX6a17Abix8qpwx4r7KD2U3QHpSY3QHpTC81PiKoimABVvGw4k+QGp9lBRNxVuoynzHeX9r315erkeCZgMxygG9h6x8zy9nXjV77mr1f8tv303BqWNmrdvRlMS84J0Cw2Hm05Naj9zR89/wBA/aVJrcPRrgLSYg3YjLEtza2a8jEaAAkAqfAP41Xl+ErMXi0JH0jYi2EC29eVF8RlDSg++IA+BNaj2IjD7SwqsLjelreMcUkiHToyKfZ0ronaTs0uLhyZ2RgcyMLEBrEAspBuNSNLGxNjqQdT9HWzXh2oqvvA26nBVwo4bu5FgMw1GoJGo6io6aY4M++XXMo6V6sfhQCsqOOt7EsCE1jYrBhhqNalC1UOAaCIw+zVXU6msy1estjXlBH4991NDP8AJBMUh6RzWysfqyLGOgEjk8LjGgfeTTTHgXMSX5JAzI3vk3p68NSLWv8AaKS2GkA1ZwIkH05mESa8jmcG56cRxqnDYdY0VEFlRVRRw7qgKv2AUFwVVnPU15SiVrGYsRxtI5OVQSeZ05KObE6AcSSANTWFsnCtd5ZB35CdL3Kx5iUjvwIUG2mhNzqSSbEzfCJ8n81CwzdJJAL2I+alx+OOIyEGSxmKEUTOQSEUmw4noo6EmwvwF9aCvZEW8xTv8mBd2vMGWQK8jfirkUHjd5AeVbFUfsPZxhhCsQZGJeVhwMj6vb6I9UA3IVVFza9SFEOY+m3DjLhJNb55I/CzIG1HnHxrlsKBhdr2PAA2uORJGuvG3lXa/S7hC2zswt8XNC5v0Lbo/wCLflwriGH9Rfqr/dFU35W04ZYEf9HGfNQx9pOpr28f9FF+Qv7qx6VXpZtfypyRR9Usn2KRXgRPm/pyfxVZpTRtfCJxy6/Xl/ioIo73ya9c8l/fmqxSmjbKuvzT+cl/jqoFPmt+cl/irDvS9NG2dJIpN7uPAMAP1Vs3YDbAjmaGxIlDSZyQSrRoLg9QVX2Ec76aXesrZm02w8qyqoYqCMpNrqwswB5G3A1zau406rbUurRdrIGwvwkMd0LZzlYlL29dQCVtcE+GvDWozajhsdhWAk+IkEpCnLvI3XIXhOYK2VyodCQSpOhzC/P9l7RjiZy8chiaNkaJWDMEJUgHUZyuW17g6kjXjlx7ZkjwywQhUOc2kNjlV+86ohv3j3ugt4nSqMc1tuFs3i1dS72mhq+ZdK5z2C7Ys7DDYh8zWAic+s1gxyOb3YhV0bnax1ILbB2l2/urQIyiaRSRdgCiaguovdm42A6EnRbHf3RrbD2zvS/tPtQEcxxIZpBowByIhtpnkIt0uFDMBxHAHGi7RYgavhlK/wBVPnYeOWSKMEWvwN7205jA2ZhwqC1zxNySxJJLMSTqSWYsTzLE86z1avPt1Vu7xw3V6auvKT2ftiOe+Ru8tsyEZZEve2dDqL2NjwNtCRrWZWp4uBjiMMYnyOZGQHXKQYnkIcD1lO5ykfTzCzKpEntPaeJw6Z3w8JXMFuMU/FjYE3w2gJsOPMVsxZe+ndLJkx9tu2FW2mzS4aP6bynoVhjKgEdd5LG46GK/ECsiorZeMaeaWV0CMgSAIHz2GVZ2ObKt829jFiNDGbHWpPeDr79P11bE7jcK5jXiVVR22MeUUJH99k0TnlFwHlI6IGBseJKrzuMnF41Y43kY3WNGdrWJsiljbXjppUXsyNmYySAs7cbeqq3JVFJtZRf2m7HU1IkNl4IRRhR5m+pJJJJY82JJJPMkmq44d9iUj+RFlmk8Wudwn5StIfGNORIN658B56+025VldlgDhlkCMjS/GPmuWLEBbklVv3VUDuiyqosLWoJelKUQie1mA32BxMenehkAuLgNlJU+wgH2V844Zrop4HKtx0Nhcew3Hsr6jYV8zY3DGOaVG0KyzKQNbFZXB/VVd1lFmlKVUsKUpQKUpQKUpQKUpQVw+sPOq5jqn1/2GqiD1h51ViD6n1v2GqErpe2t7W1ve1iNQQRwI43r0YqR5d+7uZCb5iTnJtlux8tLcADa3G9mNc/eOijgOvif+nv6VeJp9Dc+x/aWSSXcysGupKGwDXQXYGwsQQCbnW/UHu7eHFaV6PMFd5pT8kLEPxrSOfduwPJutbfPhbm4NjWDLEd+obsW+3yvwRFsThsoJyzFmsL5V+Dzrduguyi/VhW4sLix1HStN2DBbHICT3YZX82LxJr4WJrc69Dpo1jYOpn/AKND7MuRJi0JzFZ82bqpBgX2j4KT5MvjU6y3H+jWvbCGXFzoui/HC3hHi3Ce4SP+VrfStiq+nCq3KL2+FXCzjQFoZFBtwLoY1LWGguwubfqq7s2I5R3jbppV3amEMsE0YteSKSME8LujKCfC5rH2Bid5CrWI8DxBGjKfEEFT4g105SO7BsDqOnI+dX+yLk4KG/JbDyViqj2AAeyrFXuy7fFyrzXEYi46B5DKnvjkRh4MKCZpSlEFfO/bLC7vaWMUm/x7Nf8AtFSQD2B7eyvoiuC+kmHLtTEXFsxjceIMSLf3oR7K4vw7py1mlKVStKUpQKUpQKUpQKUpQVwesPOmMHqXAPfGh1+S1IPWHnTF/J+uP7rVHtLJc/qryhNKhLdfR04yTrfXOj2+iUyAnprG2nhfgRW31zzsLjCuKycpEa/mneQnrbvgDT74eOldDrDmjV23DO6q9jD/AH9fDDyn/mRDXqPCturVuzUJfFSycokWEeLyZZnv4BdzY/TbpptNel08axw87PO8ktBjjMe03j5n4RJf50cxilS/k5mW30L8xWwVjbdwijaGHkHrGHEIehVWiZbjqCxsfpHrWTVtY0rmdlQ3ZsWEyfMnnXzvKz3/AE6maiNk93EYpOW9DX53lijlI9hcjyArpCXqjYbZcXOvAPHDIB1Zc8bt52WJfJR0qurOENsdF9OCYHwETxMLfnTfyFBslKUogrh/pZS21G0OsMJv11kXT3V3CuPemeIjGQNY2aBhfldJL2B6/Ga+Yri/DqvLQKUpVK4pSlApSlApSlApSlBcw/rr5imN+T9f9lqYf118xTHfJ+v+y1R7Sv0rwVeweCkmkWOJC8jmyqNNepPJRxJ5AE0Sz+y+HdsXCw9RZQGPe1YxSFVFhYkC7m/ADxFdQrDxuxBgYdnwx3c7+TO+X1i+HmaRzY90X4cbaDxrLEq3y5lzXtlzDNfpa971k6murRH009Pb/WZ+0l2NTuTtzbESX8owsS/oxrWwVrXYfFhkxSWIMWLlQ+JZUl09koHmDWy16WP4R/Tz8nyn+0D2nHxmEPPfuPYcJiSR5XAPsHSlWu2mLEYwmhLNjIY1PIbxZEckc7xmRfAsDyq4K7cvahsLdcdOPnCGQfVMe5A882Hf2FfECZqFxItj0PDNh2v4mOVcl/LfP+UaCarExbZZsK50CzgMfCWGWFR1IMkkWnkT6txl1gbcNoS44xvFIOl45UcX8NNaDbaV4K9ogrlvptjN8G1jb/eFvY2zNuWAJ5XCMfxTXUq1X0jdmJMbhVWEjeRPvVU2GfuOhQE6A2c2J0uBe3ERbzCa8uE0q+2BkBIMUoINiN3JoRxB7tWZlKWzgpfhnBS9uNs1r/8AeqF7ylUb9fnp+Uv76umM9D7jUCmlelD0PurygUpSgUpSguYf118xTHfJ+v8AstXkLWYede49gFNyB3k1JAH3xeZqPaV4V1f0V9lt1GcXIO/Mtox82AkMCdLhnIDEdFTnetT7BdimxkokmQjDRkZswZd641CKCO8g0LHgdBrrbtdW0r7lXe3pzT0zbRdPgiIzJdppM6syN3FSPLdSNCJzf6ormK4VOOUX62199dc9L+wHnwsc0SF3w7MSqgljFIAJMqjjYqjcCbIbVxcbUX1cwzXtl1z34Wy8b+Fq9ro7YopPdrb57/IUzWyR2719bdN9DG0nE2IgvdCqyi+pDDLEbHjYqF05ZBa1zfqGKx6R2DNYsbAAFmPeVb5QCbAutzwGYXtXOPRJ2blWHEYh1aJplEcOYMrBFBLSFb8C5FrgH4voalcDHtLDxrH8HjkygXdHjsx5k5nQlibsTlFyxPWvPzTWbz28PV6eLRirF+Up2ogkxCIIoQWhmhmR5XaNM0UhzABAzklLjVctpb3uLVDydqJFkaL4DindMuYxBHiObXuSSGPPbS/dBBPDnWWdobS/Ax+ch/z6tmbaJ1+BpYcQZY82vDKBIVI63ZbaWDa2qaGT92OmHxN+XxVh4ak2Hmai5HnnmSSLDld3vonMssaroyGy7retfMg1y2tfWsrf7Q/Ah+ch/wA+mzfR+ZI95iZZkmkLSSIhgyqzm+Vfi24Cw9Y8DqeJDJ3+J/ocP/xUv/1axNsfCWw099xGNxNcDeTNbdNcq53YFxpYobcbm9hkt2ClU/FbQxOWwGSQswW1/U3LxWFrCxB4C1qpbsFK4yzYx5Izo6f7wMy8xdsSw96nyoNvw3qL9Ufqq5XiiwtXtEFKUoFUPEDxAPmAaUoKfgqfMX8kVF/yMwP4FhP+Hh/hpSgtYrsLgHWxwcC8NUjWJvy4wrW8L1hf7Ntn/g//ADZ/8ylKjSdrWI9FmAcWETx2PFJZLnwOZiLfuqx/sfwPWf8AO/8AalKag3KK2r6K8MjgJJiFGUG2aJtbnW7xk8hzrXe0/YiLC4SWZJZmZACFfdZTdguuWMHnyIpSo7YTFpc7G1m+av6X8Vdp9F3ZOCSCHGvmaU5iFJG7UlcvdUDXQt6xPrHwspUREbTMy6TSlK7cFW9wt75Vvx4Dj1pSguUpSgUpSgUpSgUpSgUpSg//2Q=="/>
          <p:cNvSpPr>
            <a:spLocks noChangeAspect="1" noChangeArrowheads="1"/>
          </p:cNvSpPr>
          <p:nvPr/>
        </p:nvSpPr>
        <p:spPr bwMode="auto">
          <a:xfrm>
            <a:off x="77788" y="-1046163"/>
            <a:ext cx="2105025" cy="2171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 descr="C:\Users\alumno\Desktop\0002325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5228" y="2492897"/>
            <a:ext cx="3722956" cy="3837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TAL COMO TU QUIERES QUE SEAN CONTIGO, SÉ TU CON LOS DEMAS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 COMO TU QUIERES QUE SEAN CONTIGO SE TU CON LOS DEMAS</dc:title>
  <dc:creator>alumno</dc:creator>
  <cp:lastModifiedBy>alumno</cp:lastModifiedBy>
  <cp:revision>2</cp:revision>
  <dcterms:created xsi:type="dcterms:W3CDTF">2011-06-15T17:28:44Z</dcterms:created>
  <dcterms:modified xsi:type="dcterms:W3CDTF">2011-06-15T17:45:04Z</dcterms:modified>
</cp:coreProperties>
</file>