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3/7/2011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3/7/2011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3/7/2011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3/7/2011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3/7/2011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3/7/2011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3/7/2011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MONOGRAFIA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6248" y="2571744"/>
            <a:ext cx="3686156" cy="320993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pt-BR" sz="7300" dirty="0" smtClean="0"/>
              <a:t>ESCOLHA DO TEMA</a:t>
            </a:r>
          </a:p>
          <a:p>
            <a:pPr algn="l"/>
            <a:endParaRPr lang="pt-BR" sz="7300" dirty="0" smtClean="0"/>
          </a:p>
          <a:p>
            <a:pPr algn="l"/>
            <a:r>
              <a:rPr lang="pt-BR" dirty="0" smtClean="0"/>
              <a:t>LAKATOS, Eva Maria – </a:t>
            </a:r>
            <a:r>
              <a:rPr lang="pt-BR" b="1" dirty="0" smtClean="0"/>
              <a:t>Fundamentos de metodologia científica</a:t>
            </a:r>
            <a:r>
              <a:rPr lang="pt-BR" dirty="0" smtClean="0"/>
              <a:t> / Eva Maria </a:t>
            </a:r>
            <a:r>
              <a:rPr lang="pt-BR" dirty="0" err="1" smtClean="0"/>
              <a:t>Lakatos</a:t>
            </a:r>
            <a:r>
              <a:rPr lang="pt-BR" dirty="0" smtClean="0"/>
              <a:t>, Mariana de Andrade Marconi, - 4. ed. rev.  e </a:t>
            </a:r>
            <a:r>
              <a:rPr lang="pt-BR" dirty="0" err="1" smtClean="0"/>
              <a:t>ampl</a:t>
            </a:r>
            <a:r>
              <a:rPr lang="pt-BR" dirty="0" smtClean="0"/>
              <a:t>. – São Paulo : Atlas 2001. </a:t>
            </a:r>
          </a:p>
          <a:p>
            <a:endParaRPr lang="pt-BR" dirty="0"/>
          </a:p>
        </p:txBody>
      </p:sp>
      <p:pic>
        <p:nvPicPr>
          <p:cNvPr id="4" name="Imagem 3" descr="monografia-liv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09" y="2285992"/>
            <a:ext cx="3371413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ASSUNTO OU PROBLEMA?!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Na escolha, o estudante poderá tomar a iniciativa, selecionando um assunto ou problema de trabalho, de acordo com suas preferências, evidenciadas durante o curso de graduação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Pode aceitar o tema indicado pelo professor ou escolher um tópico, constante de uma relação oferecida pelo orientador, tendo sempre em vista o seu interesse.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Bolsa-de-Estudos-no-Exterior-2010-2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643050"/>
            <a:ext cx="3929090" cy="392909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TEM BOLSA?!!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4329129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tema geral de um estudo também "pode ser sugerido por alguma vantagem prática ou interesse científico ou intelectual em benefício dos conhecimentos sobre certa situação particular.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MEU TEMA É OBVIO?!!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Escolhido o tema, a primeira coisa a fazer é procurar conhecer o que a ciência atual sabe sobre o mesmo, para não cair no erro de apresentar como novo o que já é conhecido há tempos, de demonstrar o óbvio ou de preocupar-se em demasia com detalhes sem grande importância, desnecessários ao estudo.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ASPECTOS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a) orientação geral sobre a matéria que vai ser desenvolvida</a:t>
            </a:r>
            <a:r>
              <a:rPr lang="pt-BR" dirty="0" smtClean="0"/>
              <a:t>;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b) conhecimento da bibliografia pertinente; 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c) reunião, seleção e ordenação do material levantado.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PresentationFormat>Apresentação na tela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MONOGRAFIA</vt:lpstr>
      <vt:lpstr>ASSUNTO OU PROBLEMA?!</vt:lpstr>
      <vt:lpstr>TEM BOLSA?!!</vt:lpstr>
      <vt:lpstr>MEU TEMA É OBVIO?!!</vt:lpstr>
      <vt:lpstr>ASPECTOS DO TRABALHO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MONOGRAFIA</dc:title>
  <cp:lastModifiedBy>Virix</cp:lastModifiedBy>
  <cp:revision>2</cp:revision>
  <dcterms:modified xsi:type="dcterms:W3CDTF">2011-07-03T17:04:11Z</dcterms:modified>
</cp:coreProperties>
</file>