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BE64-E8F3-466D-92B7-5D4291459E16}" type="datetimeFigureOut">
              <a:rPr lang="es-PA" smtClean="0"/>
              <a:t>11/14/2011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9BAC6-B917-4566-B1BE-3C0AFF637F0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71635"/>
          </a:xfrm>
        </p:spPr>
        <p:txBody>
          <a:bodyPr/>
          <a:lstStyle/>
          <a:p>
            <a:r>
              <a:rPr lang="es-PA" dirty="0"/>
              <a:t>Actividades de aprendizaje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2428868"/>
            <a:ext cx="7143800" cy="4000528"/>
          </a:xfrm>
        </p:spPr>
        <p:txBody>
          <a:bodyPr>
            <a:noAutofit/>
          </a:bodyPr>
          <a:lstStyle/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Cuando hablamos de estrategias didácticas innovadoras,</a:t>
            </a: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nos estamos refiriendo a algunos criterios</a:t>
            </a: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se han definido para conseguir una </a:t>
            </a:r>
            <a:r>
              <a:rPr lang="es-P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enseñanza aprendizaje</a:t>
            </a:r>
            <a:endParaRPr lang="es-P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calidad en los contextos educativos</a:t>
            </a: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actuales, los cuales se caracterizan por la introducción</a:t>
            </a: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las Tecnologías de la Información y la</a:t>
            </a: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Comunicación (TIC), y la consecuente utilización</a:t>
            </a:r>
          </a:p>
          <a:p>
            <a:pPr algn="just"/>
            <a:r>
              <a:rPr lang="es-P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nuevos métodos y recursos.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es-PA" dirty="0">
                <a:latin typeface="Times New Roman" pitchFamily="18" charset="0"/>
                <a:cs typeface="Times New Roman" pitchFamily="18" charset="0"/>
              </a:rPr>
              <a:t>Mapas conceptuales como estrategia cognitiva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071810"/>
            <a:ext cx="6400800" cy="228601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P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 ser una estrategia innovadora y potente para</a:t>
            </a:r>
          </a:p>
          <a:p>
            <a:pPr algn="just"/>
            <a:r>
              <a:rPr lang="es-P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mejorar el aprendizaje de nuestros estudiantes universitarios,</a:t>
            </a:r>
          </a:p>
          <a:p>
            <a:pPr algn="just"/>
            <a:r>
              <a:rPr lang="es-P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exploraremos el mapa conceptual y sus</a:t>
            </a:r>
          </a:p>
          <a:p>
            <a:pPr algn="just"/>
            <a:r>
              <a:rPr lang="es-P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posibilidades para la práctica docente en la enseñanza</a:t>
            </a:r>
          </a:p>
          <a:p>
            <a:pPr algn="just"/>
            <a:r>
              <a:rPr lang="es-P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superior.</a:t>
            </a:r>
          </a:p>
          <a:p>
            <a:pPr algn="just"/>
            <a:r>
              <a:rPr lang="es-P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Propósitos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100</Words>
  <Application>Microsoft Office PowerPoint</Application>
  <PresentationFormat>Presentación en pantalla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Actividades de aprendizaje</vt:lpstr>
      <vt:lpstr>Mapas conceptuales como estrategia cognitiva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Actividades de aprendizaje</dc:title>
  <dc:creator>Servicios Tecnicos</dc:creator>
  <cp:lastModifiedBy>Servicios Tecnicos</cp:lastModifiedBy>
  <cp:revision>2</cp:revision>
  <dcterms:created xsi:type="dcterms:W3CDTF">2011-11-15T04:12:11Z</dcterms:created>
  <dcterms:modified xsi:type="dcterms:W3CDTF">2011-11-15T04:31:51Z</dcterms:modified>
</cp:coreProperties>
</file>