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3FB5-04AB-4945-9781-39853D14C470}" type="datetimeFigureOut">
              <a:rPr lang="es-PA" smtClean="0"/>
              <a:t>11/15/2011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583B-E3E9-410C-9392-79058D5E599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3FB5-04AB-4945-9781-39853D14C470}" type="datetimeFigureOut">
              <a:rPr lang="es-PA" smtClean="0"/>
              <a:t>11/15/2011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583B-E3E9-410C-9392-79058D5E599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3FB5-04AB-4945-9781-39853D14C470}" type="datetimeFigureOut">
              <a:rPr lang="es-PA" smtClean="0"/>
              <a:t>11/15/2011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583B-E3E9-410C-9392-79058D5E599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3FB5-04AB-4945-9781-39853D14C470}" type="datetimeFigureOut">
              <a:rPr lang="es-PA" smtClean="0"/>
              <a:t>11/15/2011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583B-E3E9-410C-9392-79058D5E599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3FB5-04AB-4945-9781-39853D14C470}" type="datetimeFigureOut">
              <a:rPr lang="es-PA" smtClean="0"/>
              <a:t>11/15/2011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583B-E3E9-410C-9392-79058D5E599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3FB5-04AB-4945-9781-39853D14C470}" type="datetimeFigureOut">
              <a:rPr lang="es-PA" smtClean="0"/>
              <a:t>11/15/2011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583B-E3E9-410C-9392-79058D5E599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3FB5-04AB-4945-9781-39853D14C470}" type="datetimeFigureOut">
              <a:rPr lang="es-PA" smtClean="0"/>
              <a:t>11/15/2011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583B-E3E9-410C-9392-79058D5E599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3FB5-04AB-4945-9781-39853D14C470}" type="datetimeFigureOut">
              <a:rPr lang="es-PA" smtClean="0"/>
              <a:t>11/15/2011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583B-E3E9-410C-9392-79058D5E599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3FB5-04AB-4945-9781-39853D14C470}" type="datetimeFigureOut">
              <a:rPr lang="es-PA" smtClean="0"/>
              <a:t>11/15/2011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583B-E3E9-410C-9392-79058D5E599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3FB5-04AB-4945-9781-39853D14C470}" type="datetimeFigureOut">
              <a:rPr lang="es-PA" smtClean="0"/>
              <a:t>11/15/2011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583B-E3E9-410C-9392-79058D5E599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3FB5-04AB-4945-9781-39853D14C470}" type="datetimeFigureOut">
              <a:rPr lang="es-PA" smtClean="0"/>
              <a:t>11/15/2011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583B-E3E9-410C-9392-79058D5E599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D3FB5-04AB-4945-9781-39853D14C470}" type="datetimeFigureOut">
              <a:rPr lang="es-PA" smtClean="0"/>
              <a:t>11/15/2011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7583B-E3E9-410C-9392-79058D5E5992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Nuevos Medicamentos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2"/>
          </a:xfrm>
        </p:spPr>
        <p:txBody>
          <a:bodyPr/>
          <a:lstStyle/>
          <a:p>
            <a:r>
              <a:rPr lang="es-PA" dirty="0" smtClean="0"/>
              <a:t>Suministro de medicamentos.</a:t>
            </a:r>
            <a:endParaRPr lang="es-P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57430"/>
            <a:ext cx="9144000" cy="4500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285883"/>
          </a:xfrm>
        </p:spPr>
        <p:txBody>
          <a:bodyPr>
            <a:normAutofit fontScale="90000"/>
          </a:bodyPr>
          <a:lstStyle/>
          <a:p>
            <a:r>
              <a:rPr lang="es-PA" dirty="0" smtClean="0"/>
              <a:t>El uso de nuevos equipos médicos</a:t>
            </a:r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2214554"/>
            <a:ext cx="7929618" cy="4071966"/>
          </a:xfrm>
        </p:spPr>
        <p:txBody>
          <a:bodyPr/>
          <a:lstStyle/>
          <a:p>
            <a:endParaRPr lang="es-P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214554"/>
            <a:ext cx="792961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5" y="1000108"/>
            <a:ext cx="7572428" cy="500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</Words>
  <Application>Microsoft Office PowerPoint</Application>
  <PresentationFormat>Presentación en pantalla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Nuevos Medicamentos</vt:lpstr>
      <vt:lpstr>El uso de nuevos equipos médicos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Servicios Tecnicos</dc:creator>
  <cp:lastModifiedBy>Servicios Tecnicos</cp:lastModifiedBy>
  <cp:revision>2</cp:revision>
  <dcterms:created xsi:type="dcterms:W3CDTF">2011-11-16T03:58:33Z</dcterms:created>
  <dcterms:modified xsi:type="dcterms:W3CDTF">2011-11-16T04:10:41Z</dcterms:modified>
</cp:coreProperties>
</file>