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es-P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92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Triángulo isósceles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810080AA-95FF-4A84-B219-08564F05FC06}" type="datetimeFigureOut">
              <a:rPr lang="es-PA" smtClean="0"/>
              <a:t>12/08/2011</a:t>
            </a:fld>
            <a:endParaRPr lang="es-PA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s-PA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C5CD2940-3BAB-4B9E-AD83-FBACE35754A2}" type="slidenum">
              <a:rPr lang="es-PA" smtClean="0"/>
              <a:t>‹Nº›</a:t>
            </a:fld>
            <a:endParaRPr lang="es-P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080AA-95FF-4A84-B219-08564F05FC06}" type="datetimeFigureOut">
              <a:rPr lang="es-PA" smtClean="0"/>
              <a:t>12/08/2011</a:t>
            </a:fld>
            <a:endParaRPr lang="es-PA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D2940-3BAB-4B9E-AD83-FBACE35754A2}" type="slidenum">
              <a:rPr lang="es-PA" smtClean="0"/>
              <a:t>‹Nº›</a:t>
            </a:fld>
            <a:endParaRPr lang="es-P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080AA-95FF-4A84-B219-08564F05FC06}" type="datetimeFigureOut">
              <a:rPr lang="es-PA" smtClean="0"/>
              <a:t>12/08/2011</a:t>
            </a:fld>
            <a:endParaRPr lang="es-PA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D2940-3BAB-4B9E-AD83-FBACE35754A2}" type="slidenum">
              <a:rPr lang="es-PA" smtClean="0"/>
              <a:t>‹Nº›</a:t>
            </a:fld>
            <a:endParaRPr lang="es-P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810080AA-95FF-4A84-B219-08564F05FC06}" type="datetimeFigureOut">
              <a:rPr lang="es-PA" smtClean="0"/>
              <a:t>12/08/2011</a:t>
            </a:fld>
            <a:endParaRPr lang="es-PA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es-PA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D2940-3BAB-4B9E-AD83-FBACE35754A2}" type="slidenum">
              <a:rPr lang="es-PA" smtClean="0"/>
              <a:t>‹Nº›</a:t>
            </a:fld>
            <a:endParaRPr lang="es-P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riángulo rectángulo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Triángulo isósceles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810080AA-95FF-4A84-B219-08564F05FC06}" type="datetimeFigureOut">
              <a:rPr lang="es-PA" smtClean="0"/>
              <a:t>12/08/2011</a:t>
            </a:fld>
            <a:endParaRPr lang="es-PA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es-PA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C5CD2940-3BAB-4B9E-AD83-FBACE35754A2}" type="slidenum">
              <a:rPr lang="es-PA" smtClean="0"/>
              <a:t>‹Nº›</a:t>
            </a:fld>
            <a:endParaRPr lang="es-PA"/>
          </a:p>
        </p:txBody>
      </p:sp>
      <p:cxnSp>
        <p:nvCxnSpPr>
          <p:cNvPr id="11" name="10 Conector recto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9 Conector recto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810080AA-95FF-4A84-B219-08564F05FC06}" type="datetimeFigureOut">
              <a:rPr lang="es-PA" smtClean="0"/>
              <a:t>12/08/2011</a:t>
            </a:fld>
            <a:endParaRPr lang="es-PA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es-PA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C5CD2940-3BAB-4B9E-AD83-FBACE35754A2}" type="slidenum">
              <a:rPr lang="es-PA" smtClean="0"/>
              <a:t>‹Nº›</a:t>
            </a:fld>
            <a:endParaRPr lang="es-P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810080AA-95FF-4A84-B219-08564F05FC06}" type="datetimeFigureOut">
              <a:rPr lang="es-PA" smtClean="0"/>
              <a:t>12/08/2011</a:t>
            </a:fld>
            <a:endParaRPr lang="es-PA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es-PA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C5CD2940-3BAB-4B9E-AD83-FBACE35754A2}" type="slidenum">
              <a:rPr lang="es-PA" smtClean="0"/>
              <a:t>‹Nº›</a:t>
            </a:fld>
            <a:endParaRPr lang="es-P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080AA-95FF-4A84-B219-08564F05FC06}" type="datetimeFigureOut">
              <a:rPr lang="es-PA" smtClean="0"/>
              <a:t>12/08/2011</a:t>
            </a:fld>
            <a:endParaRPr lang="es-PA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D2940-3BAB-4B9E-AD83-FBACE35754A2}" type="slidenum">
              <a:rPr lang="es-PA" smtClean="0"/>
              <a:t>‹Nº›</a:t>
            </a:fld>
            <a:endParaRPr lang="es-P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810080AA-95FF-4A84-B219-08564F05FC06}" type="datetimeFigureOut">
              <a:rPr lang="es-PA" smtClean="0"/>
              <a:t>12/08/2011</a:t>
            </a:fld>
            <a:endParaRPr lang="es-PA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es-PA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C5CD2940-3BAB-4B9E-AD83-FBACE35754A2}" type="slidenum">
              <a:rPr lang="es-PA" smtClean="0"/>
              <a:t>‹Nº›</a:t>
            </a:fld>
            <a:endParaRPr lang="es-P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810080AA-95FF-4A84-B219-08564F05FC06}" type="datetimeFigureOut">
              <a:rPr lang="es-PA" smtClean="0"/>
              <a:t>12/08/2011</a:t>
            </a:fld>
            <a:endParaRPr lang="es-PA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es-PA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C5CD2940-3BAB-4B9E-AD83-FBACE35754A2}" type="slidenum">
              <a:rPr lang="es-PA" smtClean="0"/>
              <a:t>‹Nº›</a:t>
            </a:fld>
            <a:endParaRPr lang="es-P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810080AA-95FF-4A84-B219-08564F05FC06}" type="datetimeFigureOut">
              <a:rPr lang="es-PA" smtClean="0"/>
              <a:t>12/08/2011</a:t>
            </a:fld>
            <a:endParaRPr lang="es-PA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es-PA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C5CD2940-3BAB-4B9E-AD83-FBACE35754A2}" type="slidenum">
              <a:rPr lang="es-PA" smtClean="0"/>
              <a:t>‹Nº›</a:t>
            </a:fld>
            <a:endParaRPr lang="es-P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Triángulo rectángulo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7 Conector recto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8 Conector recto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810080AA-95FF-4A84-B219-08564F05FC06}" type="datetimeFigureOut">
              <a:rPr lang="es-PA" smtClean="0"/>
              <a:t>12/08/2011</a:t>
            </a:fld>
            <a:endParaRPr lang="es-PA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s-PA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C5CD2940-3BAB-4B9E-AD83-FBACE35754A2}" type="slidenum">
              <a:rPr lang="es-PA" smtClean="0"/>
              <a:t>‹Nº›</a:t>
            </a:fld>
            <a:endParaRPr lang="es-PA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cmapspublic3.ihmc.us/rid=1K2C1N469-L1MMFT-6Y/Programacion%20Java.cmap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PA" dirty="0"/>
              <a:t>¿</a:t>
            </a:r>
            <a:r>
              <a:rPr lang="es-PA" dirty="0" smtClean="0"/>
              <a:t>Qué es la Programación Orientada a Objetos?</a:t>
            </a:r>
            <a:endParaRPr lang="es-PA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39552" y="2132856"/>
            <a:ext cx="8229600" cy="3340968"/>
          </a:xfrm>
        </p:spPr>
        <p:txBody>
          <a:bodyPr/>
          <a:lstStyle/>
          <a:p>
            <a:pPr algn="ctr"/>
            <a:r>
              <a:rPr lang="es-PA" dirty="0" smtClean="0"/>
              <a:t>es un paradigma de programación que usa objetos y sus interacciones, para diseñar aplicaciones y programas informáticos. Está basado en varias técnicas, incluyendo herencia, abstracción, polimorfismo y encapsulamiento.</a:t>
            </a:r>
            <a:endParaRPr lang="es-PA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PA" dirty="0" smtClean="0"/>
              <a:t>Breve Historia</a:t>
            </a:r>
            <a:endParaRPr lang="es-PA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PA" dirty="0" smtClean="0"/>
              <a:t>Tiene su Origen en Simula 67, que era un programa que hacia simulaciones de Naves para ver como afectaba una a la otra entre otras investigaciones, luego surgió el </a:t>
            </a:r>
            <a:r>
              <a:rPr lang="es-PA" dirty="0" err="1" smtClean="0"/>
              <a:t>Smalltalk</a:t>
            </a:r>
            <a:r>
              <a:rPr lang="es-PA" dirty="0" smtClean="0"/>
              <a:t> en el cual se </a:t>
            </a:r>
            <a:r>
              <a:rPr lang="es-PA" dirty="0" err="1" smtClean="0"/>
              <a:t>podian</a:t>
            </a:r>
            <a:r>
              <a:rPr lang="es-PA" dirty="0" smtClean="0"/>
              <a:t> crear objetos y modificar. </a:t>
            </a:r>
          </a:p>
          <a:p>
            <a:r>
              <a:rPr lang="es-PA" dirty="0" smtClean="0"/>
              <a:t>En los años 80’s se convirtió la POO en la dominante sobre la programación, gran parte de esto se debe a C++.</a:t>
            </a:r>
            <a:endParaRPr lang="es-PA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PA" dirty="0" smtClean="0"/>
              <a:t>Breve Historia</a:t>
            </a:r>
            <a:endParaRPr lang="es-PA" dirty="0"/>
          </a:p>
        </p:txBody>
      </p:sp>
      <p:sp>
        <p:nvSpPr>
          <p:cNvPr id="5" name="4 CuadroTexto"/>
          <p:cNvSpPr txBox="1"/>
          <p:nvPr/>
        </p:nvSpPr>
        <p:spPr>
          <a:xfrm>
            <a:off x="1403648" y="1412776"/>
            <a:ext cx="67411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A" dirty="0" smtClean="0"/>
              <a:t>SE FUERON INCLUYENDO A MUCHOS LENGUAJES DE PROGRAMACION</a:t>
            </a:r>
          </a:p>
        </p:txBody>
      </p:sp>
      <p:pic>
        <p:nvPicPr>
          <p:cNvPr id="1026" name="Picture 2" descr="http://1.bp.blogspot.com/-cA8GuDzANqg/TdPe8v5uZbI/AAAAAAAAAAQ/Ljwswah5rek/s1600/Visual-Basic%255B1%255D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9414728">
            <a:off x="1134191" y="2748264"/>
            <a:ext cx="1800200" cy="1382520"/>
          </a:xfrm>
          <a:prstGeom prst="rect">
            <a:avLst/>
          </a:prstGeom>
          <a:noFill/>
        </p:spPr>
      </p:pic>
      <p:pic>
        <p:nvPicPr>
          <p:cNvPr id="1028" name="Picture 4" descr="http://blog.atinne.com/wp-content/uploads/2010/03/lisp-glossy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858950">
            <a:off x="6580301" y="2678592"/>
            <a:ext cx="1933360" cy="1344360"/>
          </a:xfrm>
          <a:prstGeom prst="rect">
            <a:avLst/>
          </a:prstGeom>
          <a:noFill/>
        </p:spPr>
      </p:pic>
      <p:pic>
        <p:nvPicPr>
          <p:cNvPr id="1030" name="Picture 6" descr="http://www.mercadolibre.com.ar/jm/img?s=MLA&amp;f=55786670_5519.jpg&amp;v=E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779912" y="2060848"/>
            <a:ext cx="1584176" cy="1584176"/>
          </a:xfrm>
          <a:prstGeom prst="rect">
            <a:avLst/>
          </a:prstGeom>
          <a:noFill/>
        </p:spPr>
      </p:pic>
      <p:pic>
        <p:nvPicPr>
          <p:cNvPr id="1032" name="Picture 8" descr="http://techlosofy.com/wp-content/Java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355976" y="4437112"/>
            <a:ext cx="1584176" cy="158417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PA" dirty="0" smtClean="0"/>
              <a:t>Características que utiliza la POO</a:t>
            </a:r>
            <a:endParaRPr lang="es-PA" dirty="0"/>
          </a:p>
        </p:txBody>
      </p:sp>
      <p:sp>
        <p:nvSpPr>
          <p:cNvPr id="4" name="3 Rectángulo"/>
          <p:cNvSpPr/>
          <p:nvPr/>
        </p:nvSpPr>
        <p:spPr>
          <a:xfrm>
            <a:off x="2051720" y="2060848"/>
            <a:ext cx="2520280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A" dirty="0" smtClean="0"/>
              <a:t>ABSTRACCION</a:t>
            </a:r>
            <a:endParaRPr lang="es-PA" dirty="0"/>
          </a:p>
        </p:txBody>
      </p:sp>
      <p:sp>
        <p:nvSpPr>
          <p:cNvPr id="5" name="4 Rectángulo"/>
          <p:cNvSpPr/>
          <p:nvPr/>
        </p:nvSpPr>
        <p:spPr>
          <a:xfrm>
            <a:off x="2051720" y="2924944"/>
            <a:ext cx="2520280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A" dirty="0" smtClean="0"/>
              <a:t>ENCAPSULAMIENTO</a:t>
            </a:r>
            <a:endParaRPr lang="es-PA" dirty="0"/>
          </a:p>
        </p:txBody>
      </p:sp>
      <p:sp>
        <p:nvSpPr>
          <p:cNvPr id="6" name="5 Rectángulo"/>
          <p:cNvSpPr/>
          <p:nvPr/>
        </p:nvSpPr>
        <p:spPr>
          <a:xfrm>
            <a:off x="2051720" y="3861048"/>
            <a:ext cx="2520280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A" dirty="0" smtClean="0"/>
              <a:t>MODULARIDAD</a:t>
            </a:r>
            <a:endParaRPr lang="es-PA" dirty="0"/>
          </a:p>
        </p:txBody>
      </p:sp>
      <p:sp>
        <p:nvSpPr>
          <p:cNvPr id="7" name="6 Rectángulo"/>
          <p:cNvSpPr/>
          <p:nvPr/>
        </p:nvSpPr>
        <p:spPr>
          <a:xfrm>
            <a:off x="3779912" y="5013176"/>
            <a:ext cx="2520280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A" dirty="0" smtClean="0"/>
              <a:t>PRINCIPIO DE OCULTACION</a:t>
            </a:r>
            <a:endParaRPr lang="es-PA" dirty="0"/>
          </a:p>
        </p:txBody>
      </p:sp>
      <p:sp>
        <p:nvSpPr>
          <p:cNvPr id="8" name="7 Rectángulo"/>
          <p:cNvSpPr/>
          <p:nvPr/>
        </p:nvSpPr>
        <p:spPr>
          <a:xfrm>
            <a:off x="5292080" y="2060848"/>
            <a:ext cx="2520280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A" dirty="0" smtClean="0"/>
              <a:t>POLIMORFISMO</a:t>
            </a:r>
            <a:endParaRPr lang="es-PA" dirty="0"/>
          </a:p>
        </p:txBody>
      </p:sp>
      <p:sp>
        <p:nvSpPr>
          <p:cNvPr id="9" name="8 Rectángulo"/>
          <p:cNvSpPr/>
          <p:nvPr/>
        </p:nvSpPr>
        <p:spPr>
          <a:xfrm>
            <a:off x="5292080" y="2924944"/>
            <a:ext cx="2520280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A" dirty="0" smtClean="0"/>
              <a:t>HERENCIA</a:t>
            </a:r>
            <a:endParaRPr lang="es-PA" dirty="0"/>
          </a:p>
        </p:txBody>
      </p:sp>
      <p:sp>
        <p:nvSpPr>
          <p:cNvPr id="10" name="9 Rectángulo"/>
          <p:cNvSpPr/>
          <p:nvPr/>
        </p:nvSpPr>
        <p:spPr>
          <a:xfrm>
            <a:off x="5292080" y="3861048"/>
            <a:ext cx="2520280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A" dirty="0" smtClean="0"/>
              <a:t>RECOLECCION DE BASURA</a:t>
            </a:r>
            <a:endParaRPr lang="es-PA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5282"/>
          </a:xfrm>
        </p:spPr>
        <p:txBody>
          <a:bodyPr/>
          <a:lstStyle/>
          <a:p>
            <a:r>
              <a:rPr lang="es-PA" dirty="0" smtClean="0"/>
              <a:t>Resumen</a:t>
            </a:r>
            <a:endParaRPr lang="es-PA" dirty="0"/>
          </a:p>
        </p:txBody>
      </p:sp>
      <p:sp>
        <p:nvSpPr>
          <p:cNvPr id="4" name="3 Rectángulo"/>
          <p:cNvSpPr/>
          <p:nvPr/>
        </p:nvSpPr>
        <p:spPr>
          <a:xfrm>
            <a:off x="1763688" y="1916832"/>
            <a:ext cx="5760640" cy="93610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PA" dirty="0" smtClean="0"/>
              <a:t>es </a:t>
            </a:r>
            <a:r>
              <a:rPr lang="es-PA" dirty="0"/>
              <a:t>un paradigma que utiliza objetos como elementos fundamentales en la construcción de la solución</a:t>
            </a:r>
          </a:p>
        </p:txBody>
      </p:sp>
      <p:sp>
        <p:nvSpPr>
          <p:cNvPr id="5" name="4 Rectángulo"/>
          <p:cNvSpPr/>
          <p:nvPr/>
        </p:nvSpPr>
        <p:spPr>
          <a:xfrm>
            <a:off x="3275856" y="4005064"/>
            <a:ext cx="1656184" cy="50405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PA" dirty="0" smtClean="0"/>
              <a:t>Años 70’S </a:t>
            </a:r>
            <a:endParaRPr lang="es-PA" dirty="0"/>
          </a:p>
        </p:txBody>
      </p:sp>
      <p:sp>
        <p:nvSpPr>
          <p:cNvPr id="6" name="5 Rectángulo"/>
          <p:cNvSpPr/>
          <p:nvPr/>
        </p:nvSpPr>
        <p:spPr>
          <a:xfrm>
            <a:off x="4644008" y="5733256"/>
            <a:ext cx="3816424" cy="50405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PA" dirty="0" smtClean="0"/>
              <a:t>La programación que mas se utiliza en la actualidad</a:t>
            </a:r>
            <a:endParaRPr lang="es-PA" dirty="0"/>
          </a:p>
        </p:txBody>
      </p:sp>
      <p:sp>
        <p:nvSpPr>
          <p:cNvPr id="7" name="6 Rectángulo"/>
          <p:cNvSpPr/>
          <p:nvPr/>
        </p:nvSpPr>
        <p:spPr>
          <a:xfrm>
            <a:off x="611560" y="1340768"/>
            <a:ext cx="4680520" cy="338336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PA" dirty="0" smtClean="0"/>
              <a:t>Programación Orientada a objetos</a:t>
            </a:r>
            <a:endParaRPr lang="es-PA" dirty="0"/>
          </a:p>
        </p:txBody>
      </p:sp>
      <p:sp>
        <p:nvSpPr>
          <p:cNvPr id="8" name="7 Rectángulo"/>
          <p:cNvSpPr/>
          <p:nvPr/>
        </p:nvSpPr>
        <p:spPr>
          <a:xfrm>
            <a:off x="2627784" y="3501008"/>
            <a:ext cx="1080120" cy="338336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PA" dirty="0" smtClean="0"/>
              <a:t>Surge</a:t>
            </a:r>
            <a:endParaRPr lang="es-PA" dirty="0"/>
          </a:p>
        </p:txBody>
      </p:sp>
      <p:sp>
        <p:nvSpPr>
          <p:cNvPr id="9" name="8 Rectángulo"/>
          <p:cNvSpPr/>
          <p:nvPr/>
        </p:nvSpPr>
        <p:spPr>
          <a:xfrm>
            <a:off x="4067944" y="5301208"/>
            <a:ext cx="864096" cy="338336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PA" dirty="0" smtClean="0"/>
              <a:t>Y es</a:t>
            </a:r>
            <a:endParaRPr lang="es-PA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Flecha derecha"/>
          <p:cNvSpPr/>
          <p:nvPr/>
        </p:nvSpPr>
        <p:spPr>
          <a:xfrm>
            <a:off x="2483768" y="2492896"/>
            <a:ext cx="4680520" cy="1512168"/>
          </a:xfrm>
          <a:prstGeom prst="rightArrow">
            <a:avLst/>
          </a:prstGeom>
        </p:spPr>
        <p:style>
          <a:lnRef idx="2">
            <a:schemeClr val="accent1"/>
          </a:lnRef>
          <a:fillRef idx="1002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PA" sz="2400" b="1" dirty="0" smtClean="0">
                <a:hlinkClick r:id="rId2"/>
              </a:rPr>
              <a:t>CONTINUAR CON CMAP</a:t>
            </a:r>
            <a:endParaRPr lang="es-PA" sz="2400" b="1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ío">
  <a:themeElements>
    <a:clrScheme name="Brío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Brío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Brío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81</TotalTime>
  <Words>142</Words>
  <Application>Microsoft Office PowerPoint</Application>
  <PresentationFormat>Presentación en pantalla (4:3)</PresentationFormat>
  <Paragraphs>23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7" baseType="lpstr">
      <vt:lpstr>Brío</vt:lpstr>
      <vt:lpstr>¿Qué es la Programación Orientada a Objetos?</vt:lpstr>
      <vt:lpstr>Breve Historia</vt:lpstr>
      <vt:lpstr>Breve Historia</vt:lpstr>
      <vt:lpstr>Características que utiliza la POO</vt:lpstr>
      <vt:lpstr>Resumen</vt:lpstr>
      <vt:lpstr>Diapositiva 6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Raul Vaz</dc:creator>
  <cp:lastModifiedBy>Raul Vaz</cp:lastModifiedBy>
  <cp:revision>9</cp:revision>
  <dcterms:created xsi:type="dcterms:W3CDTF">2011-12-08T18:57:11Z</dcterms:created>
  <dcterms:modified xsi:type="dcterms:W3CDTF">2011-12-08T20:19:03Z</dcterms:modified>
</cp:coreProperties>
</file>