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notesSlides/notesSlide12.xml" ContentType="application/vnd.openxmlformats-officedocument.presentationml.notesSlide+xml"/>
  <Default Extension="xlsx" ContentType="application/vnd.openxmlformats-officedocument.spreadsheetml.sheet"/>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Default Extension="doc" ContentType="application/msword"/>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diagrams/colors4.xml" ContentType="application/vnd.openxmlformats-officedocument.drawingml.diagramColors+xml"/>
  <Override PartName="/ppt/notesSlides/notesSlide5.xml" ContentType="application/vnd.openxmlformats-officedocument.presentationml.notesSlide+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Default Extension="wav" ContentType="audio/wav"/>
  <Override PartName="/ppt/diagrams/layout6.xml" ContentType="application/vnd.openxmlformats-officedocument.drawingml.diagram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data3.xml" ContentType="application/vnd.openxmlformats-officedocument.drawingml.diagramData+xml"/>
  <Override PartName="/ppt/notesSlides/notesSlide6.xml" ContentType="application/vnd.openxmlformats-officedocument.presentationml.notesSlide+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7" r:id="rId1"/>
  </p:sldMasterIdLst>
  <p:notesMasterIdLst>
    <p:notesMasterId r:id="rId51"/>
  </p:notesMasterIdLst>
  <p:sldIdLst>
    <p:sldId id="274" r:id="rId2"/>
    <p:sldId id="309" r:id="rId3"/>
    <p:sldId id="310" r:id="rId4"/>
    <p:sldId id="311" r:id="rId5"/>
    <p:sldId id="312" r:id="rId6"/>
    <p:sldId id="313" r:id="rId7"/>
    <p:sldId id="314" r:id="rId8"/>
    <p:sldId id="256" r:id="rId9"/>
    <p:sldId id="258" r:id="rId10"/>
    <p:sldId id="265" r:id="rId11"/>
    <p:sldId id="275" r:id="rId12"/>
    <p:sldId id="308" r:id="rId13"/>
    <p:sldId id="259" r:id="rId14"/>
    <p:sldId id="279" r:id="rId15"/>
    <p:sldId id="327" r:id="rId16"/>
    <p:sldId id="263" r:id="rId17"/>
    <p:sldId id="277" r:id="rId18"/>
    <p:sldId id="260" r:id="rId19"/>
    <p:sldId id="280" r:id="rId20"/>
    <p:sldId id="281" r:id="rId21"/>
    <p:sldId id="282" r:id="rId22"/>
    <p:sldId id="261" r:id="rId23"/>
    <p:sldId id="276" r:id="rId24"/>
    <p:sldId id="284" r:id="rId25"/>
    <p:sldId id="324" r:id="rId26"/>
    <p:sldId id="283" r:id="rId27"/>
    <p:sldId id="286" r:id="rId28"/>
    <p:sldId id="287" r:id="rId29"/>
    <p:sldId id="288" r:id="rId30"/>
    <p:sldId id="290" r:id="rId31"/>
    <p:sldId id="299" r:id="rId32"/>
    <p:sldId id="321" r:id="rId33"/>
    <p:sldId id="322" r:id="rId34"/>
    <p:sldId id="323" r:id="rId35"/>
    <p:sldId id="300" r:id="rId36"/>
    <p:sldId id="301" r:id="rId37"/>
    <p:sldId id="302" r:id="rId38"/>
    <p:sldId id="325" r:id="rId39"/>
    <p:sldId id="320" r:id="rId40"/>
    <p:sldId id="319" r:id="rId41"/>
    <p:sldId id="328" r:id="rId42"/>
    <p:sldId id="326" r:id="rId43"/>
    <p:sldId id="257" r:id="rId44"/>
    <p:sldId id="329" r:id="rId45"/>
    <p:sldId id="330" r:id="rId46"/>
    <p:sldId id="318" r:id="rId47"/>
    <p:sldId id="317" r:id="rId48"/>
    <p:sldId id="315" r:id="rId49"/>
    <p:sldId id="316" r:id="rId5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9900"/>
    <a:srgbClr val="0000FF"/>
    <a:srgbClr val="00FFFF"/>
    <a:srgbClr val="0099FF"/>
    <a:srgbClr val="000000"/>
    <a:srgbClr val="339966"/>
    <a:srgbClr val="FFCCFF"/>
    <a:srgbClr val="FFCC00"/>
    <a:srgbClr val="FF99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1650" y="-117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Arkusz_programu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S"/>
  <c:chart>
    <c:plotArea>
      <c:layout/>
      <c:barChart>
        <c:barDir val="col"/>
        <c:grouping val="clustered"/>
        <c:ser>
          <c:idx val="0"/>
          <c:order val="0"/>
          <c:tx>
            <c:strRef>
              <c:f>Hoja1!$B$1</c:f>
              <c:strCache>
                <c:ptCount val="1"/>
                <c:pt idx="0">
                  <c:v>NIVELES</c:v>
                </c:pt>
              </c:strCache>
            </c:strRef>
          </c:tx>
          <c:spPr>
            <a:ln w="28575">
              <a:noFill/>
            </a:ln>
          </c:spPr>
          <c:cat>
            <c:strRef>
              <c:f>Hoja1!$A$2:$A$6</c:f>
              <c:strCache>
                <c:ptCount val="5"/>
                <c:pt idx="0">
                  <c:v>JAVA</c:v>
                </c:pt>
                <c:pt idx="1">
                  <c:v>MERCADOS</c:v>
                </c:pt>
                <c:pt idx="2">
                  <c:v>COMUNICACION</c:v>
                </c:pt>
                <c:pt idx="3">
                  <c:v>TENDENCIAS</c:v>
                </c:pt>
                <c:pt idx="4">
                  <c:v>PROGRAMACION</c:v>
                </c:pt>
              </c:strCache>
            </c:strRef>
          </c:cat>
          <c:val>
            <c:numRef>
              <c:f>Hoja1!$B$2:$B$6</c:f>
              <c:numCache>
                <c:formatCode>General</c:formatCode>
                <c:ptCount val="5"/>
                <c:pt idx="0">
                  <c:v>70</c:v>
                </c:pt>
                <c:pt idx="1">
                  <c:v>120</c:v>
                </c:pt>
                <c:pt idx="2">
                  <c:v>150</c:v>
                </c:pt>
                <c:pt idx="3">
                  <c:v>135</c:v>
                </c:pt>
                <c:pt idx="4">
                  <c:v>148</c:v>
                </c:pt>
              </c:numCache>
            </c:numRef>
          </c:val>
        </c:ser>
        <c:axId val="144346112"/>
        <c:axId val="144372480"/>
      </c:barChart>
      <c:stockChart>
        <c:ser>
          <c:idx val="1"/>
          <c:order val="1"/>
          <c:tx>
            <c:strRef>
              <c:f>Hoja1!$C$1</c:f>
              <c:strCache>
                <c:ptCount val="1"/>
                <c:pt idx="0">
                  <c:v>COMUN</c:v>
                </c:pt>
              </c:strCache>
            </c:strRef>
          </c:tx>
          <c:spPr>
            <a:ln w="28575">
              <a:noFill/>
            </a:ln>
          </c:spPr>
          <c:marker>
            <c:symbol val="none"/>
          </c:marker>
          <c:cat>
            <c:strRef>
              <c:f>Hoja1!$A$2:$A$6</c:f>
              <c:strCache>
                <c:ptCount val="5"/>
                <c:pt idx="0">
                  <c:v>JAVA</c:v>
                </c:pt>
                <c:pt idx="1">
                  <c:v>MERCADOS</c:v>
                </c:pt>
                <c:pt idx="2">
                  <c:v>COMUNICACION</c:v>
                </c:pt>
                <c:pt idx="3">
                  <c:v>TENDENCIAS</c:v>
                </c:pt>
                <c:pt idx="4">
                  <c:v>PROGRAMACION</c:v>
                </c:pt>
              </c:strCache>
            </c:strRef>
          </c:cat>
          <c:val>
            <c:numRef>
              <c:f>Hoja1!$C$2:$C$6</c:f>
              <c:numCache>
                <c:formatCode>General</c:formatCode>
                <c:ptCount val="5"/>
                <c:pt idx="0">
                  <c:v>44</c:v>
                </c:pt>
                <c:pt idx="1">
                  <c:v>25</c:v>
                </c:pt>
                <c:pt idx="2">
                  <c:v>38</c:v>
                </c:pt>
                <c:pt idx="3">
                  <c:v>50</c:v>
                </c:pt>
                <c:pt idx="4">
                  <c:v>34</c:v>
                </c:pt>
              </c:numCache>
            </c:numRef>
          </c:val>
        </c:ser>
        <c:ser>
          <c:idx val="2"/>
          <c:order val="2"/>
          <c:tx>
            <c:strRef>
              <c:f>Hoja1!$D$1</c:f>
              <c:strCache>
                <c:ptCount val="1"/>
                <c:pt idx="0">
                  <c:v>ALTO</c:v>
                </c:pt>
              </c:strCache>
            </c:strRef>
          </c:tx>
          <c:spPr>
            <a:ln w="28575">
              <a:noFill/>
            </a:ln>
          </c:spPr>
          <c:marker>
            <c:symbol val="none"/>
          </c:marker>
          <c:cat>
            <c:strRef>
              <c:f>Hoja1!$A$2:$A$6</c:f>
              <c:strCache>
                <c:ptCount val="5"/>
                <c:pt idx="0">
                  <c:v>JAVA</c:v>
                </c:pt>
                <c:pt idx="1">
                  <c:v>MERCADOS</c:v>
                </c:pt>
                <c:pt idx="2">
                  <c:v>COMUNICACION</c:v>
                </c:pt>
                <c:pt idx="3">
                  <c:v>TENDENCIAS</c:v>
                </c:pt>
                <c:pt idx="4">
                  <c:v>PROGRAMACION</c:v>
                </c:pt>
              </c:strCache>
            </c:strRef>
          </c:cat>
          <c:val>
            <c:numRef>
              <c:f>Hoja1!$D$2:$D$6</c:f>
              <c:numCache>
                <c:formatCode>General</c:formatCode>
                <c:ptCount val="5"/>
                <c:pt idx="0">
                  <c:v>55</c:v>
                </c:pt>
                <c:pt idx="1">
                  <c:v>57</c:v>
                </c:pt>
                <c:pt idx="2">
                  <c:v>57</c:v>
                </c:pt>
                <c:pt idx="3">
                  <c:v>58</c:v>
                </c:pt>
                <c:pt idx="4">
                  <c:v>58</c:v>
                </c:pt>
              </c:numCache>
            </c:numRef>
          </c:val>
        </c:ser>
        <c:ser>
          <c:idx val="3"/>
          <c:order val="3"/>
          <c:tx>
            <c:strRef>
              <c:f>Hoja1!$E$1</c:f>
              <c:strCache>
                <c:ptCount val="1"/>
                <c:pt idx="0">
                  <c:v>BAJO</c:v>
                </c:pt>
              </c:strCache>
            </c:strRef>
          </c:tx>
          <c:spPr>
            <a:ln w="28575">
              <a:noFill/>
            </a:ln>
          </c:spPr>
          <c:marker>
            <c:symbol val="none"/>
          </c:marker>
          <c:cat>
            <c:strRef>
              <c:f>Hoja1!$A$2:$A$6</c:f>
              <c:strCache>
                <c:ptCount val="5"/>
                <c:pt idx="0">
                  <c:v>JAVA</c:v>
                </c:pt>
                <c:pt idx="1">
                  <c:v>MERCADOS</c:v>
                </c:pt>
                <c:pt idx="2">
                  <c:v>COMUNICACION</c:v>
                </c:pt>
                <c:pt idx="3">
                  <c:v>TENDENCIAS</c:v>
                </c:pt>
                <c:pt idx="4">
                  <c:v>PROGRAMACION</c:v>
                </c:pt>
              </c:strCache>
            </c:strRef>
          </c:cat>
          <c:val>
            <c:numRef>
              <c:f>Hoja1!$E$2:$E$6</c:f>
              <c:numCache>
                <c:formatCode>General</c:formatCode>
                <c:ptCount val="5"/>
                <c:pt idx="0">
                  <c:v>11</c:v>
                </c:pt>
                <c:pt idx="1">
                  <c:v>12</c:v>
                </c:pt>
                <c:pt idx="2">
                  <c:v>13</c:v>
                </c:pt>
                <c:pt idx="3">
                  <c:v>11</c:v>
                </c:pt>
                <c:pt idx="4">
                  <c:v>25</c:v>
                </c:pt>
              </c:numCache>
            </c:numRef>
          </c:val>
        </c:ser>
        <c:ser>
          <c:idx val="4"/>
          <c:order val="4"/>
          <c:tx>
            <c:strRef>
              <c:f>Hoja1!$F$1</c:f>
              <c:strCache>
                <c:ptCount val="1"/>
                <c:pt idx="0">
                  <c:v>CONOCIDO</c:v>
                </c:pt>
              </c:strCache>
            </c:strRef>
          </c:tx>
          <c:spPr>
            <a:ln w="28575">
              <a:noFill/>
            </a:ln>
          </c:spPr>
          <c:marker>
            <c:symbol val="none"/>
          </c:marker>
          <c:cat>
            <c:strRef>
              <c:f>Hoja1!$A$2:$A$6</c:f>
              <c:strCache>
                <c:ptCount val="5"/>
                <c:pt idx="0">
                  <c:v>JAVA</c:v>
                </c:pt>
                <c:pt idx="1">
                  <c:v>MERCADOS</c:v>
                </c:pt>
                <c:pt idx="2">
                  <c:v>COMUNICACION</c:v>
                </c:pt>
                <c:pt idx="3">
                  <c:v>TENDENCIAS</c:v>
                </c:pt>
                <c:pt idx="4">
                  <c:v>PROGRAMACION</c:v>
                </c:pt>
              </c:strCache>
            </c:strRef>
          </c:cat>
          <c:val>
            <c:numRef>
              <c:f>Hoja1!$F$2:$F$6</c:f>
              <c:numCache>
                <c:formatCode>General</c:formatCode>
                <c:ptCount val="5"/>
                <c:pt idx="0">
                  <c:v>25</c:v>
                </c:pt>
                <c:pt idx="1">
                  <c:v>38</c:v>
                </c:pt>
                <c:pt idx="2">
                  <c:v>50</c:v>
                </c:pt>
                <c:pt idx="3">
                  <c:v>35</c:v>
                </c:pt>
                <c:pt idx="4">
                  <c:v>43</c:v>
                </c:pt>
              </c:numCache>
            </c:numRef>
          </c:val>
        </c:ser>
        <c:hiLowLines/>
        <c:upDownBars>
          <c:gapWidth val="150"/>
          <c:upBars/>
          <c:downBars/>
        </c:upDownBars>
        <c:axId val="144515072"/>
        <c:axId val="144374016"/>
      </c:stockChart>
      <c:catAx>
        <c:axId val="144346112"/>
        <c:scaling>
          <c:orientation val="minMax"/>
        </c:scaling>
        <c:axPos val="b"/>
        <c:numFmt formatCode="dd/mm/yyyy" sourceLinked="1"/>
        <c:tickLblPos val="nextTo"/>
        <c:crossAx val="144372480"/>
        <c:crosses val="autoZero"/>
        <c:auto val="1"/>
        <c:lblAlgn val="ctr"/>
        <c:lblOffset val="100"/>
      </c:catAx>
      <c:valAx>
        <c:axId val="144372480"/>
        <c:scaling>
          <c:orientation val="minMax"/>
        </c:scaling>
        <c:axPos val="l"/>
        <c:majorGridlines/>
        <c:numFmt formatCode="General" sourceLinked="1"/>
        <c:tickLblPos val="nextTo"/>
        <c:crossAx val="144346112"/>
        <c:crosses val="autoZero"/>
        <c:crossBetween val="between"/>
      </c:valAx>
      <c:valAx>
        <c:axId val="144374016"/>
        <c:scaling>
          <c:orientation val="minMax"/>
        </c:scaling>
        <c:axPos val="r"/>
        <c:numFmt formatCode="General" sourceLinked="1"/>
        <c:tickLblPos val="nextTo"/>
        <c:crossAx val="144515072"/>
        <c:crosses val="max"/>
        <c:crossBetween val="between"/>
      </c:valAx>
      <c:catAx>
        <c:axId val="144515072"/>
        <c:scaling>
          <c:orientation val="minMax"/>
        </c:scaling>
        <c:delete val="1"/>
        <c:axPos val="b"/>
        <c:numFmt formatCode="dd/mm/yyyy" sourceLinked="1"/>
        <c:tickLblPos val="none"/>
        <c:crossAx val="144374016"/>
        <c:crosses val="autoZero"/>
        <c:auto val="1"/>
        <c:lblAlgn val="ctr"/>
        <c:lblOffset val="100"/>
      </c:catAx>
    </c:plotArea>
    <c:legend>
      <c:legendPos val="r"/>
      <c:layout>
        <c:manualLayout>
          <c:xMode val="edge"/>
          <c:yMode val="edge"/>
          <c:x val="0.69158297226234133"/>
          <c:y val="3.1010067950407963E-2"/>
          <c:w val="0.29430748435359078"/>
          <c:h val="0.66150870623984837"/>
        </c:manualLayout>
      </c:layout>
    </c:legend>
    <c:plotVisOnly val="1"/>
    <c:dispBlanksAs val="gap"/>
  </c:chart>
  <c:txPr>
    <a:bodyPr/>
    <a:lstStyle/>
    <a:p>
      <a:pPr>
        <a:defRPr sz="1800"/>
      </a:pPr>
      <a:endParaRPr lang="es-ES"/>
    </a:p>
  </c:txPr>
  <c:externalData r:id="rId1"/>
</c:chartSpace>
</file>

<file path=ppt/diagrams/_rels/data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image" Target="../media/image103.png"/><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diagrams/_rels/data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image" Target="../media/image103.png"/><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diagrams/_rels/drawing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image" Target="../media/image103.png"/><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diagrams/_rels/drawing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image" Target="../media/image103.png"/><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B113F0-5EEE-44AC-B8EA-01375048827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ES"/>
        </a:p>
      </dgm:t>
    </dgm:pt>
    <dgm:pt modelId="{5777BDCC-4AD0-4410-81BD-74EA6FB27EC8}">
      <dgm:prSet phldrT="[Texto]" custT="1"/>
      <dgm:spPr>
        <a:noFill/>
        <a:ln>
          <a:solidFill>
            <a:schemeClr val="tx1"/>
          </a:solidFill>
        </a:ln>
      </dgm:spPr>
      <dgm:t>
        <a:bodyPr/>
        <a:lstStyle/>
        <a:p>
          <a:r>
            <a:rPr lang="es-ES" sz="1200" dirty="0" smtClean="0">
              <a:solidFill>
                <a:schemeClr val="tx1"/>
              </a:solidFill>
              <a:latin typeface="Arial Black" pitchFamily="34" charset="0"/>
            </a:rPr>
            <a:t>La Máquina Virtual de Java</a:t>
          </a:r>
        </a:p>
        <a:p>
          <a:r>
            <a:rPr lang="es-ES" sz="1200" dirty="0" smtClean="0">
              <a:solidFill>
                <a:schemeClr val="tx1"/>
              </a:solidFill>
              <a:latin typeface="Arial Black" pitchFamily="34" charset="0"/>
            </a:rPr>
            <a:t>Administracion  Y Procesos</a:t>
          </a:r>
          <a:endParaRPr lang="es-ES" sz="1200" dirty="0">
            <a:solidFill>
              <a:schemeClr val="tx1"/>
            </a:solidFill>
            <a:latin typeface="Arial Black" pitchFamily="34" charset="0"/>
          </a:endParaRPr>
        </a:p>
      </dgm:t>
    </dgm:pt>
    <dgm:pt modelId="{70C7C65E-A995-495C-A8A2-E2AF9685B9DD}" type="parTrans" cxnId="{97A93FB1-7126-4DE5-9B58-948526379E7D}">
      <dgm:prSet/>
      <dgm:spPr/>
      <dgm:t>
        <a:bodyPr/>
        <a:lstStyle/>
        <a:p>
          <a:endParaRPr lang="es-ES">
            <a:solidFill>
              <a:schemeClr val="tx1"/>
            </a:solidFill>
          </a:endParaRPr>
        </a:p>
      </dgm:t>
    </dgm:pt>
    <dgm:pt modelId="{5179EE20-D79D-4E6E-9BB7-05E8F21EF291}" type="sibTrans" cxnId="{97A93FB1-7126-4DE5-9B58-948526379E7D}">
      <dgm:prSet/>
      <dgm:spPr/>
      <dgm:t>
        <a:bodyPr/>
        <a:lstStyle/>
        <a:p>
          <a:endParaRPr lang="es-ES">
            <a:solidFill>
              <a:schemeClr val="tx1"/>
            </a:solidFill>
          </a:endParaRPr>
        </a:p>
      </dgm:t>
    </dgm:pt>
    <dgm:pt modelId="{2AE33F89-DEE1-4DEE-A6D0-35D5AFC29D6F}" type="asst">
      <dgm:prSet phldrT="[Texto]" custT="1"/>
      <dgm:spPr>
        <a:noFill/>
        <a:ln>
          <a:solidFill>
            <a:schemeClr val="tx1"/>
          </a:solidFill>
        </a:ln>
      </dgm:spPr>
      <dgm:t>
        <a:bodyPr/>
        <a:lstStyle/>
        <a:p>
          <a:r>
            <a:rPr lang="es-ES" sz="1200" dirty="0" smtClean="0">
              <a:solidFill>
                <a:schemeClr val="tx1"/>
              </a:solidFill>
              <a:latin typeface="Arial Black" pitchFamily="34" charset="0"/>
            </a:rPr>
            <a:t>DESARROLLO Y RECURSOS HUMANOS</a:t>
          </a:r>
          <a:endParaRPr lang="es-ES" sz="1200" dirty="0">
            <a:solidFill>
              <a:schemeClr val="tx1"/>
            </a:solidFill>
            <a:latin typeface="Arial Black" pitchFamily="34" charset="0"/>
          </a:endParaRPr>
        </a:p>
      </dgm:t>
    </dgm:pt>
    <dgm:pt modelId="{ABADBE32-6208-4797-9D2A-199F5C8508E8}" type="parTrans" cxnId="{38DE46B3-24F1-40D9-BA13-CACC424CAB88}">
      <dgm:prSet/>
      <dgm:spPr/>
      <dgm:t>
        <a:bodyPr/>
        <a:lstStyle/>
        <a:p>
          <a:endParaRPr lang="es-ES">
            <a:solidFill>
              <a:schemeClr val="tx1"/>
            </a:solidFill>
          </a:endParaRPr>
        </a:p>
      </dgm:t>
    </dgm:pt>
    <dgm:pt modelId="{31C3725F-AABF-4265-8F6C-91D9BB660810}" type="sibTrans" cxnId="{38DE46B3-24F1-40D9-BA13-CACC424CAB88}">
      <dgm:prSet/>
      <dgm:spPr/>
      <dgm:t>
        <a:bodyPr/>
        <a:lstStyle/>
        <a:p>
          <a:endParaRPr lang="es-ES">
            <a:solidFill>
              <a:schemeClr val="tx1"/>
            </a:solidFill>
          </a:endParaRPr>
        </a:p>
      </dgm:t>
    </dgm:pt>
    <dgm:pt modelId="{78B5B102-7CDD-456F-9509-F8AA794FDF76}">
      <dgm:prSet phldrT="[Texto]" custT="1"/>
      <dgm:spPr>
        <a:noFill/>
        <a:ln>
          <a:solidFill>
            <a:schemeClr val="tx1"/>
          </a:solidFill>
        </a:ln>
      </dgm:spPr>
      <dgm:t>
        <a:bodyPr/>
        <a:lstStyle/>
        <a:p>
          <a:r>
            <a:rPr lang="es-ES" sz="1200" dirty="0" smtClean="0">
              <a:solidFill>
                <a:schemeClr val="tx1"/>
              </a:solidFill>
              <a:latin typeface="Arial Black" pitchFamily="34" charset="0"/>
            </a:rPr>
            <a:t>PLANEACION</a:t>
          </a:r>
          <a:r>
            <a:rPr lang="es-ES" sz="1200" dirty="0" smtClean="0">
              <a:solidFill>
                <a:schemeClr val="tx1"/>
              </a:solidFill>
            </a:rPr>
            <a:t> </a:t>
          </a:r>
          <a:endParaRPr lang="es-ES" sz="1200" dirty="0">
            <a:solidFill>
              <a:schemeClr val="tx1"/>
            </a:solidFill>
          </a:endParaRPr>
        </a:p>
      </dgm:t>
    </dgm:pt>
    <dgm:pt modelId="{515031C5-24DE-42FC-9A17-75926EF6C1E5}" type="parTrans" cxnId="{84DCB93D-1A16-4ED1-9E21-63DDA1EE9AB8}">
      <dgm:prSet/>
      <dgm:spPr/>
      <dgm:t>
        <a:bodyPr/>
        <a:lstStyle/>
        <a:p>
          <a:endParaRPr lang="es-ES">
            <a:solidFill>
              <a:schemeClr val="tx1"/>
            </a:solidFill>
          </a:endParaRPr>
        </a:p>
      </dgm:t>
    </dgm:pt>
    <dgm:pt modelId="{4C77E82F-BD1A-4DC5-A80D-F027471B2FF5}" type="sibTrans" cxnId="{84DCB93D-1A16-4ED1-9E21-63DDA1EE9AB8}">
      <dgm:prSet/>
      <dgm:spPr/>
      <dgm:t>
        <a:bodyPr/>
        <a:lstStyle/>
        <a:p>
          <a:endParaRPr lang="es-ES">
            <a:solidFill>
              <a:schemeClr val="tx1"/>
            </a:solidFill>
          </a:endParaRPr>
        </a:p>
      </dgm:t>
    </dgm:pt>
    <dgm:pt modelId="{9321C46B-CAC2-441B-BA93-3AECB00E2FA5}">
      <dgm:prSet phldrT="[Texto]" custT="1"/>
      <dgm:spPr>
        <a:noFill/>
        <a:ln>
          <a:solidFill>
            <a:schemeClr val="tx1"/>
          </a:solidFill>
        </a:ln>
      </dgm:spPr>
      <dgm:t>
        <a:bodyPr/>
        <a:lstStyle/>
        <a:p>
          <a:r>
            <a:rPr lang="es-ES" sz="1200" dirty="0" smtClean="0">
              <a:solidFill>
                <a:schemeClr val="tx1"/>
              </a:solidFill>
              <a:latin typeface="Arial Black" pitchFamily="34" charset="0"/>
            </a:rPr>
            <a:t>INFORMACION</a:t>
          </a:r>
          <a:endParaRPr lang="es-ES" sz="1200" dirty="0">
            <a:solidFill>
              <a:schemeClr val="tx1"/>
            </a:solidFill>
            <a:latin typeface="Arial Black" pitchFamily="34" charset="0"/>
          </a:endParaRPr>
        </a:p>
      </dgm:t>
    </dgm:pt>
    <dgm:pt modelId="{D885E538-CC8E-48E2-B543-D9808D9715AD}" type="parTrans" cxnId="{A1B71136-FFAE-4AF9-9976-31C846715B59}">
      <dgm:prSet/>
      <dgm:spPr/>
      <dgm:t>
        <a:bodyPr/>
        <a:lstStyle/>
        <a:p>
          <a:endParaRPr lang="es-ES">
            <a:solidFill>
              <a:schemeClr val="tx1"/>
            </a:solidFill>
          </a:endParaRPr>
        </a:p>
      </dgm:t>
    </dgm:pt>
    <dgm:pt modelId="{835950D2-F9E7-4CC4-A441-EF028E2C3935}" type="sibTrans" cxnId="{A1B71136-FFAE-4AF9-9976-31C846715B59}">
      <dgm:prSet/>
      <dgm:spPr/>
      <dgm:t>
        <a:bodyPr/>
        <a:lstStyle/>
        <a:p>
          <a:endParaRPr lang="es-ES">
            <a:solidFill>
              <a:schemeClr val="tx1"/>
            </a:solidFill>
          </a:endParaRPr>
        </a:p>
      </dgm:t>
    </dgm:pt>
    <dgm:pt modelId="{771EA620-D5DC-4AC0-9AE3-32C0AA93DF77}">
      <dgm:prSet phldrT="[Texto]" custT="1"/>
      <dgm:spPr>
        <a:noFill/>
        <a:ln>
          <a:solidFill>
            <a:schemeClr val="tx1"/>
          </a:solidFill>
        </a:ln>
      </dgm:spPr>
      <dgm:t>
        <a:bodyPr/>
        <a:lstStyle/>
        <a:p>
          <a:r>
            <a:rPr lang="es-ES" sz="1200" dirty="0" smtClean="0">
              <a:solidFill>
                <a:schemeClr val="tx1"/>
              </a:solidFill>
              <a:latin typeface="Arial Black" pitchFamily="34" charset="0"/>
            </a:rPr>
            <a:t>REGISTROS Y ANALISIS</a:t>
          </a:r>
          <a:endParaRPr lang="es-ES" sz="1200" dirty="0">
            <a:solidFill>
              <a:schemeClr val="tx1"/>
            </a:solidFill>
            <a:latin typeface="Arial Black" pitchFamily="34" charset="0"/>
          </a:endParaRPr>
        </a:p>
      </dgm:t>
    </dgm:pt>
    <dgm:pt modelId="{AB30C3D5-AD0D-4526-9536-6ABE36A344E1}" type="parTrans" cxnId="{5CCDF6B6-319D-45C3-B372-A01EDDCF333D}">
      <dgm:prSet/>
      <dgm:spPr/>
      <dgm:t>
        <a:bodyPr/>
        <a:lstStyle/>
        <a:p>
          <a:endParaRPr lang="es-ES">
            <a:solidFill>
              <a:schemeClr val="tx1"/>
            </a:solidFill>
          </a:endParaRPr>
        </a:p>
      </dgm:t>
    </dgm:pt>
    <dgm:pt modelId="{2AA2E9A0-840A-4AF9-B6AC-2E7CADEFE508}" type="sibTrans" cxnId="{5CCDF6B6-319D-45C3-B372-A01EDDCF333D}">
      <dgm:prSet/>
      <dgm:spPr/>
      <dgm:t>
        <a:bodyPr/>
        <a:lstStyle/>
        <a:p>
          <a:endParaRPr lang="es-ES">
            <a:solidFill>
              <a:schemeClr val="tx1"/>
            </a:solidFill>
          </a:endParaRPr>
        </a:p>
      </dgm:t>
    </dgm:pt>
    <dgm:pt modelId="{68222908-FBAD-430E-ABC2-8F443ABCB812}" type="pres">
      <dgm:prSet presAssocID="{CAB113F0-5EEE-44AC-B8EA-01375048827B}" presName="hierChild1" presStyleCnt="0">
        <dgm:presLayoutVars>
          <dgm:orgChart val="1"/>
          <dgm:chPref val="1"/>
          <dgm:dir/>
          <dgm:animOne val="branch"/>
          <dgm:animLvl val="lvl"/>
          <dgm:resizeHandles/>
        </dgm:presLayoutVars>
      </dgm:prSet>
      <dgm:spPr/>
      <dgm:t>
        <a:bodyPr/>
        <a:lstStyle/>
        <a:p>
          <a:endParaRPr lang="es-ES"/>
        </a:p>
      </dgm:t>
    </dgm:pt>
    <dgm:pt modelId="{0AA8B37D-28C5-4572-8133-0CB0BB090B44}" type="pres">
      <dgm:prSet presAssocID="{5777BDCC-4AD0-4410-81BD-74EA6FB27EC8}" presName="hierRoot1" presStyleCnt="0">
        <dgm:presLayoutVars>
          <dgm:hierBranch val="init"/>
        </dgm:presLayoutVars>
      </dgm:prSet>
      <dgm:spPr/>
    </dgm:pt>
    <dgm:pt modelId="{D585D915-120B-4BF5-B9E2-5D6B0694F147}" type="pres">
      <dgm:prSet presAssocID="{5777BDCC-4AD0-4410-81BD-74EA6FB27EC8}" presName="rootComposite1" presStyleCnt="0"/>
      <dgm:spPr/>
    </dgm:pt>
    <dgm:pt modelId="{15D27B55-9DA3-4298-92CE-B50395949679}" type="pres">
      <dgm:prSet presAssocID="{5777BDCC-4AD0-4410-81BD-74EA6FB27EC8}" presName="rootText1" presStyleLbl="node0" presStyleIdx="0" presStyleCnt="1">
        <dgm:presLayoutVars>
          <dgm:chPref val="3"/>
        </dgm:presLayoutVars>
      </dgm:prSet>
      <dgm:spPr/>
      <dgm:t>
        <a:bodyPr/>
        <a:lstStyle/>
        <a:p>
          <a:endParaRPr lang="es-ES"/>
        </a:p>
      </dgm:t>
    </dgm:pt>
    <dgm:pt modelId="{AE8B53DF-F45C-4766-9E13-907A459C7D51}" type="pres">
      <dgm:prSet presAssocID="{5777BDCC-4AD0-4410-81BD-74EA6FB27EC8}" presName="rootConnector1" presStyleLbl="node1" presStyleIdx="0" presStyleCnt="0"/>
      <dgm:spPr/>
      <dgm:t>
        <a:bodyPr/>
        <a:lstStyle/>
        <a:p>
          <a:endParaRPr lang="es-ES"/>
        </a:p>
      </dgm:t>
    </dgm:pt>
    <dgm:pt modelId="{D712F0C1-A665-4553-82C0-E26C73F3A184}" type="pres">
      <dgm:prSet presAssocID="{5777BDCC-4AD0-4410-81BD-74EA6FB27EC8}" presName="hierChild2" presStyleCnt="0"/>
      <dgm:spPr/>
    </dgm:pt>
    <dgm:pt modelId="{85ED71DD-4FD8-48AA-AEDB-85F88087F63F}" type="pres">
      <dgm:prSet presAssocID="{515031C5-24DE-42FC-9A17-75926EF6C1E5}" presName="Name37" presStyleLbl="parChTrans1D2" presStyleIdx="0" presStyleCnt="4"/>
      <dgm:spPr/>
      <dgm:t>
        <a:bodyPr/>
        <a:lstStyle/>
        <a:p>
          <a:endParaRPr lang="es-ES"/>
        </a:p>
      </dgm:t>
    </dgm:pt>
    <dgm:pt modelId="{8095EFB9-887A-4C59-90FE-8601F0186E81}" type="pres">
      <dgm:prSet presAssocID="{78B5B102-7CDD-456F-9509-F8AA794FDF76}" presName="hierRoot2" presStyleCnt="0">
        <dgm:presLayoutVars>
          <dgm:hierBranch val="init"/>
        </dgm:presLayoutVars>
      </dgm:prSet>
      <dgm:spPr/>
    </dgm:pt>
    <dgm:pt modelId="{B6376A25-3B3F-4041-BA07-A1DE7ABE54F3}" type="pres">
      <dgm:prSet presAssocID="{78B5B102-7CDD-456F-9509-F8AA794FDF76}" presName="rootComposite" presStyleCnt="0"/>
      <dgm:spPr/>
    </dgm:pt>
    <dgm:pt modelId="{B089F315-F69A-4E3A-B737-837F36653224}" type="pres">
      <dgm:prSet presAssocID="{78B5B102-7CDD-456F-9509-F8AA794FDF76}" presName="rootText" presStyleLbl="node2" presStyleIdx="0" presStyleCnt="3">
        <dgm:presLayoutVars>
          <dgm:chPref val="3"/>
        </dgm:presLayoutVars>
      </dgm:prSet>
      <dgm:spPr/>
      <dgm:t>
        <a:bodyPr/>
        <a:lstStyle/>
        <a:p>
          <a:endParaRPr lang="es-ES"/>
        </a:p>
      </dgm:t>
    </dgm:pt>
    <dgm:pt modelId="{B2FDF4EC-14EC-467F-A549-62E7E3DB96D4}" type="pres">
      <dgm:prSet presAssocID="{78B5B102-7CDD-456F-9509-F8AA794FDF76}" presName="rootConnector" presStyleLbl="node2" presStyleIdx="0" presStyleCnt="3"/>
      <dgm:spPr/>
      <dgm:t>
        <a:bodyPr/>
        <a:lstStyle/>
        <a:p>
          <a:endParaRPr lang="es-ES"/>
        </a:p>
      </dgm:t>
    </dgm:pt>
    <dgm:pt modelId="{43E3FF5A-C6AB-408B-A2CF-8080ED7C508D}" type="pres">
      <dgm:prSet presAssocID="{78B5B102-7CDD-456F-9509-F8AA794FDF76}" presName="hierChild4" presStyleCnt="0"/>
      <dgm:spPr/>
    </dgm:pt>
    <dgm:pt modelId="{14822FAC-3771-48CE-9EC4-8CBEB29045AD}" type="pres">
      <dgm:prSet presAssocID="{78B5B102-7CDD-456F-9509-F8AA794FDF76}" presName="hierChild5" presStyleCnt="0"/>
      <dgm:spPr/>
    </dgm:pt>
    <dgm:pt modelId="{E484313E-F7BC-4B95-9957-C40AF350EF37}" type="pres">
      <dgm:prSet presAssocID="{D885E538-CC8E-48E2-B543-D9808D9715AD}" presName="Name37" presStyleLbl="parChTrans1D2" presStyleIdx="1" presStyleCnt="4"/>
      <dgm:spPr/>
      <dgm:t>
        <a:bodyPr/>
        <a:lstStyle/>
        <a:p>
          <a:endParaRPr lang="es-ES"/>
        </a:p>
      </dgm:t>
    </dgm:pt>
    <dgm:pt modelId="{D2B7E8B7-F66B-427F-8A5F-6CC0BB2F712F}" type="pres">
      <dgm:prSet presAssocID="{9321C46B-CAC2-441B-BA93-3AECB00E2FA5}" presName="hierRoot2" presStyleCnt="0">
        <dgm:presLayoutVars>
          <dgm:hierBranch val="init"/>
        </dgm:presLayoutVars>
      </dgm:prSet>
      <dgm:spPr/>
    </dgm:pt>
    <dgm:pt modelId="{959B7194-3F23-43D8-B8E1-06FCD93BF510}" type="pres">
      <dgm:prSet presAssocID="{9321C46B-CAC2-441B-BA93-3AECB00E2FA5}" presName="rootComposite" presStyleCnt="0"/>
      <dgm:spPr/>
    </dgm:pt>
    <dgm:pt modelId="{E37BFE4E-37B4-4D50-AE2A-645DAD8BC06A}" type="pres">
      <dgm:prSet presAssocID="{9321C46B-CAC2-441B-BA93-3AECB00E2FA5}" presName="rootText" presStyleLbl="node2" presStyleIdx="1" presStyleCnt="3">
        <dgm:presLayoutVars>
          <dgm:chPref val="3"/>
        </dgm:presLayoutVars>
      </dgm:prSet>
      <dgm:spPr/>
      <dgm:t>
        <a:bodyPr/>
        <a:lstStyle/>
        <a:p>
          <a:endParaRPr lang="es-ES"/>
        </a:p>
      </dgm:t>
    </dgm:pt>
    <dgm:pt modelId="{2F328727-0181-401E-9228-63DCA88ACE55}" type="pres">
      <dgm:prSet presAssocID="{9321C46B-CAC2-441B-BA93-3AECB00E2FA5}" presName="rootConnector" presStyleLbl="node2" presStyleIdx="1" presStyleCnt="3"/>
      <dgm:spPr/>
      <dgm:t>
        <a:bodyPr/>
        <a:lstStyle/>
        <a:p>
          <a:endParaRPr lang="es-ES"/>
        </a:p>
      </dgm:t>
    </dgm:pt>
    <dgm:pt modelId="{0A131959-B1C0-409D-9616-BC63E9D0BAE2}" type="pres">
      <dgm:prSet presAssocID="{9321C46B-CAC2-441B-BA93-3AECB00E2FA5}" presName="hierChild4" presStyleCnt="0"/>
      <dgm:spPr/>
    </dgm:pt>
    <dgm:pt modelId="{2B85D342-740D-405A-98E6-5AFA1C5DAC74}" type="pres">
      <dgm:prSet presAssocID="{9321C46B-CAC2-441B-BA93-3AECB00E2FA5}" presName="hierChild5" presStyleCnt="0"/>
      <dgm:spPr/>
    </dgm:pt>
    <dgm:pt modelId="{FECE2122-91FB-48D4-A646-181ECC982243}" type="pres">
      <dgm:prSet presAssocID="{AB30C3D5-AD0D-4526-9536-6ABE36A344E1}" presName="Name37" presStyleLbl="parChTrans1D2" presStyleIdx="2" presStyleCnt="4"/>
      <dgm:spPr/>
      <dgm:t>
        <a:bodyPr/>
        <a:lstStyle/>
        <a:p>
          <a:endParaRPr lang="es-ES"/>
        </a:p>
      </dgm:t>
    </dgm:pt>
    <dgm:pt modelId="{2295911D-9318-4D1A-B902-159ACC8D6342}" type="pres">
      <dgm:prSet presAssocID="{771EA620-D5DC-4AC0-9AE3-32C0AA93DF77}" presName="hierRoot2" presStyleCnt="0">
        <dgm:presLayoutVars>
          <dgm:hierBranch val="init"/>
        </dgm:presLayoutVars>
      </dgm:prSet>
      <dgm:spPr/>
    </dgm:pt>
    <dgm:pt modelId="{E423A201-5BA4-4CBF-945C-D9CEF34C177F}" type="pres">
      <dgm:prSet presAssocID="{771EA620-D5DC-4AC0-9AE3-32C0AA93DF77}" presName="rootComposite" presStyleCnt="0"/>
      <dgm:spPr/>
    </dgm:pt>
    <dgm:pt modelId="{6E09ED4A-DA9B-4096-9FA4-256695E13EEF}" type="pres">
      <dgm:prSet presAssocID="{771EA620-D5DC-4AC0-9AE3-32C0AA93DF77}" presName="rootText" presStyleLbl="node2" presStyleIdx="2" presStyleCnt="3">
        <dgm:presLayoutVars>
          <dgm:chPref val="3"/>
        </dgm:presLayoutVars>
      </dgm:prSet>
      <dgm:spPr/>
      <dgm:t>
        <a:bodyPr/>
        <a:lstStyle/>
        <a:p>
          <a:endParaRPr lang="es-ES"/>
        </a:p>
      </dgm:t>
    </dgm:pt>
    <dgm:pt modelId="{C145CE52-DEDC-42ED-82EF-8C3D3F54C576}" type="pres">
      <dgm:prSet presAssocID="{771EA620-D5DC-4AC0-9AE3-32C0AA93DF77}" presName="rootConnector" presStyleLbl="node2" presStyleIdx="2" presStyleCnt="3"/>
      <dgm:spPr/>
      <dgm:t>
        <a:bodyPr/>
        <a:lstStyle/>
        <a:p>
          <a:endParaRPr lang="es-ES"/>
        </a:p>
      </dgm:t>
    </dgm:pt>
    <dgm:pt modelId="{8AEB2DBF-95C7-4AE4-B5E6-80D7828985B0}" type="pres">
      <dgm:prSet presAssocID="{771EA620-D5DC-4AC0-9AE3-32C0AA93DF77}" presName="hierChild4" presStyleCnt="0"/>
      <dgm:spPr/>
    </dgm:pt>
    <dgm:pt modelId="{DFCC2E25-38F1-4D71-8BB4-44CAF396D4F1}" type="pres">
      <dgm:prSet presAssocID="{771EA620-D5DC-4AC0-9AE3-32C0AA93DF77}" presName="hierChild5" presStyleCnt="0"/>
      <dgm:spPr/>
    </dgm:pt>
    <dgm:pt modelId="{E660599F-3E11-4B33-8BA2-E226BED020FB}" type="pres">
      <dgm:prSet presAssocID="{5777BDCC-4AD0-4410-81BD-74EA6FB27EC8}" presName="hierChild3" presStyleCnt="0"/>
      <dgm:spPr/>
    </dgm:pt>
    <dgm:pt modelId="{6C6E8731-BCE5-4358-82AF-78552D09691F}" type="pres">
      <dgm:prSet presAssocID="{ABADBE32-6208-4797-9D2A-199F5C8508E8}" presName="Name111" presStyleLbl="parChTrans1D2" presStyleIdx="3" presStyleCnt="4"/>
      <dgm:spPr/>
      <dgm:t>
        <a:bodyPr/>
        <a:lstStyle/>
        <a:p>
          <a:endParaRPr lang="es-ES"/>
        </a:p>
      </dgm:t>
    </dgm:pt>
    <dgm:pt modelId="{E090CA69-0BA7-44C7-A0A5-B65A57662B63}" type="pres">
      <dgm:prSet presAssocID="{2AE33F89-DEE1-4DEE-A6D0-35D5AFC29D6F}" presName="hierRoot3" presStyleCnt="0">
        <dgm:presLayoutVars>
          <dgm:hierBranch val="init"/>
        </dgm:presLayoutVars>
      </dgm:prSet>
      <dgm:spPr/>
    </dgm:pt>
    <dgm:pt modelId="{514BBC88-6A9F-440A-88B9-74B61FA6BF6A}" type="pres">
      <dgm:prSet presAssocID="{2AE33F89-DEE1-4DEE-A6D0-35D5AFC29D6F}" presName="rootComposite3" presStyleCnt="0"/>
      <dgm:spPr/>
    </dgm:pt>
    <dgm:pt modelId="{E4C2E5AB-7517-422D-9DF4-570ED28AC813}" type="pres">
      <dgm:prSet presAssocID="{2AE33F89-DEE1-4DEE-A6D0-35D5AFC29D6F}" presName="rootText3" presStyleLbl="asst1" presStyleIdx="0" presStyleCnt="1">
        <dgm:presLayoutVars>
          <dgm:chPref val="3"/>
        </dgm:presLayoutVars>
      </dgm:prSet>
      <dgm:spPr/>
      <dgm:t>
        <a:bodyPr/>
        <a:lstStyle/>
        <a:p>
          <a:endParaRPr lang="es-ES"/>
        </a:p>
      </dgm:t>
    </dgm:pt>
    <dgm:pt modelId="{8A45CF4D-2151-4DF3-82BC-4C40C2A5F751}" type="pres">
      <dgm:prSet presAssocID="{2AE33F89-DEE1-4DEE-A6D0-35D5AFC29D6F}" presName="rootConnector3" presStyleLbl="asst1" presStyleIdx="0" presStyleCnt="1"/>
      <dgm:spPr/>
      <dgm:t>
        <a:bodyPr/>
        <a:lstStyle/>
        <a:p>
          <a:endParaRPr lang="es-ES"/>
        </a:p>
      </dgm:t>
    </dgm:pt>
    <dgm:pt modelId="{CFD899C7-DEE9-4D1A-B1F3-E8B3B8A3D008}" type="pres">
      <dgm:prSet presAssocID="{2AE33F89-DEE1-4DEE-A6D0-35D5AFC29D6F}" presName="hierChild6" presStyleCnt="0"/>
      <dgm:spPr/>
    </dgm:pt>
    <dgm:pt modelId="{E0F33959-DAC3-4406-AE0E-F818B59E683F}" type="pres">
      <dgm:prSet presAssocID="{2AE33F89-DEE1-4DEE-A6D0-35D5AFC29D6F}" presName="hierChild7" presStyleCnt="0"/>
      <dgm:spPr/>
    </dgm:pt>
  </dgm:ptLst>
  <dgm:cxnLst>
    <dgm:cxn modelId="{E03BAC31-E617-4AFF-86AF-4796008A2B01}" type="presOf" srcId="{78B5B102-7CDD-456F-9509-F8AA794FDF76}" destId="{B089F315-F69A-4E3A-B737-837F36653224}" srcOrd="0" destOrd="0" presId="urn:microsoft.com/office/officeart/2005/8/layout/orgChart1"/>
    <dgm:cxn modelId="{38DE46B3-24F1-40D9-BA13-CACC424CAB88}" srcId="{5777BDCC-4AD0-4410-81BD-74EA6FB27EC8}" destId="{2AE33F89-DEE1-4DEE-A6D0-35D5AFC29D6F}" srcOrd="0" destOrd="0" parTransId="{ABADBE32-6208-4797-9D2A-199F5C8508E8}" sibTransId="{31C3725F-AABF-4265-8F6C-91D9BB660810}"/>
    <dgm:cxn modelId="{8503CF30-73C4-44EB-801E-B4C534F11B29}" type="presOf" srcId="{5777BDCC-4AD0-4410-81BD-74EA6FB27EC8}" destId="{AE8B53DF-F45C-4766-9E13-907A459C7D51}" srcOrd="1" destOrd="0" presId="urn:microsoft.com/office/officeart/2005/8/layout/orgChart1"/>
    <dgm:cxn modelId="{9AF2943E-7F90-4D30-8F5F-2E36A27EA3E6}" type="presOf" srcId="{771EA620-D5DC-4AC0-9AE3-32C0AA93DF77}" destId="{6E09ED4A-DA9B-4096-9FA4-256695E13EEF}" srcOrd="0" destOrd="0" presId="urn:microsoft.com/office/officeart/2005/8/layout/orgChart1"/>
    <dgm:cxn modelId="{553D08D4-DD60-4A12-BA7C-C69FCBC4B96A}" type="presOf" srcId="{AB30C3D5-AD0D-4526-9536-6ABE36A344E1}" destId="{FECE2122-91FB-48D4-A646-181ECC982243}" srcOrd="0" destOrd="0" presId="urn:microsoft.com/office/officeart/2005/8/layout/orgChart1"/>
    <dgm:cxn modelId="{572F2F0F-D09E-4816-8132-4C61079B3BB5}" type="presOf" srcId="{9321C46B-CAC2-441B-BA93-3AECB00E2FA5}" destId="{E37BFE4E-37B4-4D50-AE2A-645DAD8BC06A}" srcOrd="0" destOrd="0" presId="urn:microsoft.com/office/officeart/2005/8/layout/orgChart1"/>
    <dgm:cxn modelId="{8F9D6EE9-F271-498B-BBFD-B5A9930EDB94}" type="presOf" srcId="{CAB113F0-5EEE-44AC-B8EA-01375048827B}" destId="{68222908-FBAD-430E-ABC2-8F443ABCB812}" srcOrd="0" destOrd="0" presId="urn:microsoft.com/office/officeart/2005/8/layout/orgChart1"/>
    <dgm:cxn modelId="{DEA84C03-5C95-4697-AEE1-4390986678DC}" type="presOf" srcId="{2AE33F89-DEE1-4DEE-A6D0-35D5AFC29D6F}" destId="{E4C2E5AB-7517-422D-9DF4-570ED28AC813}" srcOrd="0" destOrd="0" presId="urn:microsoft.com/office/officeart/2005/8/layout/orgChart1"/>
    <dgm:cxn modelId="{2B198C7A-405D-404A-AC33-F30517A7A664}" type="presOf" srcId="{9321C46B-CAC2-441B-BA93-3AECB00E2FA5}" destId="{2F328727-0181-401E-9228-63DCA88ACE55}" srcOrd="1" destOrd="0" presId="urn:microsoft.com/office/officeart/2005/8/layout/orgChart1"/>
    <dgm:cxn modelId="{7F177DAA-EDBE-4BB6-BC0A-E84A945520AE}" type="presOf" srcId="{771EA620-D5DC-4AC0-9AE3-32C0AA93DF77}" destId="{C145CE52-DEDC-42ED-82EF-8C3D3F54C576}" srcOrd="1" destOrd="0" presId="urn:microsoft.com/office/officeart/2005/8/layout/orgChart1"/>
    <dgm:cxn modelId="{84DCB93D-1A16-4ED1-9E21-63DDA1EE9AB8}" srcId="{5777BDCC-4AD0-4410-81BD-74EA6FB27EC8}" destId="{78B5B102-7CDD-456F-9509-F8AA794FDF76}" srcOrd="1" destOrd="0" parTransId="{515031C5-24DE-42FC-9A17-75926EF6C1E5}" sibTransId="{4C77E82F-BD1A-4DC5-A80D-F027471B2FF5}"/>
    <dgm:cxn modelId="{CA21E4A1-530E-4CCB-B2F1-B6C25E3D5445}" type="presOf" srcId="{515031C5-24DE-42FC-9A17-75926EF6C1E5}" destId="{85ED71DD-4FD8-48AA-AEDB-85F88087F63F}" srcOrd="0" destOrd="0" presId="urn:microsoft.com/office/officeart/2005/8/layout/orgChart1"/>
    <dgm:cxn modelId="{97A93FB1-7126-4DE5-9B58-948526379E7D}" srcId="{CAB113F0-5EEE-44AC-B8EA-01375048827B}" destId="{5777BDCC-4AD0-4410-81BD-74EA6FB27EC8}" srcOrd="0" destOrd="0" parTransId="{70C7C65E-A995-495C-A8A2-E2AF9685B9DD}" sibTransId="{5179EE20-D79D-4E6E-9BB7-05E8F21EF291}"/>
    <dgm:cxn modelId="{A482482A-E4ED-4399-89E1-549340C19BB3}" type="presOf" srcId="{78B5B102-7CDD-456F-9509-F8AA794FDF76}" destId="{B2FDF4EC-14EC-467F-A549-62E7E3DB96D4}" srcOrd="1" destOrd="0" presId="urn:microsoft.com/office/officeart/2005/8/layout/orgChart1"/>
    <dgm:cxn modelId="{A1B71136-FFAE-4AF9-9976-31C846715B59}" srcId="{5777BDCC-4AD0-4410-81BD-74EA6FB27EC8}" destId="{9321C46B-CAC2-441B-BA93-3AECB00E2FA5}" srcOrd="2" destOrd="0" parTransId="{D885E538-CC8E-48E2-B543-D9808D9715AD}" sibTransId="{835950D2-F9E7-4CC4-A441-EF028E2C3935}"/>
    <dgm:cxn modelId="{E974C9F0-D49A-4C18-BBCD-DA5D89CA7CF7}" type="presOf" srcId="{D885E538-CC8E-48E2-B543-D9808D9715AD}" destId="{E484313E-F7BC-4B95-9957-C40AF350EF37}" srcOrd="0" destOrd="0" presId="urn:microsoft.com/office/officeart/2005/8/layout/orgChart1"/>
    <dgm:cxn modelId="{5CCDF6B6-319D-45C3-B372-A01EDDCF333D}" srcId="{5777BDCC-4AD0-4410-81BD-74EA6FB27EC8}" destId="{771EA620-D5DC-4AC0-9AE3-32C0AA93DF77}" srcOrd="3" destOrd="0" parTransId="{AB30C3D5-AD0D-4526-9536-6ABE36A344E1}" sibTransId="{2AA2E9A0-840A-4AF9-B6AC-2E7CADEFE508}"/>
    <dgm:cxn modelId="{E1CFBD3B-7AC5-478C-9017-DE9C29DD1666}" type="presOf" srcId="{ABADBE32-6208-4797-9D2A-199F5C8508E8}" destId="{6C6E8731-BCE5-4358-82AF-78552D09691F}" srcOrd="0" destOrd="0" presId="urn:microsoft.com/office/officeart/2005/8/layout/orgChart1"/>
    <dgm:cxn modelId="{6BECBE7A-5C34-4647-A6B5-EA5E44CC02EE}" type="presOf" srcId="{5777BDCC-4AD0-4410-81BD-74EA6FB27EC8}" destId="{15D27B55-9DA3-4298-92CE-B50395949679}" srcOrd="0" destOrd="0" presId="urn:microsoft.com/office/officeart/2005/8/layout/orgChart1"/>
    <dgm:cxn modelId="{E1D0BF5D-EB1F-42EB-A426-C80593C778A8}" type="presOf" srcId="{2AE33F89-DEE1-4DEE-A6D0-35D5AFC29D6F}" destId="{8A45CF4D-2151-4DF3-82BC-4C40C2A5F751}" srcOrd="1" destOrd="0" presId="urn:microsoft.com/office/officeart/2005/8/layout/orgChart1"/>
    <dgm:cxn modelId="{DA3F9983-0106-4AC9-90DF-260DBD67A2EA}" type="presParOf" srcId="{68222908-FBAD-430E-ABC2-8F443ABCB812}" destId="{0AA8B37D-28C5-4572-8133-0CB0BB090B44}" srcOrd="0" destOrd="0" presId="urn:microsoft.com/office/officeart/2005/8/layout/orgChart1"/>
    <dgm:cxn modelId="{E22ED636-8BD8-4118-B6D6-94B68E531B04}" type="presParOf" srcId="{0AA8B37D-28C5-4572-8133-0CB0BB090B44}" destId="{D585D915-120B-4BF5-B9E2-5D6B0694F147}" srcOrd="0" destOrd="0" presId="urn:microsoft.com/office/officeart/2005/8/layout/orgChart1"/>
    <dgm:cxn modelId="{817ED92D-0681-48B0-9481-EF82E6550A0D}" type="presParOf" srcId="{D585D915-120B-4BF5-B9E2-5D6B0694F147}" destId="{15D27B55-9DA3-4298-92CE-B50395949679}" srcOrd="0" destOrd="0" presId="urn:microsoft.com/office/officeart/2005/8/layout/orgChart1"/>
    <dgm:cxn modelId="{F7A28BF1-9AB8-4302-844A-BC2B502FB455}" type="presParOf" srcId="{D585D915-120B-4BF5-B9E2-5D6B0694F147}" destId="{AE8B53DF-F45C-4766-9E13-907A459C7D51}" srcOrd="1" destOrd="0" presId="urn:microsoft.com/office/officeart/2005/8/layout/orgChart1"/>
    <dgm:cxn modelId="{581FACF6-BF40-45BA-894E-3D9788611658}" type="presParOf" srcId="{0AA8B37D-28C5-4572-8133-0CB0BB090B44}" destId="{D712F0C1-A665-4553-82C0-E26C73F3A184}" srcOrd="1" destOrd="0" presId="urn:microsoft.com/office/officeart/2005/8/layout/orgChart1"/>
    <dgm:cxn modelId="{FE32AFED-747B-425B-983F-504AC280E21E}" type="presParOf" srcId="{D712F0C1-A665-4553-82C0-E26C73F3A184}" destId="{85ED71DD-4FD8-48AA-AEDB-85F88087F63F}" srcOrd="0" destOrd="0" presId="urn:microsoft.com/office/officeart/2005/8/layout/orgChart1"/>
    <dgm:cxn modelId="{F6D4FACD-FC78-474A-81FB-1AEFC3E3DEA5}" type="presParOf" srcId="{D712F0C1-A665-4553-82C0-E26C73F3A184}" destId="{8095EFB9-887A-4C59-90FE-8601F0186E81}" srcOrd="1" destOrd="0" presId="urn:microsoft.com/office/officeart/2005/8/layout/orgChart1"/>
    <dgm:cxn modelId="{3D78829A-1449-47D7-AF9F-C0C62D58B36F}" type="presParOf" srcId="{8095EFB9-887A-4C59-90FE-8601F0186E81}" destId="{B6376A25-3B3F-4041-BA07-A1DE7ABE54F3}" srcOrd="0" destOrd="0" presId="urn:microsoft.com/office/officeart/2005/8/layout/orgChart1"/>
    <dgm:cxn modelId="{E4F3AD3D-D872-4528-B7D7-9E983B6708ED}" type="presParOf" srcId="{B6376A25-3B3F-4041-BA07-A1DE7ABE54F3}" destId="{B089F315-F69A-4E3A-B737-837F36653224}" srcOrd="0" destOrd="0" presId="urn:microsoft.com/office/officeart/2005/8/layout/orgChart1"/>
    <dgm:cxn modelId="{5713E744-0C38-47E6-A428-FAE82369E706}" type="presParOf" srcId="{B6376A25-3B3F-4041-BA07-A1DE7ABE54F3}" destId="{B2FDF4EC-14EC-467F-A549-62E7E3DB96D4}" srcOrd="1" destOrd="0" presId="urn:microsoft.com/office/officeart/2005/8/layout/orgChart1"/>
    <dgm:cxn modelId="{B78D4431-06AF-4100-AC68-649C2C0C3FEF}" type="presParOf" srcId="{8095EFB9-887A-4C59-90FE-8601F0186E81}" destId="{43E3FF5A-C6AB-408B-A2CF-8080ED7C508D}" srcOrd="1" destOrd="0" presId="urn:microsoft.com/office/officeart/2005/8/layout/orgChart1"/>
    <dgm:cxn modelId="{3A472D87-8DD1-4EA8-8DEC-157129A891E7}" type="presParOf" srcId="{8095EFB9-887A-4C59-90FE-8601F0186E81}" destId="{14822FAC-3771-48CE-9EC4-8CBEB29045AD}" srcOrd="2" destOrd="0" presId="urn:microsoft.com/office/officeart/2005/8/layout/orgChart1"/>
    <dgm:cxn modelId="{B37BD652-D666-492B-AE01-A7AE365AB69C}" type="presParOf" srcId="{D712F0C1-A665-4553-82C0-E26C73F3A184}" destId="{E484313E-F7BC-4B95-9957-C40AF350EF37}" srcOrd="2" destOrd="0" presId="urn:microsoft.com/office/officeart/2005/8/layout/orgChart1"/>
    <dgm:cxn modelId="{C88E6DC7-0BC1-4F87-9772-1CA2ACEF2656}" type="presParOf" srcId="{D712F0C1-A665-4553-82C0-E26C73F3A184}" destId="{D2B7E8B7-F66B-427F-8A5F-6CC0BB2F712F}" srcOrd="3" destOrd="0" presId="urn:microsoft.com/office/officeart/2005/8/layout/orgChart1"/>
    <dgm:cxn modelId="{5BA8C310-672F-4E4B-92AE-64F40BA1A3DA}" type="presParOf" srcId="{D2B7E8B7-F66B-427F-8A5F-6CC0BB2F712F}" destId="{959B7194-3F23-43D8-B8E1-06FCD93BF510}" srcOrd="0" destOrd="0" presId="urn:microsoft.com/office/officeart/2005/8/layout/orgChart1"/>
    <dgm:cxn modelId="{C6935B71-D7CF-4459-A7D6-ABDA99AD7262}" type="presParOf" srcId="{959B7194-3F23-43D8-B8E1-06FCD93BF510}" destId="{E37BFE4E-37B4-4D50-AE2A-645DAD8BC06A}" srcOrd="0" destOrd="0" presId="urn:microsoft.com/office/officeart/2005/8/layout/orgChart1"/>
    <dgm:cxn modelId="{76A01D17-284C-49B2-B27D-53682E1A68A2}" type="presParOf" srcId="{959B7194-3F23-43D8-B8E1-06FCD93BF510}" destId="{2F328727-0181-401E-9228-63DCA88ACE55}" srcOrd="1" destOrd="0" presId="urn:microsoft.com/office/officeart/2005/8/layout/orgChart1"/>
    <dgm:cxn modelId="{9BE0A3E8-52A6-4410-8ACF-E9BD28AC79BC}" type="presParOf" srcId="{D2B7E8B7-F66B-427F-8A5F-6CC0BB2F712F}" destId="{0A131959-B1C0-409D-9616-BC63E9D0BAE2}" srcOrd="1" destOrd="0" presId="urn:microsoft.com/office/officeart/2005/8/layout/orgChart1"/>
    <dgm:cxn modelId="{96ECB930-E619-44A2-AABE-F66B44513DEA}" type="presParOf" srcId="{D2B7E8B7-F66B-427F-8A5F-6CC0BB2F712F}" destId="{2B85D342-740D-405A-98E6-5AFA1C5DAC74}" srcOrd="2" destOrd="0" presId="urn:microsoft.com/office/officeart/2005/8/layout/orgChart1"/>
    <dgm:cxn modelId="{2EE95E4A-59EE-49A7-B0BA-6B4550FD99B7}" type="presParOf" srcId="{D712F0C1-A665-4553-82C0-E26C73F3A184}" destId="{FECE2122-91FB-48D4-A646-181ECC982243}" srcOrd="4" destOrd="0" presId="urn:microsoft.com/office/officeart/2005/8/layout/orgChart1"/>
    <dgm:cxn modelId="{CD6692E4-46CB-4FD7-A0A8-838271FD02DB}" type="presParOf" srcId="{D712F0C1-A665-4553-82C0-E26C73F3A184}" destId="{2295911D-9318-4D1A-B902-159ACC8D6342}" srcOrd="5" destOrd="0" presId="urn:microsoft.com/office/officeart/2005/8/layout/orgChart1"/>
    <dgm:cxn modelId="{262887D8-250A-4456-A733-1B37E08CFC8D}" type="presParOf" srcId="{2295911D-9318-4D1A-B902-159ACC8D6342}" destId="{E423A201-5BA4-4CBF-945C-D9CEF34C177F}" srcOrd="0" destOrd="0" presId="urn:microsoft.com/office/officeart/2005/8/layout/orgChart1"/>
    <dgm:cxn modelId="{877BE89C-8F56-40D3-AA78-4D2BEF964BDA}" type="presParOf" srcId="{E423A201-5BA4-4CBF-945C-D9CEF34C177F}" destId="{6E09ED4A-DA9B-4096-9FA4-256695E13EEF}" srcOrd="0" destOrd="0" presId="urn:microsoft.com/office/officeart/2005/8/layout/orgChart1"/>
    <dgm:cxn modelId="{CDE065AD-695D-4BBB-AED7-C45E3FB92343}" type="presParOf" srcId="{E423A201-5BA4-4CBF-945C-D9CEF34C177F}" destId="{C145CE52-DEDC-42ED-82EF-8C3D3F54C576}" srcOrd="1" destOrd="0" presId="urn:microsoft.com/office/officeart/2005/8/layout/orgChart1"/>
    <dgm:cxn modelId="{231E65C3-0CE7-4280-9258-5F1ADB16998E}" type="presParOf" srcId="{2295911D-9318-4D1A-B902-159ACC8D6342}" destId="{8AEB2DBF-95C7-4AE4-B5E6-80D7828985B0}" srcOrd="1" destOrd="0" presId="urn:microsoft.com/office/officeart/2005/8/layout/orgChart1"/>
    <dgm:cxn modelId="{FECF343A-5AAB-43B4-969D-30A8473FD53D}" type="presParOf" srcId="{2295911D-9318-4D1A-B902-159ACC8D6342}" destId="{DFCC2E25-38F1-4D71-8BB4-44CAF396D4F1}" srcOrd="2" destOrd="0" presId="urn:microsoft.com/office/officeart/2005/8/layout/orgChart1"/>
    <dgm:cxn modelId="{4C0F8F55-7778-42E9-8862-4EDE9102F1AC}" type="presParOf" srcId="{0AA8B37D-28C5-4572-8133-0CB0BB090B44}" destId="{E660599F-3E11-4B33-8BA2-E226BED020FB}" srcOrd="2" destOrd="0" presId="urn:microsoft.com/office/officeart/2005/8/layout/orgChart1"/>
    <dgm:cxn modelId="{814DACB4-FD79-46DC-9FCC-685E283E7454}" type="presParOf" srcId="{E660599F-3E11-4B33-8BA2-E226BED020FB}" destId="{6C6E8731-BCE5-4358-82AF-78552D09691F}" srcOrd="0" destOrd="0" presId="urn:microsoft.com/office/officeart/2005/8/layout/orgChart1"/>
    <dgm:cxn modelId="{05C1049C-AC63-4C22-AD7B-0746DF78D85B}" type="presParOf" srcId="{E660599F-3E11-4B33-8BA2-E226BED020FB}" destId="{E090CA69-0BA7-44C7-A0A5-B65A57662B63}" srcOrd="1" destOrd="0" presId="urn:microsoft.com/office/officeart/2005/8/layout/orgChart1"/>
    <dgm:cxn modelId="{D12D9D5D-DBD6-4853-B8F5-9F2747942BD4}" type="presParOf" srcId="{E090CA69-0BA7-44C7-A0A5-B65A57662B63}" destId="{514BBC88-6A9F-440A-88B9-74B61FA6BF6A}" srcOrd="0" destOrd="0" presId="urn:microsoft.com/office/officeart/2005/8/layout/orgChart1"/>
    <dgm:cxn modelId="{DD667819-B48C-46F7-AD87-5667ADFA5AF5}" type="presParOf" srcId="{514BBC88-6A9F-440A-88B9-74B61FA6BF6A}" destId="{E4C2E5AB-7517-422D-9DF4-570ED28AC813}" srcOrd="0" destOrd="0" presId="urn:microsoft.com/office/officeart/2005/8/layout/orgChart1"/>
    <dgm:cxn modelId="{7311D506-FD2F-4539-90A8-CDE6DDA0C628}" type="presParOf" srcId="{514BBC88-6A9F-440A-88B9-74B61FA6BF6A}" destId="{8A45CF4D-2151-4DF3-82BC-4C40C2A5F751}" srcOrd="1" destOrd="0" presId="urn:microsoft.com/office/officeart/2005/8/layout/orgChart1"/>
    <dgm:cxn modelId="{73E58F11-EEB3-4FF1-BEB5-71DD226CEDF2}" type="presParOf" srcId="{E090CA69-0BA7-44C7-A0A5-B65A57662B63}" destId="{CFD899C7-DEE9-4D1A-B1F3-E8B3B8A3D008}" srcOrd="1" destOrd="0" presId="urn:microsoft.com/office/officeart/2005/8/layout/orgChart1"/>
    <dgm:cxn modelId="{28AB1120-81CC-4369-B384-5ACF70D5AEEA}" type="presParOf" srcId="{E090CA69-0BA7-44C7-A0A5-B65A57662B63}" destId="{E0F33959-DAC3-4406-AE0E-F818B59E683F}" srcOrd="2" destOrd="0" presId="urn:microsoft.com/office/officeart/2005/8/layout/orgChart1"/>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C39368-6545-43B8-B52D-5724D87F97DC}"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S"/>
        </a:p>
      </dgm:t>
    </dgm:pt>
    <dgm:pt modelId="{4F56E3B6-7E8C-451A-A84C-C0A4A5192EEB}">
      <dgm:prSet phldrT="[Texto]"/>
      <dgm:spPr/>
      <dgm:t>
        <a:bodyPr/>
        <a:lstStyle/>
        <a:p>
          <a:r>
            <a:rPr lang="es-ES" dirty="0" smtClean="0"/>
            <a:t>Ciencias</a:t>
          </a:r>
          <a:endParaRPr lang="es-ES" dirty="0"/>
        </a:p>
      </dgm:t>
    </dgm:pt>
    <dgm:pt modelId="{90D48E32-F0FB-41B6-84EE-B6E94249B9A1}" type="parTrans" cxnId="{951C84DD-6B7D-43FE-9CB3-DF11E7CE840F}">
      <dgm:prSet/>
      <dgm:spPr/>
      <dgm:t>
        <a:bodyPr/>
        <a:lstStyle/>
        <a:p>
          <a:endParaRPr lang="es-ES"/>
        </a:p>
      </dgm:t>
    </dgm:pt>
    <dgm:pt modelId="{EBEC8CB9-3B19-4E0C-BC5A-B1CB4BD9372B}" type="sibTrans" cxnId="{951C84DD-6B7D-43FE-9CB3-DF11E7CE840F}">
      <dgm:prSet/>
      <dgm:spPr/>
      <dgm:t>
        <a:bodyPr/>
        <a:lstStyle/>
        <a:p>
          <a:endParaRPr lang="es-ES"/>
        </a:p>
      </dgm:t>
    </dgm:pt>
    <dgm:pt modelId="{0FD3B929-6644-4B40-8E78-14889E1A2FF4}">
      <dgm:prSet phldrT="[Texto]" custT="1"/>
      <dgm:spPr/>
      <dgm:t>
        <a:bodyPr/>
        <a:lstStyle/>
        <a:p>
          <a:r>
            <a:rPr lang="es-ES" sz="1400" dirty="0" smtClean="0"/>
            <a:t>Inteligencia</a:t>
          </a:r>
          <a:endParaRPr lang="es-ES" sz="1400" dirty="0"/>
        </a:p>
      </dgm:t>
    </dgm:pt>
    <dgm:pt modelId="{066522B3-2ABB-45CE-AD54-6B47F6EBD7B6}" type="parTrans" cxnId="{89204407-A5F7-4A7D-89A3-C57450D59824}">
      <dgm:prSet/>
      <dgm:spPr/>
      <dgm:t>
        <a:bodyPr/>
        <a:lstStyle/>
        <a:p>
          <a:endParaRPr lang="es-ES"/>
        </a:p>
      </dgm:t>
    </dgm:pt>
    <dgm:pt modelId="{F483C6E4-C305-46E6-8C75-3B319134230A}" type="sibTrans" cxnId="{89204407-A5F7-4A7D-89A3-C57450D59824}">
      <dgm:prSet/>
      <dgm:spPr/>
      <dgm:t>
        <a:bodyPr/>
        <a:lstStyle/>
        <a:p>
          <a:endParaRPr lang="es-ES"/>
        </a:p>
      </dgm:t>
    </dgm:pt>
    <dgm:pt modelId="{0FB1A459-6887-492F-B5BE-AA4BB046DA2C}">
      <dgm:prSet phldrT="[Texto]"/>
      <dgm:spPr/>
      <dgm:t>
        <a:bodyPr/>
        <a:lstStyle/>
        <a:p>
          <a:r>
            <a:rPr lang="es-ES" dirty="0" smtClean="0"/>
            <a:t>Funcion</a:t>
          </a:r>
          <a:endParaRPr lang="es-ES" dirty="0"/>
        </a:p>
      </dgm:t>
    </dgm:pt>
    <dgm:pt modelId="{79CD77FD-DE95-4C38-A8D8-EDC108772A4A}" type="parTrans" cxnId="{64C637B6-1600-427F-AFDB-B5EFCF3E2CA5}">
      <dgm:prSet/>
      <dgm:spPr/>
      <dgm:t>
        <a:bodyPr/>
        <a:lstStyle/>
        <a:p>
          <a:endParaRPr lang="es-ES"/>
        </a:p>
      </dgm:t>
    </dgm:pt>
    <dgm:pt modelId="{631E84A9-B10E-46F6-8964-A5C5AAC94DFE}" type="sibTrans" cxnId="{64C637B6-1600-427F-AFDB-B5EFCF3E2CA5}">
      <dgm:prSet/>
      <dgm:spPr/>
      <dgm:t>
        <a:bodyPr/>
        <a:lstStyle/>
        <a:p>
          <a:endParaRPr lang="es-ES"/>
        </a:p>
      </dgm:t>
    </dgm:pt>
    <dgm:pt modelId="{5D15D9A1-C3B8-4345-B5F4-4E1811BE7CF2}">
      <dgm:prSet phldrT="[Texto]"/>
      <dgm:spPr/>
      <dgm:t>
        <a:bodyPr/>
        <a:lstStyle/>
        <a:p>
          <a:r>
            <a:rPr lang="es-ES" dirty="0" smtClean="0"/>
            <a:t>Recursos</a:t>
          </a:r>
          <a:endParaRPr lang="es-ES" dirty="0"/>
        </a:p>
      </dgm:t>
    </dgm:pt>
    <dgm:pt modelId="{C7601B47-CE8B-44A0-BC0C-AB5D72A93C40}" type="parTrans" cxnId="{0B9284B5-A708-4954-80EA-8EC50B18BEB7}">
      <dgm:prSet/>
      <dgm:spPr/>
      <dgm:t>
        <a:bodyPr/>
        <a:lstStyle/>
        <a:p>
          <a:endParaRPr lang="es-ES"/>
        </a:p>
      </dgm:t>
    </dgm:pt>
    <dgm:pt modelId="{9D20EC0C-F704-40F5-BFE9-1F23C57BB995}" type="sibTrans" cxnId="{0B9284B5-A708-4954-80EA-8EC50B18BEB7}">
      <dgm:prSet/>
      <dgm:spPr/>
      <dgm:t>
        <a:bodyPr/>
        <a:lstStyle/>
        <a:p>
          <a:endParaRPr lang="es-ES"/>
        </a:p>
      </dgm:t>
    </dgm:pt>
    <dgm:pt modelId="{75466D32-A562-4446-82AE-62ECDCB2550E}">
      <dgm:prSet phldrT="[Texto]" custT="1"/>
      <dgm:spPr/>
      <dgm:t>
        <a:bodyPr/>
        <a:lstStyle/>
        <a:p>
          <a:r>
            <a:rPr lang="es-ES" sz="1400" dirty="0" smtClean="0"/>
            <a:t>Humanos</a:t>
          </a:r>
          <a:endParaRPr lang="es-ES" sz="1400" dirty="0"/>
        </a:p>
      </dgm:t>
    </dgm:pt>
    <dgm:pt modelId="{C5A144CD-5406-4693-BA47-F5E2E45F8441}" type="parTrans" cxnId="{8C2BA21C-506D-4370-BFAE-082B23CA1ABC}">
      <dgm:prSet/>
      <dgm:spPr/>
      <dgm:t>
        <a:bodyPr/>
        <a:lstStyle/>
        <a:p>
          <a:endParaRPr lang="es-ES"/>
        </a:p>
      </dgm:t>
    </dgm:pt>
    <dgm:pt modelId="{74010CB2-0315-452E-8D2B-92F63FAE32DA}" type="sibTrans" cxnId="{8C2BA21C-506D-4370-BFAE-082B23CA1ABC}">
      <dgm:prSet/>
      <dgm:spPr/>
      <dgm:t>
        <a:bodyPr/>
        <a:lstStyle/>
        <a:p>
          <a:endParaRPr lang="es-ES"/>
        </a:p>
      </dgm:t>
    </dgm:pt>
    <dgm:pt modelId="{60D26313-3658-45E8-8545-D55F45689480}">
      <dgm:prSet phldrT="[Texto]" custT="1"/>
      <dgm:spPr/>
      <dgm:t>
        <a:bodyPr/>
        <a:lstStyle/>
        <a:p>
          <a:r>
            <a:rPr lang="es-ES" sz="1400" dirty="0" smtClean="0"/>
            <a:t>Conceptos</a:t>
          </a:r>
          <a:endParaRPr lang="es-ES" sz="1400" dirty="0"/>
        </a:p>
      </dgm:t>
    </dgm:pt>
    <dgm:pt modelId="{75400BF4-482F-468F-B051-EE61C1E046C2}" type="parTrans" cxnId="{C465E412-591A-4709-8E3F-913D9666E252}">
      <dgm:prSet/>
      <dgm:spPr/>
      <dgm:t>
        <a:bodyPr/>
        <a:lstStyle/>
        <a:p>
          <a:endParaRPr lang="es-ES"/>
        </a:p>
      </dgm:t>
    </dgm:pt>
    <dgm:pt modelId="{B7A9C610-20F9-4B6F-B55B-525BCF448F07}" type="sibTrans" cxnId="{C465E412-591A-4709-8E3F-913D9666E252}">
      <dgm:prSet/>
      <dgm:spPr/>
      <dgm:t>
        <a:bodyPr/>
        <a:lstStyle/>
        <a:p>
          <a:endParaRPr lang="es-ES"/>
        </a:p>
      </dgm:t>
    </dgm:pt>
    <dgm:pt modelId="{2ABF4FFA-D08A-4D56-A579-BFB29A295CCF}">
      <dgm:prSet phldrT="[Texto]" custT="1"/>
      <dgm:spPr/>
      <dgm:t>
        <a:bodyPr/>
        <a:lstStyle/>
        <a:p>
          <a:r>
            <a:rPr lang="es-ES" sz="1400" dirty="0" smtClean="0"/>
            <a:t>Principios</a:t>
          </a:r>
          <a:endParaRPr lang="es-ES" sz="1400" dirty="0"/>
        </a:p>
      </dgm:t>
    </dgm:pt>
    <dgm:pt modelId="{94B95A08-2693-4736-860D-819C07153178}" type="parTrans" cxnId="{98299A20-A14A-4B12-8296-76FD8395AA54}">
      <dgm:prSet/>
      <dgm:spPr/>
      <dgm:t>
        <a:bodyPr/>
        <a:lstStyle/>
        <a:p>
          <a:endParaRPr lang="es-ES"/>
        </a:p>
      </dgm:t>
    </dgm:pt>
    <dgm:pt modelId="{0F7EE422-50EC-4C0B-A320-67883EA642C9}" type="sibTrans" cxnId="{98299A20-A14A-4B12-8296-76FD8395AA54}">
      <dgm:prSet/>
      <dgm:spPr/>
      <dgm:t>
        <a:bodyPr/>
        <a:lstStyle/>
        <a:p>
          <a:endParaRPr lang="es-ES"/>
        </a:p>
      </dgm:t>
    </dgm:pt>
    <dgm:pt modelId="{C2A1773E-0D79-409F-B5EB-1C4F1DAB1324}">
      <dgm:prSet phldrT="[Texto]" custT="1"/>
      <dgm:spPr/>
      <dgm:t>
        <a:bodyPr/>
        <a:lstStyle/>
        <a:p>
          <a:r>
            <a:rPr lang="es-ES" sz="1400" dirty="0" smtClean="0"/>
            <a:t>Tecnologia</a:t>
          </a:r>
          <a:endParaRPr lang="es-ES" sz="1400" dirty="0"/>
        </a:p>
      </dgm:t>
    </dgm:pt>
    <dgm:pt modelId="{E6290C5A-1E84-4ACA-9725-9B2AAB9A0701}" type="parTrans" cxnId="{31B4826D-763E-4D4F-9EA0-D10DCF0F3081}">
      <dgm:prSet/>
      <dgm:spPr/>
      <dgm:t>
        <a:bodyPr/>
        <a:lstStyle/>
        <a:p>
          <a:endParaRPr lang="es-ES"/>
        </a:p>
      </dgm:t>
    </dgm:pt>
    <dgm:pt modelId="{6E4ADA03-2B6B-46B7-BFF2-D375E28837F3}" type="sibTrans" cxnId="{31B4826D-763E-4D4F-9EA0-D10DCF0F3081}">
      <dgm:prSet/>
      <dgm:spPr/>
      <dgm:t>
        <a:bodyPr/>
        <a:lstStyle/>
        <a:p>
          <a:endParaRPr lang="es-ES"/>
        </a:p>
      </dgm:t>
    </dgm:pt>
    <dgm:pt modelId="{DD5220D5-5358-4C1F-A2B6-EE7A0CB4F9CB}">
      <dgm:prSet phldrT="[Texto]" custT="1"/>
      <dgm:spPr/>
      <dgm:t>
        <a:bodyPr/>
        <a:lstStyle/>
        <a:p>
          <a:r>
            <a:rPr lang="es-ES" sz="1400" dirty="0" smtClean="0"/>
            <a:t>Lenguaje</a:t>
          </a:r>
          <a:endParaRPr lang="es-ES" sz="1400" dirty="0"/>
        </a:p>
      </dgm:t>
    </dgm:pt>
    <dgm:pt modelId="{5778440F-FB67-450A-B9EE-A4FD3CC5BA4A}" type="parTrans" cxnId="{E15830AB-4C92-4EF1-8E8C-A2C71C3C4C27}">
      <dgm:prSet/>
      <dgm:spPr/>
      <dgm:t>
        <a:bodyPr/>
        <a:lstStyle/>
        <a:p>
          <a:endParaRPr lang="es-ES"/>
        </a:p>
      </dgm:t>
    </dgm:pt>
    <dgm:pt modelId="{C02D95CE-14DA-4CDB-ABA1-3A54151C5197}" type="sibTrans" cxnId="{E15830AB-4C92-4EF1-8E8C-A2C71C3C4C27}">
      <dgm:prSet/>
      <dgm:spPr/>
      <dgm:t>
        <a:bodyPr/>
        <a:lstStyle/>
        <a:p>
          <a:endParaRPr lang="es-ES"/>
        </a:p>
      </dgm:t>
    </dgm:pt>
    <dgm:pt modelId="{1559D54D-550B-4056-83DC-18A3476A1052}">
      <dgm:prSet phldrT="[Texto]"/>
      <dgm:spPr/>
      <dgm:t>
        <a:bodyPr/>
        <a:lstStyle/>
        <a:p>
          <a:endParaRPr lang="es-ES" sz="1100" dirty="0"/>
        </a:p>
      </dgm:t>
    </dgm:pt>
    <dgm:pt modelId="{DF49BBB2-FC7F-45E6-8603-7B8FF639C048}" type="parTrans" cxnId="{7D9E3700-72A9-4B22-8173-0BA67CCE0C1A}">
      <dgm:prSet/>
      <dgm:spPr/>
      <dgm:t>
        <a:bodyPr/>
        <a:lstStyle/>
        <a:p>
          <a:endParaRPr lang="es-ES"/>
        </a:p>
      </dgm:t>
    </dgm:pt>
    <dgm:pt modelId="{3AE0199E-A43C-46DF-80B0-7019B2BBFD65}" type="sibTrans" cxnId="{7D9E3700-72A9-4B22-8173-0BA67CCE0C1A}">
      <dgm:prSet/>
      <dgm:spPr/>
      <dgm:t>
        <a:bodyPr/>
        <a:lstStyle/>
        <a:p>
          <a:endParaRPr lang="es-ES"/>
        </a:p>
      </dgm:t>
    </dgm:pt>
    <dgm:pt modelId="{C7E17306-F766-466A-8733-0093235B8674}">
      <dgm:prSet phldrT="[Texto]" custT="1"/>
      <dgm:spPr/>
      <dgm:t>
        <a:bodyPr/>
        <a:lstStyle/>
        <a:p>
          <a:r>
            <a:rPr lang="es-ES" sz="1400" dirty="0" smtClean="0"/>
            <a:t>Usuario</a:t>
          </a:r>
          <a:endParaRPr lang="es-ES" sz="1400" dirty="0"/>
        </a:p>
      </dgm:t>
    </dgm:pt>
    <dgm:pt modelId="{9969FD30-92FD-4CF2-9EAA-AF72285F6A5B}" type="parTrans" cxnId="{E6C8D415-5CE0-4FBB-B469-9105B6C953EC}">
      <dgm:prSet/>
      <dgm:spPr/>
      <dgm:t>
        <a:bodyPr/>
        <a:lstStyle/>
        <a:p>
          <a:endParaRPr lang="es-ES"/>
        </a:p>
      </dgm:t>
    </dgm:pt>
    <dgm:pt modelId="{B2889969-9F1F-41F7-909E-9C5C2B449BFB}" type="sibTrans" cxnId="{E6C8D415-5CE0-4FBB-B469-9105B6C953EC}">
      <dgm:prSet/>
      <dgm:spPr/>
      <dgm:t>
        <a:bodyPr/>
        <a:lstStyle/>
        <a:p>
          <a:endParaRPr lang="es-ES"/>
        </a:p>
      </dgm:t>
    </dgm:pt>
    <dgm:pt modelId="{234E3843-AA9B-4474-B6D4-0A1D1C270D39}">
      <dgm:prSet phldrT="[Texto]" custT="1"/>
      <dgm:spPr/>
      <dgm:t>
        <a:bodyPr/>
        <a:lstStyle/>
        <a:p>
          <a:r>
            <a:rPr lang="es-ES" sz="1400" dirty="0" smtClean="0"/>
            <a:t>Ley</a:t>
          </a:r>
          <a:endParaRPr lang="es-ES" sz="1400" dirty="0"/>
        </a:p>
      </dgm:t>
    </dgm:pt>
    <dgm:pt modelId="{055D49CB-BF27-403B-BA20-C4425582D324}" type="parTrans" cxnId="{C013458B-518D-48E5-8983-C282EB58D392}">
      <dgm:prSet/>
      <dgm:spPr/>
      <dgm:t>
        <a:bodyPr/>
        <a:lstStyle/>
        <a:p>
          <a:endParaRPr lang="es-ES"/>
        </a:p>
      </dgm:t>
    </dgm:pt>
    <dgm:pt modelId="{C3AE3FBE-850A-48F6-9D1C-03A3963B3BE1}" type="sibTrans" cxnId="{C013458B-518D-48E5-8983-C282EB58D392}">
      <dgm:prSet/>
      <dgm:spPr/>
      <dgm:t>
        <a:bodyPr/>
        <a:lstStyle/>
        <a:p>
          <a:endParaRPr lang="es-ES"/>
        </a:p>
      </dgm:t>
    </dgm:pt>
    <dgm:pt modelId="{B183B53D-8D92-459F-8B1E-C7A956B48DE4}">
      <dgm:prSet phldrT="[Texto]" custT="1"/>
      <dgm:spPr/>
      <dgm:t>
        <a:bodyPr/>
        <a:lstStyle/>
        <a:p>
          <a:r>
            <a:rPr lang="es-ES" sz="1400" dirty="0" smtClean="0"/>
            <a:t>Produccion</a:t>
          </a:r>
          <a:endParaRPr lang="es-ES" sz="1400" dirty="0"/>
        </a:p>
      </dgm:t>
    </dgm:pt>
    <dgm:pt modelId="{2D679DB1-CEDD-4BCE-9F87-57CE1EA1EE0F}" type="parTrans" cxnId="{DB33A627-3ACE-40AA-97EC-45B837A292E5}">
      <dgm:prSet/>
      <dgm:spPr/>
      <dgm:t>
        <a:bodyPr/>
        <a:lstStyle/>
        <a:p>
          <a:endParaRPr lang="es-ES"/>
        </a:p>
      </dgm:t>
    </dgm:pt>
    <dgm:pt modelId="{6593C2D2-9799-41FE-9128-A0D9498C5DE9}" type="sibTrans" cxnId="{DB33A627-3ACE-40AA-97EC-45B837A292E5}">
      <dgm:prSet/>
      <dgm:spPr/>
      <dgm:t>
        <a:bodyPr/>
        <a:lstStyle/>
        <a:p>
          <a:endParaRPr lang="es-ES"/>
        </a:p>
      </dgm:t>
    </dgm:pt>
    <dgm:pt modelId="{D0AF9BB9-95D3-461D-A09D-57C0C54DD35E}">
      <dgm:prSet phldrT="[Texto]" custT="1"/>
      <dgm:spPr/>
      <dgm:t>
        <a:bodyPr/>
        <a:lstStyle/>
        <a:p>
          <a:r>
            <a:rPr lang="es-ES" sz="1400" dirty="0" smtClean="0"/>
            <a:t>Poryectos</a:t>
          </a:r>
          <a:endParaRPr lang="es-ES" sz="1400" dirty="0"/>
        </a:p>
      </dgm:t>
    </dgm:pt>
    <dgm:pt modelId="{A83FD627-0B55-4345-BB24-85914448E0AD}" type="parTrans" cxnId="{20ECA885-36C0-403C-B8CA-EDD80B06763A}">
      <dgm:prSet/>
      <dgm:spPr/>
      <dgm:t>
        <a:bodyPr/>
        <a:lstStyle/>
        <a:p>
          <a:endParaRPr lang="es-ES"/>
        </a:p>
      </dgm:t>
    </dgm:pt>
    <dgm:pt modelId="{62F2CF52-E05A-4BF5-B335-D3295F02A9DB}" type="sibTrans" cxnId="{20ECA885-36C0-403C-B8CA-EDD80B06763A}">
      <dgm:prSet/>
      <dgm:spPr/>
      <dgm:t>
        <a:bodyPr/>
        <a:lstStyle/>
        <a:p>
          <a:endParaRPr lang="es-ES"/>
        </a:p>
      </dgm:t>
    </dgm:pt>
    <dgm:pt modelId="{DBF33623-ACF1-4CA1-B778-9732BFFF72CD}">
      <dgm:prSet phldrT="[Texto]" custT="1"/>
      <dgm:spPr/>
      <dgm:t>
        <a:bodyPr/>
        <a:lstStyle/>
        <a:p>
          <a:r>
            <a:rPr lang="es-ES" sz="1400" dirty="0" smtClean="0"/>
            <a:t>Finanzas</a:t>
          </a:r>
          <a:endParaRPr lang="es-ES" sz="1400" dirty="0"/>
        </a:p>
      </dgm:t>
    </dgm:pt>
    <dgm:pt modelId="{D9EB1D17-F945-42D2-9B6E-0640903CE976}" type="parTrans" cxnId="{20D23D3D-3065-4D6F-91A7-22E1107F08AC}">
      <dgm:prSet/>
      <dgm:spPr/>
      <dgm:t>
        <a:bodyPr/>
        <a:lstStyle/>
        <a:p>
          <a:endParaRPr lang="es-ES"/>
        </a:p>
      </dgm:t>
    </dgm:pt>
    <dgm:pt modelId="{B251CFC3-2A40-42F9-8E7C-1F0FD8536C6C}" type="sibTrans" cxnId="{20D23D3D-3065-4D6F-91A7-22E1107F08AC}">
      <dgm:prSet/>
      <dgm:spPr/>
      <dgm:t>
        <a:bodyPr/>
        <a:lstStyle/>
        <a:p>
          <a:endParaRPr lang="es-ES"/>
        </a:p>
      </dgm:t>
    </dgm:pt>
    <dgm:pt modelId="{E319A07C-45C8-4A59-88FF-1C3E7D51AE56}">
      <dgm:prSet phldrT="[Texto]" custT="1"/>
      <dgm:spPr/>
      <dgm:t>
        <a:bodyPr/>
        <a:lstStyle/>
        <a:p>
          <a:r>
            <a:rPr lang="es-ES" sz="1400" dirty="0" smtClean="0"/>
            <a:t>Materiales</a:t>
          </a:r>
          <a:endParaRPr lang="es-ES" sz="1400" dirty="0"/>
        </a:p>
      </dgm:t>
    </dgm:pt>
    <dgm:pt modelId="{A4D5DE4E-F5F7-4581-AC62-74A2C0EE9AED}" type="parTrans" cxnId="{E3EEFB89-0469-4BCA-9F02-237A3B9A6B7C}">
      <dgm:prSet/>
      <dgm:spPr/>
      <dgm:t>
        <a:bodyPr/>
        <a:lstStyle/>
        <a:p>
          <a:endParaRPr lang="es-ES"/>
        </a:p>
      </dgm:t>
    </dgm:pt>
    <dgm:pt modelId="{9188D45E-4C95-49E8-A275-C173158DD399}" type="sibTrans" cxnId="{E3EEFB89-0469-4BCA-9F02-237A3B9A6B7C}">
      <dgm:prSet/>
      <dgm:spPr/>
      <dgm:t>
        <a:bodyPr/>
        <a:lstStyle/>
        <a:p>
          <a:endParaRPr lang="es-ES"/>
        </a:p>
      </dgm:t>
    </dgm:pt>
    <dgm:pt modelId="{2B21C045-0E72-4ED5-873F-A92DE53FBDC7}">
      <dgm:prSet phldrT="[Texto]" custT="1"/>
      <dgm:spPr/>
      <dgm:t>
        <a:bodyPr/>
        <a:lstStyle/>
        <a:p>
          <a:r>
            <a:rPr lang="es-ES" sz="1400" dirty="0" smtClean="0"/>
            <a:t>Modelos</a:t>
          </a:r>
          <a:endParaRPr lang="es-ES" sz="1400" dirty="0"/>
        </a:p>
      </dgm:t>
    </dgm:pt>
    <dgm:pt modelId="{5F213C0B-F644-4756-8AB8-BDA057C1C375}" type="parTrans" cxnId="{94E5A47D-BCBD-49A9-9529-8C9338267A3D}">
      <dgm:prSet/>
      <dgm:spPr/>
      <dgm:t>
        <a:bodyPr/>
        <a:lstStyle/>
        <a:p>
          <a:endParaRPr lang="es-ES"/>
        </a:p>
      </dgm:t>
    </dgm:pt>
    <dgm:pt modelId="{AC83DC82-6AEC-442A-886A-A2FD402EA9A7}" type="sibTrans" cxnId="{94E5A47D-BCBD-49A9-9529-8C9338267A3D}">
      <dgm:prSet/>
      <dgm:spPr/>
      <dgm:t>
        <a:bodyPr/>
        <a:lstStyle/>
        <a:p>
          <a:endParaRPr lang="es-ES"/>
        </a:p>
      </dgm:t>
    </dgm:pt>
    <dgm:pt modelId="{04B9D7D4-DDBB-4EE1-BB76-1D434AC2819B}">
      <dgm:prSet phldrT="[Texto]" custT="1"/>
      <dgm:spPr/>
      <dgm:t>
        <a:bodyPr/>
        <a:lstStyle/>
        <a:p>
          <a:r>
            <a:rPr lang="es-ES" sz="1400" dirty="0" smtClean="0"/>
            <a:t>Modificaciones</a:t>
          </a:r>
          <a:endParaRPr lang="es-ES" sz="1400" dirty="0"/>
        </a:p>
      </dgm:t>
    </dgm:pt>
    <dgm:pt modelId="{A2E82156-AB6A-4D39-8A4E-89564080B4B9}" type="parTrans" cxnId="{4C487FBD-A9C6-41DD-8C63-AD615EEAE586}">
      <dgm:prSet/>
      <dgm:spPr/>
      <dgm:t>
        <a:bodyPr/>
        <a:lstStyle/>
        <a:p>
          <a:endParaRPr lang="es-ES"/>
        </a:p>
      </dgm:t>
    </dgm:pt>
    <dgm:pt modelId="{20DCD81D-BFCB-48E0-8C56-486756311C16}" type="sibTrans" cxnId="{4C487FBD-A9C6-41DD-8C63-AD615EEAE586}">
      <dgm:prSet/>
      <dgm:spPr/>
      <dgm:t>
        <a:bodyPr/>
        <a:lstStyle/>
        <a:p>
          <a:endParaRPr lang="es-ES"/>
        </a:p>
      </dgm:t>
    </dgm:pt>
    <dgm:pt modelId="{E601A689-925D-4A52-9B7A-6BB222C6FD3B}">
      <dgm:prSet phldrT="[Texto]" custT="1"/>
      <dgm:spPr/>
      <dgm:t>
        <a:bodyPr/>
        <a:lstStyle/>
        <a:p>
          <a:r>
            <a:rPr lang="es-ES" sz="1400" dirty="0" smtClean="0"/>
            <a:t>Analisis</a:t>
          </a:r>
          <a:endParaRPr lang="es-ES" sz="1400" dirty="0"/>
        </a:p>
      </dgm:t>
    </dgm:pt>
    <dgm:pt modelId="{6375461C-A016-42A7-ADC8-28A26389C40F}" type="parTrans" cxnId="{705C3EEA-A2D6-4ABC-BD12-D21F980651AA}">
      <dgm:prSet/>
      <dgm:spPr/>
      <dgm:t>
        <a:bodyPr/>
        <a:lstStyle/>
        <a:p>
          <a:endParaRPr lang="es-ES"/>
        </a:p>
      </dgm:t>
    </dgm:pt>
    <dgm:pt modelId="{AA4AF824-1EEB-453A-93C8-F59AE7F21822}" type="sibTrans" cxnId="{705C3EEA-A2D6-4ABC-BD12-D21F980651AA}">
      <dgm:prSet/>
      <dgm:spPr/>
      <dgm:t>
        <a:bodyPr/>
        <a:lstStyle/>
        <a:p>
          <a:endParaRPr lang="es-ES"/>
        </a:p>
      </dgm:t>
    </dgm:pt>
    <dgm:pt modelId="{486005BC-579C-437D-BFB5-719549EA985F}">
      <dgm:prSet phldrT="[Texto]"/>
      <dgm:spPr/>
      <dgm:t>
        <a:bodyPr/>
        <a:lstStyle/>
        <a:p>
          <a:endParaRPr lang="es-ES" sz="800" dirty="0"/>
        </a:p>
      </dgm:t>
    </dgm:pt>
    <dgm:pt modelId="{28937ADC-3706-4DEE-BC2F-CA67869D9535}" type="parTrans" cxnId="{7956EEC7-6516-4ED1-8EB0-CCB909D0326F}">
      <dgm:prSet/>
      <dgm:spPr/>
      <dgm:t>
        <a:bodyPr/>
        <a:lstStyle/>
        <a:p>
          <a:endParaRPr lang="es-ES"/>
        </a:p>
      </dgm:t>
    </dgm:pt>
    <dgm:pt modelId="{DEC2818B-5BCD-4B58-8707-5465555DE11C}" type="sibTrans" cxnId="{7956EEC7-6516-4ED1-8EB0-CCB909D0326F}">
      <dgm:prSet/>
      <dgm:spPr/>
      <dgm:t>
        <a:bodyPr/>
        <a:lstStyle/>
        <a:p>
          <a:endParaRPr lang="es-ES"/>
        </a:p>
      </dgm:t>
    </dgm:pt>
    <dgm:pt modelId="{B4CDB0CB-07A1-4D5A-BC24-7E34C5D5E4D2}">
      <dgm:prSet phldrT="[Texto]"/>
      <dgm:spPr/>
      <dgm:t>
        <a:bodyPr/>
        <a:lstStyle/>
        <a:p>
          <a:endParaRPr lang="es-ES" sz="800" dirty="0"/>
        </a:p>
      </dgm:t>
    </dgm:pt>
    <dgm:pt modelId="{C8721417-5BCB-44C6-A198-6A0997664C8D}" type="parTrans" cxnId="{62993D30-681D-4AC1-B964-D4D33618D21F}">
      <dgm:prSet/>
      <dgm:spPr/>
      <dgm:t>
        <a:bodyPr/>
        <a:lstStyle/>
        <a:p>
          <a:endParaRPr lang="es-ES"/>
        </a:p>
      </dgm:t>
    </dgm:pt>
    <dgm:pt modelId="{EBCD4709-97FE-45E4-9F87-F3CB10785A00}" type="sibTrans" cxnId="{62993D30-681D-4AC1-B964-D4D33618D21F}">
      <dgm:prSet/>
      <dgm:spPr/>
      <dgm:t>
        <a:bodyPr/>
        <a:lstStyle/>
        <a:p>
          <a:endParaRPr lang="es-ES"/>
        </a:p>
      </dgm:t>
    </dgm:pt>
    <dgm:pt modelId="{2F1BB78B-7692-4BC4-9939-80BF0B2104EB}">
      <dgm:prSet phldrT="[Texto]"/>
      <dgm:spPr/>
      <dgm:t>
        <a:bodyPr/>
        <a:lstStyle/>
        <a:p>
          <a:endParaRPr lang="es-ES" sz="800" dirty="0"/>
        </a:p>
      </dgm:t>
    </dgm:pt>
    <dgm:pt modelId="{7FD6BC87-8D8C-4237-B432-F7587DB5F53C}" type="parTrans" cxnId="{462FDFAA-9CC1-452C-B150-90D916C1029F}">
      <dgm:prSet/>
      <dgm:spPr/>
      <dgm:t>
        <a:bodyPr/>
        <a:lstStyle/>
        <a:p>
          <a:endParaRPr lang="es-ES"/>
        </a:p>
      </dgm:t>
    </dgm:pt>
    <dgm:pt modelId="{88E70795-0D7C-4DBE-94BB-AEDA867A5EC6}" type="sibTrans" cxnId="{462FDFAA-9CC1-452C-B150-90D916C1029F}">
      <dgm:prSet/>
      <dgm:spPr/>
      <dgm:t>
        <a:bodyPr/>
        <a:lstStyle/>
        <a:p>
          <a:endParaRPr lang="es-ES"/>
        </a:p>
      </dgm:t>
    </dgm:pt>
    <dgm:pt modelId="{8E85832B-D68F-47F8-8C30-4D2E08C1C768}">
      <dgm:prSet phldrT="[Texto]" custT="1"/>
      <dgm:spPr/>
      <dgm:t>
        <a:bodyPr/>
        <a:lstStyle/>
        <a:p>
          <a:r>
            <a:rPr lang="es-ES" sz="1400" dirty="0" smtClean="0"/>
            <a:t>Ingenierias</a:t>
          </a:r>
          <a:endParaRPr lang="es-ES" sz="800" dirty="0"/>
        </a:p>
      </dgm:t>
    </dgm:pt>
    <dgm:pt modelId="{C2F5003C-6AAE-4C87-A112-5F2D235D4B3A}" type="parTrans" cxnId="{B1097BB4-0E48-45FF-BC5D-0CC522145AEA}">
      <dgm:prSet/>
      <dgm:spPr/>
      <dgm:t>
        <a:bodyPr/>
        <a:lstStyle/>
        <a:p>
          <a:endParaRPr lang="es-ES"/>
        </a:p>
      </dgm:t>
    </dgm:pt>
    <dgm:pt modelId="{A5A82781-77CD-493C-95FC-6A9910631C60}" type="sibTrans" cxnId="{B1097BB4-0E48-45FF-BC5D-0CC522145AEA}">
      <dgm:prSet/>
      <dgm:spPr/>
      <dgm:t>
        <a:bodyPr/>
        <a:lstStyle/>
        <a:p>
          <a:endParaRPr lang="es-ES"/>
        </a:p>
      </dgm:t>
    </dgm:pt>
    <dgm:pt modelId="{5BA60CE4-DFBD-401F-A29E-6519FCCC0F05}">
      <dgm:prSet phldrT="[Texto]" custT="1"/>
      <dgm:spPr/>
      <dgm:t>
        <a:bodyPr/>
        <a:lstStyle/>
        <a:p>
          <a:endParaRPr lang="es-ES" sz="1400" dirty="0"/>
        </a:p>
      </dgm:t>
    </dgm:pt>
    <dgm:pt modelId="{9CCF3762-306C-493A-9D98-D495B6E30B7B}" type="parTrans" cxnId="{8268452A-E561-4AE5-830B-823DAB8D816B}">
      <dgm:prSet/>
      <dgm:spPr/>
      <dgm:t>
        <a:bodyPr/>
        <a:lstStyle/>
        <a:p>
          <a:endParaRPr lang="es-ES"/>
        </a:p>
      </dgm:t>
    </dgm:pt>
    <dgm:pt modelId="{540463A0-A00D-4B36-956D-AA336D362944}" type="sibTrans" cxnId="{8268452A-E561-4AE5-830B-823DAB8D816B}">
      <dgm:prSet/>
      <dgm:spPr/>
      <dgm:t>
        <a:bodyPr/>
        <a:lstStyle/>
        <a:p>
          <a:endParaRPr lang="es-ES"/>
        </a:p>
      </dgm:t>
    </dgm:pt>
    <dgm:pt modelId="{E7FED75D-54A1-4DA8-81E3-8C456B12DD6D}">
      <dgm:prSet phldrT="[Texto]" custT="1"/>
      <dgm:spPr/>
      <dgm:t>
        <a:bodyPr/>
        <a:lstStyle/>
        <a:p>
          <a:r>
            <a:rPr lang="es-ES" sz="1400" dirty="0" smtClean="0"/>
            <a:t>Aplicacion</a:t>
          </a:r>
          <a:endParaRPr lang="es-ES" sz="1400" dirty="0"/>
        </a:p>
      </dgm:t>
    </dgm:pt>
    <dgm:pt modelId="{A6983A30-98DF-48DD-BE10-8924E13E3EF5}" type="parTrans" cxnId="{B05F2E19-6077-4AFD-BF86-3BBD15E9B87C}">
      <dgm:prSet/>
      <dgm:spPr/>
      <dgm:t>
        <a:bodyPr/>
        <a:lstStyle/>
        <a:p>
          <a:endParaRPr lang="es-ES"/>
        </a:p>
      </dgm:t>
    </dgm:pt>
    <dgm:pt modelId="{84B42210-6D5B-4DAE-B2E2-E78EFB0529A2}" type="sibTrans" cxnId="{B05F2E19-6077-4AFD-BF86-3BBD15E9B87C}">
      <dgm:prSet/>
      <dgm:spPr/>
      <dgm:t>
        <a:bodyPr/>
        <a:lstStyle/>
        <a:p>
          <a:endParaRPr lang="es-ES"/>
        </a:p>
      </dgm:t>
    </dgm:pt>
    <dgm:pt modelId="{7318F95D-1065-4D04-8C75-42D4959D912E}" type="pres">
      <dgm:prSet presAssocID="{A5C39368-6545-43B8-B52D-5724D87F97DC}" presName="Name0" presStyleCnt="0">
        <dgm:presLayoutVars>
          <dgm:dir/>
          <dgm:animLvl val="lvl"/>
          <dgm:resizeHandles val="exact"/>
        </dgm:presLayoutVars>
      </dgm:prSet>
      <dgm:spPr/>
      <dgm:t>
        <a:bodyPr/>
        <a:lstStyle/>
        <a:p>
          <a:endParaRPr lang="es-ES"/>
        </a:p>
      </dgm:t>
    </dgm:pt>
    <dgm:pt modelId="{C52C11CF-6802-4552-A426-29F9858E2609}" type="pres">
      <dgm:prSet presAssocID="{A5C39368-6545-43B8-B52D-5724D87F97DC}" presName="tSp" presStyleCnt="0"/>
      <dgm:spPr/>
    </dgm:pt>
    <dgm:pt modelId="{2BCAAF8F-10B9-4C38-90F5-C106A2B7E56F}" type="pres">
      <dgm:prSet presAssocID="{A5C39368-6545-43B8-B52D-5724D87F97DC}" presName="bSp" presStyleCnt="0"/>
      <dgm:spPr/>
    </dgm:pt>
    <dgm:pt modelId="{A66076A2-2674-41BA-B7FC-0475F2A26348}" type="pres">
      <dgm:prSet presAssocID="{A5C39368-6545-43B8-B52D-5724D87F97DC}" presName="process" presStyleCnt="0"/>
      <dgm:spPr/>
    </dgm:pt>
    <dgm:pt modelId="{5AB40B4E-4571-4A95-8BC7-FA07041D0AA4}" type="pres">
      <dgm:prSet presAssocID="{4F56E3B6-7E8C-451A-A84C-C0A4A5192EEB}" presName="composite1" presStyleCnt="0"/>
      <dgm:spPr/>
    </dgm:pt>
    <dgm:pt modelId="{BCA7D069-A1D0-451A-B262-913590B9CB02}" type="pres">
      <dgm:prSet presAssocID="{4F56E3B6-7E8C-451A-A84C-C0A4A5192EEB}" presName="dummyNode1" presStyleLbl="node1" presStyleIdx="0" presStyleCnt="3"/>
      <dgm:spPr/>
    </dgm:pt>
    <dgm:pt modelId="{596511AC-A936-410B-A6EB-45997AA427B2}" type="pres">
      <dgm:prSet presAssocID="{4F56E3B6-7E8C-451A-A84C-C0A4A5192EEB}" presName="childNode1" presStyleLbl="bgAcc1" presStyleIdx="0" presStyleCnt="3" custScaleY="311239">
        <dgm:presLayoutVars>
          <dgm:bulletEnabled val="1"/>
        </dgm:presLayoutVars>
      </dgm:prSet>
      <dgm:spPr>
        <a:prstGeom prst="flowChartMultidocument">
          <a:avLst/>
        </a:prstGeom>
      </dgm:spPr>
      <dgm:t>
        <a:bodyPr/>
        <a:lstStyle/>
        <a:p>
          <a:endParaRPr lang="es-ES"/>
        </a:p>
      </dgm:t>
    </dgm:pt>
    <dgm:pt modelId="{D8590B18-9E26-4A44-96C7-C37F8FCDBF75}" type="pres">
      <dgm:prSet presAssocID="{4F56E3B6-7E8C-451A-A84C-C0A4A5192EEB}" presName="childNode1tx" presStyleLbl="bgAcc1" presStyleIdx="0" presStyleCnt="3">
        <dgm:presLayoutVars>
          <dgm:bulletEnabled val="1"/>
        </dgm:presLayoutVars>
      </dgm:prSet>
      <dgm:spPr/>
      <dgm:t>
        <a:bodyPr/>
        <a:lstStyle/>
        <a:p>
          <a:endParaRPr lang="es-ES"/>
        </a:p>
      </dgm:t>
    </dgm:pt>
    <dgm:pt modelId="{E6D8DB58-739E-4450-9645-C4B43F567EA6}" type="pres">
      <dgm:prSet presAssocID="{4F56E3B6-7E8C-451A-A84C-C0A4A5192EEB}" presName="parentNode1" presStyleLbl="node1" presStyleIdx="0" presStyleCnt="3">
        <dgm:presLayoutVars>
          <dgm:chMax val="1"/>
          <dgm:bulletEnabled val="1"/>
        </dgm:presLayoutVars>
      </dgm:prSet>
      <dgm:spPr/>
      <dgm:t>
        <a:bodyPr/>
        <a:lstStyle/>
        <a:p>
          <a:endParaRPr lang="es-ES"/>
        </a:p>
      </dgm:t>
    </dgm:pt>
    <dgm:pt modelId="{B567C864-C87C-49A1-BAC3-BE4841549483}" type="pres">
      <dgm:prSet presAssocID="{4F56E3B6-7E8C-451A-A84C-C0A4A5192EEB}" presName="connSite1" presStyleCnt="0"/>
      <dgm:spPr/>
    </dgm:pt>
    <dgm:pt modelId="{5A7144B0-A92B-47A5-8E72-11970CD32D4C}" type="pres">
      <dgm:prSet presAssocID="{EBEC8CB9-3B19-4E0C-BC5A-B1CB4BD9372B}" presName="Name9" presStyleLbl="sibTrans2D1" presStyleIdx="0" presStyleCnt="2"/>
      <dgm:spPr/>
      <dgm:t>
        <a:bodyPr/>
        <a:lstStyle/>
        <a:p>
          <a:endParaRPr lang="es-ES"/>
        </a:p>
      </dgm:t>
    </dgm:pt>
    <dgm:pt modelId="{3A1D4238-4753-4EC2-9014-2D21A920CF65}" type="pres">
      <dgm:prSet presAssocID="{0FB1A459-6887-492F-B5BE-AA4BB046DA2C}" presName="composite2" presStyleCnt="0"/>
      <dgm:spPr/>
    </dgm:pt>
    <dgm:pt modelId="{C2F3BB0E-2F89-452A-A461-DD385952A5A2}" type="pres">
      <dgm:prSet presAssocID="{0FB1A459-6887-492F-B5BE-AA4BB046DA2C}" presName="dummyNode2" presStyleLbl="node1" presStyleIdx="0" presStyleCnt="3"/>
      <dgm:spPr/>
    </dgm:pt>
    <dgm:pt modelId="{8D2192CB-7D4A-42C1-B672-2612054F65F0}" type="pres">
      <dgm:prSet presAssocID="{0FB1A459-6887-492F-B5BE-AA4BB046DA2C}" presName="childNode2" presStyleLbl="bgAcc1" presStyleIdx="1" presStyleCnt="3" custScaleY="218672">
        <dgm:presLayoutVars>
          <dgm:bulletEnabled val="1"/>
        </dgm:presLayoutVars>
      </dgm:prSet>
      <dgm:spPr>
        <a:prstGeom prst="halfFrame">
          <a:avLst/>
        </a:prstGeom>
      </dgm:spPr>
      <dgm:t>
        <a:bodyPr/>
        <a:lstStyle/>
        <a:p>
          <a:endParaRPr lang="es-ES"/>
        </a:p>
      </dgm:t>
    </dgm:pt>
    <dgm:pt modelId="{8D56606A-F240-4E82-80A3-8CB77ED9FB50}" type="pres">
      <dgm:prSet presAssocID="{0FB1A459-6887-492F-B5BE-AA4BB046DA2C}" presName="childNode2tx" presStyleLbl="bgAcc1" presStyleIdx="1" presStyleCnt="3">
        <dgm:presLayoutVars>
          <dgm:bulletEnabled val="1"/>
        </dgm:presLayoutVars>
      </dgm:prSet>
      <dgm:spPr/>
      <dgm:t>
        <a:bodyPr/>
        <a:lstStyle/>
        <a:p>
          <a:endParaRPr lang="es-ES"/>
        </a:p>
      </dgm:t>
    </dgm:pt>
    <dgm:pt modelId="{A4698C64-3241-4D1B-AA56-DC52A06D250D}" type="pres">
      <dgm:prSet presAssocID="{0FB1A459-6887-492F-B5BE-AA4BB046DA2C}" presName="parentNode2" presStyleLbl="node1" presStyleIdx="1" presStyleCnt="3">
        <dgm:presLayoutVars>
          <dgm:chMax val="0"/>
          <dgm:bulletEnabled val="1"/>
        </dgm:presLayoutVars>
      </dgm:prSet>
      <dgm:spPr/>
      <dgm:t>
        <a:bodyPr/>
        <a:lstStyle/>
        <a:p>
          <a:endParaRPr lang="es-ES"/>
        </a:p>
      </dgm:t>
    </dgm:pt>
    <dgm:pt modelId="{8BB30566-404B-40EE-9DDD-D426BC84BC09}" type="pres">
      <dgm:prSet presAssocID="{0FB1A459-6887-492F-B5BE-AA4BB046DA2C}" presName="connSite2" presStyleCnt="0"/>
      <dgm:spPr/>
    </dgm:pt>
    <dgm:pt modelId="{E2995E5A-18B3-476B-8FE8-FAED024D167A}" type="pres">
      <dgm:prSet presAssocID="{631E84A9-B10E-46F6-8964-A5C5AAC94DFE}" presName="Name18" presStyleLbl="sibTrans2D1" presStyleIdx="1" presStyleCnt="2"/>
      <dgm:spPr/>
      <dgm:t>
        <a:bodyPr/>
        <a:lstStyle/>
        <a:p>
          <a:endParaRPr lang="es-ES"/>
        </a:p>
      </dgm:t>
    </dgm:pt>
    <dgm:pt modelId="{E6FD970E-C33C-4ED7-B9FD-206B87453EB9}" type="pres">
      <dgm:prSet presAssocID="{5D15D9A1-C3B8-4345-B5F4-4E1811BE7CF2}" presName="composite1" presStyleCnt="0"/>
      <dgm:spPr/>
    </dgm:pt>
    <dgm:pt modelId="{B189DB33-D5AE-4289-A88E-B71B51CFA131}" type="pres">
      <dgm:prSet presAssocID="{5D15D9A1-C3B8-4345-B5F4-4E1811BE7CF2}" presName="dummyNode1" presStyleLbl="node1" presStyleIdx="1" presStyleCnt="3"/>
      <dgm:spPr/>
    </dgm:pt>
    <dgm:pt modelId="{F4F26F58-8C37-40EB-B6EF-B6939569F7EA}" type="pres">
      <dgm:prSet presAssocID="{5D15D9A1-C3B8-4345-B5F4-4E1811BE7CF2}" presName="childNode1" presStyleLbl="bgAcc1" presStyleIdx="2" presStyleCnt="3" custScaleY="245931">
        <dgm:presLayoutVars>
          <dgm:bulletEnabled val="1"/>
        </dgm:presLayoutVars>
      </dgm:prSet>
      <dgm:spPr>
        <a:prstGeom prst="bracketPair">
          <a:avLst/>
        </a:prstGeom>
      </dgm:spPr>
      <dgm:t>
        <a:bodyPr/>
        <a:lstStyle/>
        <a:p>
          <a:endParaRPr lang="es-ES"/>
        </a:p>
      </dgm:t>
    </dgm:pt>
    <dgm:pt modelId="{7601F0AD-81BF-4EAA-8FC0-A4F8DE6EAE33}" type="pres">
      <dgm:prSet presAssocID="{5D15D9A1-C3B8-4345-B5F4-4E1811BE7CF2}" presName="childNode1tx" presStyleLbl="bgAcc1" presStyleIdx="2" presStyleCnt="3">
        <dgm:presLayoutVars>
          <dgm:bulletEnabled val="1"/>
        </dgm:presLayoutVars>
      </dgm:prSet>
      <dgm:spPr/>
      <dgm:t>
        <a:bodyPr/>
        <a:lstStyle/>
        <a:p>
          <a:endParaRPr lang="es-ES"/>
        </a:p>
      </dgm:t>
    </dgm:pt>
    <dgm:pt modelId="{6310BAE7-5B05-4F8F-847C-8783A8189696}" type="pres">
      <dgm:prSet presAssocID="{5D15D9A1-C3B8-4345-B5F4-4E1811BE7CF2}" presName="parentNode1" presStyleLbl="node1" presStyleIdx="2" presStyleCnt="3">
        <dgm:presLayoutVars>
          <dgm:chMax val="1"/>
          <dgm:bulletEnabled val="1"/>
        </dgm:presLayoutVars>
      </dgm:prSet>
      <dgm:spPr/>
      <dgm:t>
        <a:bodyPr/>
        <a:lstStyle/>
        <a:p>
          <a:endParaRPr lang="es-ES"/>
        </a:p>
      </dgm:t>
    </dgm:pt>
    <dgm:pt modelId="{62CCE944-DBD1-4A5F-BA35-88D3BD1B5EE0}" type="pres">
      <dgm:prSet presAssocID="{5D15D9A1-C3B8-4345-B5F4-4E1811BE7CF2}" presName="connSite1" presStyleCnt="0"/>
      <dgm:spPr/>
    </dgm:pt>
  </dgm:ptLst>
  <dgm:cxnLst>
    <dgm:cxn modelId="{7956EEC7-6516-4ED1-8EB0-CCB909D0326F}" srcId="{0FB1A459-6887-492F-B5BE-AA4BB046DA2C}" destId="{486005BC-579C-437D-BFB5-719549EA985F}" srcOrd="0" destOrd="0" parTransId="{28937ADC-3706-4DEE-BC2F-CA67869D9535}" sibTransId="{DEC2818B-5BCD-4B58-8707-5465555DE11C}"/>
    <dgm:cxn modelId="{5E99127D-DDE4-45D7-9FDA-77D7A1F6D7FE}" type="presOf" srcId="{486005BC-579C-437D-BFB5-719549EA985F}" destId="{8D2192CB-7D4A-42C1-B672-2612054F65F0}" srcOrd="0" destOrd="0" presId="urn:microsoft.com/office/officeart/2005/8/layout/hProcess4"/>
    <dgm:cxn modelId="{82041BFD-E557-4830-A212-E560D3F44CFC}" type="presOf" srcId="{234E3843-AA9B-4474-B6D4-0A1D1C270D39}" destId="{596511AC-A936-410B-A6EB-45997AA427B2}" srcOrd="0" destOrd="1" presId="urn:microsoft.com/office/officeart/2005/8/layout/hProcess4"/>
    <dgm:cxn modelId="{E6F172C3-2F8D-4758-8695-2CD32F6E4B6D}" type="presOf" srcId="{2ABF4FFA-D08A-4D56-A579-BFB29A295CCF}" destId="{596511AC-A936-410B-A6EB-45997AA427B2}" srcOrd="0" destOrd="5" presId="urn:microsoft.com/office/officeart/2005/8/layout/hProcess4"/>
    <dgm:cxn modelId="{614CC88D-CEED-4AB3-B37B-7DBA51A618F9}" type="presOf" srcId="{1559D54D-550B-4056-83DC-18A3476A1052}" destId="{D8590B18-9E26-4A44-96C7-C37F8FCDBF75}" srcOrd="1" destOrd="9" presId="urn:microsoft.com/office/officeart/2005/8/layout/hProcess4"/>
    <dgm:cxn modelId="{4CF3E420-DF34-4E4F-BD26-2BD4E2D37F26}" type="presOf" srcId="{C2A1773E-0D79-409F-B5EB-1C4F1DAB1324}" destId="{D8590B18-9E26-4A44-96C7-C37F8FCDBF75}" srcOrd="1" destOrd="6" presId="urn:microsoft.com/office/officeart/2005/8/layout/hProcess4"/>
    <dgm:cxn modelId="{462FDFAA-9CC1-452C-B150-90D916C1029F}" srcId="{0FB1A459-6887-492F-B5BE-AA4BB046DA2C}" destId="{2F1BB78B-7692-4BC4-9939-80BF0B2104EB}" srcOrd="2" destOrd="0" parTransId="{7FD6BC87-8D8C-4237-B432-F7587DB5F53C}" sibTransId="{88E70795-0D7C-4DBE-94BB-AEDA867A5EC6}"/>
    <dgm:cxn modelId="{C13E97FD-CAF1-4079-8A98-18BF883B8550}" type="presOf" srcId="{75466D32-A562-4446-82AE-62ECDCB2550E}" destId="{F4F26F58-8C37-40EB-B6EF-B6939569F7EA}" srcOrd="0" destOrd="0" presId="urn:microsoft.com/office/officeart/2005/8/layout/hProcess4"/>
    <dgm:cxn modelId="{E6C8D415-5CE0-4FBB-B469-9105B6C953EC}" srcId="{4F56E3B6-7E8C-451A-A84C-C0A4A5192EEB}" destId="{C7E17306-F766-466A-8733-0093235B8674}" srcOrd="3" destOrd="0" parTransId="{9969FD30-92FD-4CF2-9EAA-AF72285F6A5B}" sibTransId="{B2889969-9F1F-41F7-909E-9C5C2B449BFB}"/>
    <dgm:cxn modelId="{64E65514-078F-4313-859F-E5FE3CB8E38B}" type="presOf" srcId="{2B21C045-0E72-4ED5-873F-A92DE53FBDC7}" destId="{F4F26F58-8C37-40EB-B6EF-B6939569F7EA}" srcOrd="0" destOrd="2" presId="urn:microsoft.com/office/officeart/2005/8/layout/hProcess4"/>
    <dgm:cxn modelId="{93731DB0-0317-49F2-AD4E-FBD3A58BF2F7}" type="presOf" srcId="{4F56E3B6-7E8C-451A-A84C-C0A4A5192EEB}" destId="{E6D8DB58-739E-4450-9645-C4B43F567EA6}" srcOrd="0" destOrd="0" presId="urn:microsoft.com/office/officeart/2005/8/layout/hProcess4"/>
    <dgm:cxn modelId="{E3EEFB89-0469-4BCA-9F02-237A3B9A6B7C}" srcId="{5D15D9A1-C3B8-4345-B5F4-4E1811BE7CF2}" destId="{E319A07C-45C8-4A59-88FF-1C3E7D51AE56}" srcOrd="1" destOrd="0" parTransId="{A4D5DE4E-F5F7-4581-AC62-74A2C0EE9AED}" sibTransId="{9188D45E-4C95-49E8-A275-C173158DD399}"/>
    <dgm:cxn modelId="{97241604-DB57-40B6-B784-1F12FE4C5324}" type="presOf" srcId="{234E3843-AA9B-4474-B6D4-0A1D1C270D39}" destId="{D8590B18-9E26-4A44-96C7-C37F8FCDBF75}" srcOrd="1" destOrd="1" presId="urn:microsoft.com/office/officeart/2005/8/layout/hProcess4"/>
    <dgm:cxn modelId="{79151308-AD09-4019-9492-8A7DCDE61C21}" type="presOf" srcId="{C7E17306-F766-466A-8733-0093235B8674}" destId="{596511AC-A936-410B-A6EB-45997AA427B2}" srcOrd="0" destOrd="3" presId="urn:microsoft.com/office/officeart/2005/8/layout/hProcess4"/>
    <dgm:cxn modelId="{FB0CB89E-F7C5-48BF-AE6B-3C773DB933C2}" type="presOf" srcId="{A5C39368-6545-43B8-B52D-5724D87F97DC}" destId="{7318F95D-1065-4D04-8C75-42D4959D912E}" srcOrd="0" destOrd="0" presId="urn:microsoft.com/office/officeart/2005/8/layout/hProcess4"/>
    <dgm:cxn modelId="{8A3A88D8-2465-411B-A986-08FA1CB71E88}" type="presOf" srcId="{B4CDB0CB-07A1-4D5A-BC24-7E34C5D5E4D2}" destId="{8D2192CB-7D4A-42C1-B672-2612054F65F0}" srcOrd="0" destOrd="1" presId="urn:microsoft.com/office/officeart/2005/8/layout/hProcess4"/>
    <dgm:cxn modelId="{960BBA5C-AA82-49AD-9A46-25E14BB3DE85}" type="presOf" srcId="{DD5220D5-5358-4C1F-A2B6-EE7A0CB4F9CB}" destId="{D8590B18-9E26-4A44-96C7-C37F8FCDBF75}" srcOrd="1" destOrd="7" presId="urn:microsoft.com/office/officeart/2005/8/layout/hProcess4"/>
    <dgm:cxn modelId="{DECBDFE0-BF8C-4679-B11C-9E895CCFFE84}" type="presOf" srcId="{8E85832B-D68F-47F8-8C30-4D2E08C1C768}" destId="{8D56606A-F240-4E82-80A3-8CB77ED9FB50}" srcOrd="1" destOrd="3" presId="urn:microsoft.com/office/officeart/2005/8/layout/hProcess4"/>
    <dgm:cxn modelId="{7D9E3700-72A9-4B22-8173-0BA67CCE0C1A}" srcId="{4F56E3B6-7E8C-451A-A84C-C0A4A5192EEB}" destId="{1559D54D-550B-4056-83DC-18A3476A1052}" srcOrd="9" destOrd="0" parTransId="{DF49BBB2-FC7F-45E6-8603-7B8FF639C048}" sibTransId="{3AE0199E-A43C-46DF-80B0-7019B2BBFD65}"/>
    <dgm:cxn modelId="{ECB7329F-92CA-4A1A-8897-FBEB8F4FE186}" type="presOf" srcId="{E7FED75D-54A1-4DA8-81E3-8C456B12DD6D}" destId="{596511AC-A936-410B-A6EB-45997AA427B2}" srcOrd="0" destOrd="8" presId="urn:microsoft.com/office/officeart/2005/8/layout/hProcess4"/>
    <dgm:cxn modelId="{89204407-A5F7-4A7D-89A3-C57450D59824}" srcId="{4F56E3B6-7E8C-451A-A84C-C0A4A5192EEB}" destId="{0FD3B929-6644-4B40-8E78-14889E1A2FF4}" srcOrd="0" destOrd="0" parTransId="{066522B3-2ABB-45CE-AD54-6B47F6EBD7B6}" sibTransId="{F483C6E4-C305-46E6-8C75-3B319134230A}"/>
    <dgm:cxn modelId="{653F5646-8EAC-4F11-B443-331731C76175}" type="presOf" srcId="{0FD3B929-6644-4B40-8E78-14889E1A2FF4}" destId="{D8590B18-9E26-4A44-96C7-C37F8FCDBF75}" srcOrd="1" destOrd="0" presId="urn:microsoft.com/office/officeart/2005/8/layout/hProcess4"/>
    <dgm:cxn modelId="{B1097BB4-0E48-45FF-BC5D-0CC522145AEA}" srcId="{0FB1A459-6887-492F-B5BE-AA4BB046DA2C}" destId="{8E85832B-D68F-47F8-8C30-4D2E08C1C768}" srcOrd="3" destOrd="0" parTransId="{C2F5003C-6AAE-4C87-A112-5F2D235D4B3A}" sibTransId="{A5A82781-77CD-493C-95FC-6A9910631C60}"/>
    <dgm:cxn modelId="{DB33A627-3ACE-40AA-97EC-45B837A292E5}" srcId="{0FB1A459-6887-492F-B5BE-AA4BB046DA2C}" destId="{B183B53D-8D92-459F-8B1E-C7A956B48DE4}" srcOrd="4" destOrd="0" parTransId="{2D679DB1-CEDD-4BCE-9F87-57CE1EA1EE0F}" sibTransId="{6593C2D2-9799-41FE-9128-A0D9498C5DE9}"/>
    <dgm:cxn modelId="{37D5861D-A168-4BA8-8D25-E462FC844877}" type="presOf" srcId="{5BA60CE4-DFBD-401F-A29E-6519FCCC0F05}" destId="{596511AC-A936-410B-A6EB-45997AA427B2}" srcOrd="0" destOrd="2" presId="urn:microsoft.com/office/officeart/2005/8/layout/hProcess4"/>
    <dgm:cxn modelId="{D5099B4D-3F98-415E-BC8E-26A35711F30E}" type="presOf" srcId="{60D26313-3658-45E8-8545-D55F45689480}" destId="{D8590B18-9E26-4A44-96C7-C37F8FCDBF75}" srcOrd="1" destOrd="4" presId="urn:microsoft.com/office/officeart/2005/8/layout/hProcess4"/>
    <dgm:cxn modelId="{20D23D3D-3065-4D6F-91A7-22E1107F08AC}" srcId="{0FB1A459-6887-492F-B5BE-AA4BB046DA2C}" destId="{DBF33623-ACF1-4CA1-B778-9732BFFF72CD}" srcOrd="6" destOrd="0" parTransId="{D9EB1D17-F945-42D2-9B6E-0640903CE976}" sibTransId="{B251CFC3-2A40-42F9-8E7C-1F0FD8536C6C}"/>
    <dgm:cxn modelId="{50DA4AB0-BF95-4099-AA75-02D25F0D5BD3}" type="presOf" srcId="{E601A689-925D-4A52-9B7A-6BB222C6FD3B}" destId="{F4F26F58-8C37-40EB-B6EF-B6939569F7EA}" srcOrd="0" destOrd="4" presId="urn:microsoft.com/office/officeart/2005/8/layout/hProcess4"/>
    <dgm:cxn modelId="{5591F897-7A91-4FDA-B0FF-F5E72E01F5A1}" type="presOf" srcId="{5D15D9A1-C3B8-4345-B5F4-4E1811BE7CF2}" destId="{6310BAE7-5B05-4F8F-847C-8783A8189696}" srcOrd="0" destOrd="0" presId="urn:microsoft.com/office/officeart/2005/8/layout/hProcess4"/>
    <dgm:cxn modelId="{A1B0E3DD-43F7-4253-AA83-F85493F39730}" type="presOf" srcId="{D0AF9BB9-95D3-461D-A09D-57C0C54DD35E}" destId="{8D56606A-F240-4E82-80A3-8CB77ED9FB50}" srcOrd="1" destOrd="5" presId="urn:microsoft.com/office/officeart/2005/8/layout/hProcess4"/>
    <dgm:cxn modelId="{F01FF853-8B00-4706-A31E-4B6B790663F0}" type="presOf" srcId="{D0AF9BB9-95D3-461D-A09D-57C0C54DD35E}" destId="{8D2192CB-7D4A-42C1-B672-2612054F65F0}" srcOrd="0" destOrd="5" presId="urn:microsoft.com/office/officeart/2005/8/layout/hProcess4"/>
    <dgm:cxn modelId="{9A99F7B8-07E2-4709-AAAD-584F1BB9A525}" type="presOf" srcId="{0FD3B929-6644-4B40-8E78-14889E1A2FF4}" destId="{596511AC-A936-410B-A6EB-45997AA427B2}" srcOrd="0" destOrd="0" presId="urn:microsoft.com/office/officeart/2005/8/layout/hProcess4"/>
    <dgm:cxn modelId="{C465E412-591A-4709-8E3F-913D9666E252}" srcId="{4F56E3B6-7E8C-451A-A84C-C0A4A5192EEB}" destId="{60D26313-3658-45E8-8545-D55F45689480}" srcOrd="4" destOrd="0" parTransId="{75400BF4-482F-468F-B051-EE61C1E046C2}" sibTransId="{B7A9C610-20F9-4B6F-B55B-525BCF448F07}"/>
    <dgm:cxn modelId="{90F84E09-2528-4A13-BC9D-6A2B276139BD}" type="presOf" srcId="{2ABF4FFA-D08A-4D56-A579-BFB29A295CCF}" destId="{D8590B18-9E26-4A44-96C7-C37F8FCDBF75}" srcOrd="1" destOrd="5" presId="urn:microsoft.com/office/officeart/2005/8/layout/hProcess4"/>
    <dgm:cxn modelId="{8C2BA21C-506D-4370-BFAE-082B23CA1ABC}" srcId="{5D15D9A1-C3B8-4345-B5F4-4E1811BE7CF2}" destId="{75466D32-A562-4446-82AE-62ECDCB2550E}" srcOrd="0" destOrd="0" parTransId="{C5A144CD-5406-4693-BA47-F5E2E45F8441}" sibTransId="{74010CB2-0315-452E-8D2B-92F63FAE32DA}"/>
    <dgm:cxn modelId="{0E06349A-E369-4461-9BFE-04A9559C18FD}" type="presOf" srcId="{60D26313-3658-45E8-8545-D55F45689480}" destId="{596511AC-A936-410B-A6EB-45997AA427B2}" srcOrd="0" destOrd="4" presId="urn:microsoft.com/office/officeart/2005/8/layout/hProcess4"/>
    <dgm:cxn modelId="{7416792E-8136-4EBE-9D4F-0E859FB20C5A}" type="presOf" srcId="{EBEC8CB9-3B19-4E0C-BC5A-B1CB4BD9372B}" destId="{5A7144B0-A92B-47A5-8E72-11970CD32D4C}" srcOrd="0" destOrd="0" presId="urn:microsoft.com/office/officeart/2005/8/layout/hProcess4"/>
    <dgm:cxn modelId="{E15830AB-4C92-4EF1-8E8C-A2C71C3C4C27}" srcId="{4F56E3B6-7E8C-451A-A84C-C0A4A5192EEB}" destId="{DD5220D5-5358-4C1F-A2B6-EE7A0CB4F9CB}" srcOrd="7" destOrd="0" parTransId="{5778440F-FB67-450A-B9EE-A4FD3CC5BA4A}" sibTransId="{C02D95CE-14DA-4CDB-ABA1-3A54151C5197}"/>
    <dgm:cxn modelId="{BBBA7FDC-C983-476C-9A56-3603B3447FA7}" type="presOf" srcId="{DBF33623-ACF1-4CA1-B778-9732BFFF72CD}" destId="{8D2192CB-7D4A-42C1-B672-2612054F65F0}" srcOrd="0" destOrd="6" presId="urn:microsoft.com/office/officeart/2005/8/layout/hProcess4"/>
    <dgm:cxn modelId="{C013458B-518D-48E5-8983-C282EB58D392}" srcId="{4F56E3B6-7E8C-451A-A84C-C0A4A5192EEB}" destId="{234E3843-AA9B-4474-B6D4-0A1D1C270D39}" srcOrd="1" destOrd="0" parTransId="{055D49CB-BF27-403B-BA20-C4425582D324}" sibTransId="{C3AE3FBE-850A-48F6-9D1C-03A3963B3BE1}"/>
    <dgm:cxn modelId="{64C637B6-1600-427F-AFDB-B5EFCF3E2CA5}" srcId="{A5C39368-6545-43B8-B52D-5724D87F97DC}" destId="{0FB1A459-6887-492F-B5BE-AA4BB046DA2C}" srcOrd="1" destOrd="0" parTransId="{79CD77FD-DE95-4C38-A8D8-EDC108772A4A}" sibTransId="{631E84A9-B10E-46F6-8964-A5C5AAC94DFE}"/>
    <dgm:cxn modelId="{2C474393-D4B9-483C-8B0E-9A4CE6976362}" type="presOf" srcId="{8E85832B-D68F-47F8-8C30-4D2E08C1C768}" destId="{8D2192CB-7D4A-42C1-B672-2612054F65F0}" srcOrd="0" destOrd="3" presId="urn:microsoft.com/office/officeart/2005/8/layout/hProcess4"/>
    <dgm:cxn modelId="{FEC0DB8B-B2AF-468F-B135-1B3244A79524}" type="presOf" srcId="{631E84A9-B10E-46F6-8964-A5C5AAC94DFE}" destId="{E2995E5A-18B3-476B-8FE8-FAED024D167A}" srcOrd="0" destOrd="0" presId="urn:microsoft.com/office/officeart/2005/8/layout/hProcess4"/>
    <dgm:cxn modelId="{45436F12-DBF9-4EAB-A5C4-F9F42C353DB6}" type="presOf" srcId="{C2A1773E-0D79-409F-B5EB-1C4F1DAB1324}" destId="{596511AC-A936-410B-A6EB-45997AA427B2}" srcOrd="0" destOrd="6" presId="urn:microsoft.com/office/officeart/2005/8/layout/hProcess4"/>
    <dgm:cxn modelId="{B05F2E19-6077-4AFD-BF86-3BBD15E9B87C}" srcId="{4F56E3B6-7E8C-451A-A84C-C0A4A5192EEB}" destId="{E7FED75D-54A1-4DA8-81E3-8C456B12DD6D}" srcOrd="8" destOrd="0" parTransId="{A6983A30-98DF-48DD-BE10-8924E13E3EF5}" sibTransId="{84B42210-6D5B-4DAE-B2E2-E78EFB0529A2}"/>
    <dgm:cxn modelId="{94E5A47D-BCBD-49A9-9529-8C9338267A3D}" srcId="{5D15D9A1-C3B8-4345-B5F4-4E1811BE7CF2}" destId="{2B21C045-0E72-4ED5-873F-A92DE53FBDC7}" srcOrd="2" destOrd="0" parTransId="{5F213C0B-F644-4756-8AB8-BDA057C1C375}" sibTransId="{AC83DC82-6AEC-442A-886A-A2FD402EA9A7}"/>
    <dgm:cxn modelId="{8268452A-E561-4AE5-830B-823DAB8D816B}" srcId="{4F56E3B6-7E8C-451A-A84C-C0A4A5192EEB}" destId="{5BA60CE4-DFBD-401F-A29E-6519FCCC0F05}" srcOrd="2" destOrd="0" parTransId="{9CCF3762-306C-493A-9D98-D495B6E30B7B}" sibTransId="{540463A0-A00D-4B36-956D-AA336D362944}"/>
    <dgm:cxn modelId="{4C487FBD-A9C6-41DD-8C63-AD615EEAE586}" srcId="{5D15D9A1-C3B8-4345-B5F4-4E1811BE7CF2}" destId="{04B9D7D4-DDBB-4EE1-BB76-1D434AC2819B}" srcOrd="3" destOrd="0" parTransId="{A2E82156-AB6A-4D39-8A4E-89564080B4B9}" sibTransId="{20DCD81D-BFCB-48E0-8C56-486756311C16}"/>
    <dgm:cxn modelId="{DB2DFB6F-3CA7-404A-84F4-9DEB0BA9E124}" type="presOf" srcId="{0FB1A459-6887-492F-B5BE-AA4BB046DA2C}" destId="{A4698C64-3241-4D1B-AA56-DC52A06D250D}" srcOrd="0" destOrd="0" presId="urn:microsoft.com/office/officeart/2005/8/layout/hProcess4"/>
    <dgm:cxn modelId="{6292534E-1D1A-49A8-B441-271C540ED235}" type="presOf" srcId="{486005BC-579C-437D-BFB5-719549EA985F}" destId="{8D56606A-F240-4E82-80A3-8CB77ED9FB50}" srcOrd="1" destOrd="0" presId="urn:microsoft.com/office/officeart/2005/8/layout/hProcess4"/>
    <dgm:cxn modelId="{2F399569-DD66-401E-9A26-5A775B8EE666}" type="presOf" srcId="{E601A689-925D-4A52-9B7A-6BB222C6FD3B}" destId="{7601F0AD-81BF-4EAA-8FC0-A4F8DE6EAE33}" srcOrd="1" destOrd="4" presId="urn:microsoft.com/office/officeart/2005/8/layout/hProcess4"/>
    <dgm:cxn modelId="{62993D30-681D-4AC1-B964-D4D33618D21F}" srcId="{0FB1A459-6887-492F-B5BE-AA4BB046DA2C}" destId="{B4CDB0CB-07A1-4D5A-BC24-7E34C5D5E4D2}" srcOrd="1" destOrd="0" parTransId="{C8721417-5BCB-44C6-A198-6A0997664C8D}" sibTransId="{EBCD4709-97FE-45E4-9F87-F3CB10785A00}"/>
    <dgm:cxn modelId="{1D6E7E7C-E2BE-432A-A5CA-B01C40F92B2D}" type="presOf" srcId="{B4CDB0CB-07A1-4D5A-BC24-7E34C5D5E4D2}" destId="{8D56606A-F240-4E82-80A3-8CB77ED9FB50}" srcOrd="1" destOrd="1" presId="urn:microsoft.com/office/officeart/2005/8/layout/hProcess4"/>
    <dgm:cxn modelId="{6EC9BBB9-11BF-4D32-9402-60993F484ADD}" type="presOf" srcId="{B183B53D-8D92-459F-8B1E-C7A956B48DE4}" destId="{8D2192CB-7D4A-42C1-B672-2612054F65F0}" srcOrd="0" destOrd="4" presId="urn:microsoft.com/office/officeart/2005/8/layout/hProcess4"/>
    <dgm:cxn modelId="{789B95D9-A288-4F09-82DE-8EA667CAAB6E}" type="presOf" srcId="{2B21C045-0E72-4ED5-873F-A92DE53FBDC7}" destId="{7601F0AD-81BF-4EAA-8FC0-A4F8DE6EAE33}" srcOrd="1" destOrd="2" presId="urn:microsoft.com/office/officeart/2005/8/layout/hProcess4"/>
    <dgm:cxn modelId="{951C84DD-6B7D-43FE-9CB3-DF11E7CE840F}" srcId="{A5C39368-6545-43B8-B52D-5724D87F97DC}" destId="{4F56E3B6-7E8C-451A-A84C-C0A4A5192EEB}" srcOrd="0" destOrd="0" parTransId="{90D48E32-F0FB-41B6-84EE-B6E94249B9A1}" sibTransId="{EBEC8CB9-3B19-4E0C-BC5A-B1CB4BD9372B}"/>
    <dgm:cxn modelId="{1D750A66-650C-4987-9C58-3B09D6D516A8}" type="presOf" srcId="{04B9D7D4-DDBB-4EE1-BB76-1D434AC2819B}" destId="{7601F0AD-81BF-4EAA-8FC0-A4F8DE6EAE33}" srcOrd="1" destOrd="3" presId="urn:microsoft.com/office/officeart/2005/8/layout/hProcess4"/>
    <dgm:cxn modelId="{960081B1-8ED9-441C-8A25-4CCEEE5B8217}" type="presOf" srcId="{E319A07C-45C8-4A59-88FF-1C3E7D51AE56}" destId="{F4F26F58-8C37-40EB-B6EF-B6939569F7EA}" srcOrd="0" destOrd="1" presId="urn:microsoft.com/office/officeart/2005/8/layout/hProcess4"/>
    <dgm:cxn modelId="{705C3EEA-A2D6-4ABC-BD12-D21F980651AA}" srcId="{5D15D9A1-C3B8-4345-B5F4-4E1811BE7CF2}" destId="{E601A689-925D-4A52-9B7A-6BB222C6FD3B}" srcOrd="4" destOrd="0" parTransId="{6375461C-A016-42A7-ADC8-28A26389C40F}" sibTransId="{AA4AF824-1EEB-453A-93C8-F59AE7F21822}"/>
    <dgm:cxn modelId="{F2B3FCFC-6C10-4B20-89B8-ABFA561AF0DC}" type="presOf" srcId="{DD5220D5-5358-4C1F-A2B6-EE7A0CB4F9CB}" destId="{596511AC-A936-410B-A6EB-45997AA427B2}" srcOrd="0" destOrd="7" presId="urn:microsoft.com/office/officeart/2005/8/layout/hProcess4"/>
    <dgm:cxn modelId="{2F7FDA02-937A-4230-A122-94064CDAAA26}" type="presOf" srcId="{1559D54D-550B-4056-83DC-18A3476A1052}" destId="{596511AC-A936-410B-A6EB-45997AA427B2}" srcOrd="0" destOrd="9" presId="urn:microsoft.com/office/officeart/2005/8/layout/hProcess4"/>
    <dgm:cxn modelId="{DB07B8C2-F245-4843-9E9A-3CE949FEBBB6}" type="presOf" srcId="{E7FED75D-54A1-4DA8-81E3-8C456B12DD6D}" destId="{D8590B18-9E26-4A44-96C7-C37F8FCDBF75}" srcOrd="1" destOrd="8" presId="urn:microsoft.com/office/officeart/2005/8/layout/hProcess4"/>
    <dgm:cxn modelId="{F8558920-3B99-4D2A-BDCF-AAFF4D907A85}" type="presOf" srcId="{B183B53D-8D92-459F-8B1E-C7A956B48DE4}" destId="{8D56606A-F240-4E82-80A3-8CB77ED9FB50}" srcOrd="1" destOrd="4" presId="urn:microsoft.com/office/officeart/2005/8/layout/hProcess4"/>
    <dgm:cxn modelId="{6EB42B7A-A7AE-483F-9F8A-FAA2E3598C0F}" type="presOf" srcId="{E319A07C-45C8-4A59-88FF-1C3E7D51AE56}" destId="{7601F0AD-81BF-4EAA-8FC0-A4F8DE6EAE33}" srcOrd="1" destOrd="1" presId="urn:microsoft.com/office/officeart/2005/8/layout/hProcess4"/>
    <dgm:cxn modelId="{D4361DF4-7CFC-4499-9CAC-832E97C7A29B}" type="presOf" srcId="{5BA60CE4-DFBD-401F-A29E-6519FCCC0F05}" destId="{D8590B18-9E26-4A44-96C7-C37F8FCDBF75}" srcOrd="1" destOrd="2" presId="urn:microsoft.com/office/officeart/2005/8/layout/hProcess4"/>
    <dgm:cxn modelId="{20ECA885-36C0-403C-B8CA-EDD80B06763A}" srcId="{0FB1A459-6887-492F-B5BE-AA4BB046DA2C}" destId="{D0AF9BB9-95D3-461D-A09D-57C0C54DD35E}" srcOrd="5" destOrd="0" parTransId="{A83FD627-0B55-4345-BB24-85914448E0AD}" sibTransId="{62F2CF52-E05A-4BF5-B335-D3295F02A9DB}"/>
    <dgm:cxn modelId="{E213CE37-5CA8-4FAC-A52C-0F89BEBE67FF}" type="presOf" srcId="{75466D32-A562-4446-82AE-62ECDCB2550E}" destId="{7601F0AD-81BF-4EAA-8FC0-A4F8DE6EAE33}" srcOrd="1" destOrd="0" presId="urn:microsoft.com/office/officeart/2005/8/layout/hProcess4"/>
    <dgm:cxn modelId="{0DA6FEDA-CF0E-4169-A678-796791926A83}" type="presOf" srcId="{2F1BB78B-7692-4BC4-9939-80BF0B2104EB}" destId="{8D2192CB-7D4A-42C1-B672-2612054F65F0}" srcOrd="0" destOrd="2" presId="urn:microsoft.com/office/officeart/2005/8/layout/hProcess4"/>
    <dgm:cxn modelId="{2804ED7C-9C88-4A67-B2F7-5A637EB612AB}" type="presOf" srcId="{C7E17306-F766-466A-8733-0093235B8674}" destId="{D8590B18-9E26-4A44-96C7-C37F8FCDBF75}" srcOrd="1" destOrd="3" presId="urn:microsoft.com/office/officeart/2005/8/layout/hProcess4"/>
    <dgm:cxn modelId="{31B4826D-763E-4D4F-9EA0-D10DCF0F3081}" srcId="{4F56E3B6-7E8C-451A-A84C-C0A4A5192EEB}" destId="{C2A1773E-0D79-409F-B5EB-1C4F1DAB1324}" srcOrd="6" destOrd="0" parTransId="{E6290C5A-1E84-4ACA-9725-9B2AAB9A0701}" sibTransId="{6E4ADA03-2B6B-46B7-BFF2-D375E28837F3}"/>
    <dgm:cxn modelId="{40CECEE5-5899-43FE-9961-9A122EC57D4C}" type="presOf" srcId="{DBF33623-ACF1-4CA1-B778-9732BFFF72CD}" destId="{8D56606A-F240-4E82-80A3-8CB77ED9FB50}" srcOrd="1" destOrd="6" presId="urn:microsoft.com/office/officeart/2005/8/layout/hProcess4"/>
    <dgm:cxn modelId="{0B9284B5-A708-4954-80EA-8EC50B18BEB7}" srcId="{A5C39368-6545-43B8-B52D-5724D87F97DC}" destId="{5D15D9A1-C3B8-4345-B5F4-4E1811BE7CF2}" srcOrd="2" destOrd="0" parTransId="{C7601B47-CE8B-44A0-BC0C-AB5D72A93C40}" sibTransId="{9D20EC0C-F704-40F5-BFE9-1F23C57BB995}"/>
    <dgm:cxn modelId="{85848E99-CF4D-43C6-A3BD-031BD15CEE70}" type="presOf" srcId="{04B9D7D4-DDBB-4EE1-BB76-1D434AC2819B}" destId="{F4F26F58-8C37-40EB-B6EF-B6939569F7EA}" srcOrd="0" destOrd="3" presId="urn:microsoft.com/office/officeart/2005/8/layout/hProcess4"/>
    <dgm:cxn modelId="{98299A20-A14A-4B12-8296-76FD8395AA54}" srcId="{4F56E3B6-7E8C-451A-A84C-C0A4A5192EEB}" destId="{2ABF4FFA-D08A-4D56-A579-BFB29A295CCF}" srcOrd="5" destOrd="0" parTransId="{94B95A08-2693-4736-860D-819C07153178}" sibTransId="{0F7EE422-50EC-4C0B-A320-67883EA642C9}"/>
    <dgm:cxn modelId="{F99B209E-6FA5-4469-A458-611A41B516AE}" type="presOf" srcId="{2F1BB78B-7692-4BC4-9939-80BF0B2104EB}" destId="{8D56606A-F240-4E82-80A3-8CB77ED9FB50}" srcOrd="1" destOrd="2" presId="urn:microsoft.com/office/officeart/2005/8/layout/hProcess4"/>
    <dgm:cxn modelId="{A1EE29B8-147A-490F-ABDB-EE1B963AF42B}" type="presParOf" srcId="{7318F95D-1065-4D04-8C75-42D4959D912E}" destId="{C52C11CF-6802-4552-A426-29F9858E2609}" srcOrd="0" destOrd="0" presId="urn:microsoft.com/office/officeart/2005/8/layout/hProcess4"/>
    <dgm:cxn modelId="{50D24089-BEF4-44F1-A7E5-4B12F4F964E7}" type="presParOf" srcId="{7318F95D-1065-4D04-8C75-42D4959D912E}" destId="{2BCAAF8F-10B9-4C38-90F5-C106A2B7E56F}" srcOrd="1" destOrd="0" presId="urn:microsoft.com/office/officeart/2005/8/layout/hProcess4"/>
    <dgm:cxn modelId="{ED1564D3-02E1-4CBE-9982-03BF3618C4AA}" type="presParOf" srcId="{7318F95D-1065-4D04-8C75-42D4959D912E}" destId="{A66076A2-2674-41BA-B7FC-0475F2A26348}" srcOrd="2" destOrd="0" presId="urn:microsoft.com/office/officeart/2005/8/layout/hProcess4"/>
    <dgm:cxn modelId="{A30BF953-F122-4927-8601-E5D24120005D}" type="presParOf" srcId="{A66076A2-2674-41BA-B7FC-0475F2A26348}" destId="{5AB40B4E-4571-4A95-8BC7-FA07041D0AA4}" srcOrd="0" destOrd="0" presId="urn:microsoft.com/office/officeart/2005/8/layout/hProcess4"/>
    <dgm:cxn modelId="{8232CB1B-5925-4A5A-8CF2-F32A97E99717}" type="presParOf" srcId="{5AB40B4E-4571-4A95-8BC7-FA07041D0AA4}" destId="{BCA7D069-A1D0-451A-B262-913590B9CB02}" srcOrd="0" destOrd="0" presId="urn:microsoft.com/office/officeart/2005/8/layout/hProcess4"/>
    <dgm:cxn modelId="{BF6DE2CA-DD2E-4E44-88FC-2269995328EE}" type="presParOf" srcId="{5AB40B4E-4571-4A95-8BC7-FA07041D0AA4}" destId="{596511AC-A936-410B-A6EB-45997AA427B2}" srcOrd="1" destOrd="0" presId="urn:microsoft.com/office/officeart/2005/8/layout/hProcess4"/>
    <dgm:cxn modelId="{A623FAE7-A51A-41A1-BBDE-6488C022D84E}" type="presParOf" srcId="{5AB40B4E-4571-4A95-8BC7-FA07041D0AA4}" destId="{D8590B18-9E26-4A44-96C7-C37F8FCDBF75}" srcOrd="2" destOrd="0" presId="urn:microsoft.com/office/officeart/2005/8/layout/hProcess4"/>
    <dgm:cxn modelId="{E0BA7778-DB1B-48C8-BA7D-738158773689}" type="presParOf" srcId="{5AB40B4E-4571-4A95-8BC7-FA07041D0AA4}" destId="{E6D8DB58-739E-4450-9645-C4B43F567EA6}" srcOrd="3" destOrd="0" presId="urn:microsoft.com/office/officeart/2005/8/layout/hProcess4"/>
    <dgm:cxn modelId="{662EC027-A39B-42DE-B86C-F2682C511F95}" type="presParOf" srcId="{5AB40B4E-4571-4A95-8BC7-FA07041D0AA4}" destId="{B567C864-C87C-49A1-BAC3-BE4841549483}" srcOrd="4" destOrd="0" presId="urn:microsoft.com/office/officeart/2005/8/layout/hProcess4"/>
    <dgm:cxn modelId="{CC00D9E6-8752-416E-8FF5-1B523BE4FEC7}" type="presParOf" srcId="{A66076A2-2674-41BA-B7FC-0475F2A26348}" destId="{5A7144B0-A92B-47A5-8E72-11970CD32D4C}" srcOrd="1" destOrd="0" presId="urn:microsoft.com/office/officeart/2005/8/layout/hProcess4"/>
    <dgm:cxn modelId="{D01A29FB-EC87-43F4-BC29-2554C8231805}" type="presParOf" srcId="{A66076A2-2674-41BA-B7FC-0475F2A26348}" destId="{3A1D4238-4753-4EC2-9014-2D21A920CF65}" srcOrd="2" destOrd="0" presId="urn:microsoft.com/office/officeart/2005/8/layout/hProcess4"/>
    <dgm:cxn modelId="{20BB2003-1245-4468-9ADB-E6EFA61DDE36}" type="presParOf" srcId="{3A1D4238-4753-4EC2-9014-2D21A920CF65}" destId="{C2F3BB0E-2F89-452A-A461-DD385952A5A2}" srcOrd="0" destOrd="0" presId="urn:microsoft.com/office/officeart/2005/8/layout/hProcess4"/>
    <dgm:cxn modelId="{05ACF880-C371-43E6-81D7-744F9355C81F}" type="presParOf" srcId="{3A1D4238-4753-4EC2-9014-2D21A920CF65}" destId="{8D2192CB-7D4A-42C1-B672-2612054F65F0}" srcOrd="1" destOrd="0" presId="urn:microsoft.com/office/officeart/2005/8/layout/hProcess4"/>
    <dgm:cxn modelId="{10762C4D-6E29-4749-B38E-DE26DD838A91}" type="presParOf" srcId="{3A1D4238-4753-4EC2-9014-2D21A920CF65}" destId="{8D56606A-F240-4E82-80A3-8CB77ED9FB50}" srcOrd="2" destOrd="0" presId="urn:microsoft.com/office/officeart/2005/8/layout/hProcess4"/>
    <dgm:cxn modelId="{5944EF33-ED77-42AC-9C35-0C84D03219D4}" type="presParOf" srcId="{3A1D4238-4753-4EC2-9014-2D21A920CF65}" destId="{A4698C64-3241-4D1B-AA56-DC52A06D250D}" srcOrd="3" destOrd="0" presId="urn:microsoft.com/office/officeart/2005/8/layout/hProcess4"/>
    <dgm:cxn modelId="{FDC4A569-99F1-47F9-B1F5-1C33EE67951E}" type="presParOf" srcId="{3A1D4238-4753-4EC2-9014-2D21A920CF65}" destId="{8BB30566-404B-40EE-9DDD-D426BC84BC09}" srcOrd="4" destOrd="0" presId="urn:microsoft.com/office/officeart/2005/8/layout/hProcess4"/>
    <dgm:cxn modelId="{54635A73-6EC2-4912-A65F-873DEBF76788}" type="presParOf" srcId="{A66076A2-2674-41BA-B7FC-0475F2A26348}" destId="{E2995E5A-18B3-476B-8FE8-FAED024D167A}" srcOrd="3" destOrd="0" presId="urn:microsoft.com/office/officeart/2005/8/layout/hProcess4"/>
    <dgm:cxn modelId="{147C2D74-D476-47E1-9855-420456A77C31}" type="presParOf" srcId="{A66076A2-2674-41BA-B7FC-0475F2A26348}" destId="{E6FD970E-C33C-4ED7-B9FD-206B87453EB9}" srcOrd="4" destOrd="0" presId="urn:microsoft.com/office/officeart/2005/8/layout/hProcess4"/>
    <dgm:cxn modelId="{00A38EBE-1075-4869-BF26-37DB8899B14C}" type="presParOf" srcId="{E6FD970E-C33C-4ED7-B9FD-206B87453EB9}" destId="{B189DB33-D5AE-4289-A88E-B71B51CFA131}" srcOrd="0" destOrd="0" presId="urn:microsoft.com/office/officeart/2005/8/layout/hProcess4"/>
    <dgm:cxn modelId="{27DAB1AA-ABC9-4446-B3C9-90B41A2A9623}" type="presParOf" srcId="{E6FD970E-C33C-4ED7-B9FD-206B87453EB9}" destId="{F4F26F58-8C37-40EB-B6EF-B6939569F7EA}" srcOrd="1" destOrd="0" presId="urn:microsoft.com/office/officeart/2005/8/layout/hProcess4"/>
    <dgm:cxn modelId="{74A90457-4014-4A00-90F9-640611722FD5}" type="presParOf" srcId="{E6FD970E-C33C-4ED7-B9FD-206B87453EB9}" destId="{7601F0AD-81BF-4EAA-8FC0-A4F8DE6EAE33}" srcOrd="2" destOrd="0" presId="urn:microsoft.com/office/officeart/2005/8/layout/hProcess4"/>
    <dgm:cxn modelId="{19C62B2D-0634-410A-B898-D59B7079F55A}" type="presParOf" srcId="{E6FD970E-C33C-4ED7-B9FD-206B87453EB9}" destId="{6310BAE7-5B05-4F8F-847C-8783A8189696}" srcOrd="3" destOrd="0" presId="urn:microsoft.com/office/officeart/2005/8/layout/hProcess4"/>
    <dgm:cxn modelId="{FE153120-EC76-4ACD-A086-0EE4E50C163B}" type="presParOf" srcId="{E6FD970E-C33C-4ED7-B9FD-206B87453EB9}" destId="{62CCE944-DBD1-4A5F-BA35-88D3BD1B5EE0}" srcOrd="4" destOrd="0" presId="urn:microsoft.com/office/officeart/2005/8/layout/hProcess4"/>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C39368-6545-43B8-B52D-5724D87F97DC}"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S"/>
        </a:p>
      </dgm:t>
    </dgm:pt>
    <dgm:pt modelId="{4F56E3B6-7E8C-451A-A84C-C0A4A5192EEB}">
      <dgm:prSet phldrT="[Texto]"/>
      <dgm:spPr/>
      <dgm:t>
        <a:bodyPr/>
        <a:lstStyle/>
        <a:p>
          <a:r>
            <a:rPr lang="es-ES" dirty="0" smtClean="0"/>
            <a:t>Condiciones</a:t>
          </a:r>
          <a:endParaRPr lang="es-ES" dirty="0"/>
        </a:p>
      </dgm:t>
    </dgm:pt>
    <dgm:pt modelId="{90D48E32-F0FB-41B6-84EE-B6E94249B9A1}" type="parTrans" cxnId="{951C84DD-6B7D-43FE-9CB3-DF11E7CE840F}">
      <dgm:prSet/>
      <dgm:spPr/>
      <dgm:t>
        <a:bodyPr/>
        <a:lstStyle/>
        <a:p>
          <a:endParaRPr lang="es-ES"/>
        </a:p>
      </dgm:t>
    </dgm:pt>
    <dgm:pt modelId="{EBEC8CB9-3B19-4E0C-BC5A-B1CB4BD9372B}" type="sibTrans" cxnId="{951C84DD-6B7D-43FE-9CB3-DF11E7CE840F}">
      <dgm:prSet/>
      <dgm:spPr/>
      <dgm:t>
        <a:bodyPr/>
        <a:lstStyle/>
        <a:p>
          <a:endParaRPr lang="es-ES"/>
        </a:p>
      </dgm:t>
    </dgm:pt>
    <dgm:pt modelId="{0FD3B929-6644-4B40-8E78-14889E1A2FF4}">
      <dgm:prSet phldrT="[Texto]" custT="1"/>
      <dgm:spPr/>
      <dgm:t>
        <a:bodyPr/>
        <a:lstStyle/>
        <a:p>
          <a:r>
            <a:rPr lang="es-ES" sz="1400" dirty="0" smtClean="0"/>
            <a:t>Apropiado para Internet</a:t>
          </a:r>
          <a:endParaRPr lang="es-ES" sz="1400" dirty="0"/>
        </a:p>
      </dgm:t>
    </dgm:pt>
    <dgm:pt modelId="{066522B3-2ABB-45CE-AD54-6B47F6EBD7B6}" type="parTrans" cxnId="{89204407-A5F7-4A7D-89A3-C57450D59824}">
      <dgm:prSet/>
      <dgm:spPr/>
      <dgm:t>
        <a:bodyPr/>
        <a:lstStyle/>
        <a:p>
          <a:endParaRPr lang="es-ES"/>
        </a:p>
      </dgm:t>
    </dgm:pt>
    <dgm:pt modelId="{F483C6E4-C305-46E6-8C75-3B319134230A}" type="sibTrans" cxnId="{89204407-A5F7-4A7D-89A3-C57450D59824}">
      <dgm:prSet/>
      <dgm:spPr/>
      <dgm:t>
        <a:bodyPr/>
        <a:lstStyle/>
        <a:p>
          <a:endParaRPr lang="es-ES"/>
        </a:p>
      </dgm:t>
    </dgm:pt>
    <dgm:pt modelId="{0FB1A459-6887-492F-B5BE-AA4BB046DA2C}">
      <dgm:prSet phldrT="[Texto]"/>
      <dgm:spPr/>
      <dgm:t>
        <a:bodyPr/>
        <a:lstStyle/>
        <a:p>
          <a:r>
            <a:rPr lang="es-ES" dirty="0" smtClean="0"/>
            <a:t>Practicas</a:t>
          </a:r>
          <a:endParaRPr lang="es-ES" dirty="0"/>
        </a:p>
      </dgm:t>
    </dgm:pt>
    <dgm:pt modelId="{79CD77FD-DE95-4C38-A8D8-EDC108772A4A}" type="parTrans" cxnId="{64C637B6-1600-427F-AFDB-B5EFCF3E2CA5}">
      <dgm:prSet/>
      <dgm:spPr/>
      <dgm:t>
        <a:bodyPr/>
        <a:lstStyle/>
        <a:p>
          <a:endParaRPr lang="es-ES"/>
        </a:p>
      </dgm:t>
    </dgm:pt>
    <dgm:pt modelId="{631E84A9-B10E-46F6-8964-A5C5AAC94DFE}" type="sibTrans" cxnId="{64C637B6-1600-427F-AFDB-B5EFCF3E2CA5}">
      <dgm:prSet/>
      <dgm:spPr/>
      <dgm:t>
        <a:bodyPr/>
        <a:lstStyle/>
        <a:p>
          <a:endParaRPr lang="es-ES"/>
        </a:p>
      </dgm:t>
    </dgm:pt>
    <dgm:pt modelId="{5D15D9A1-C3B8-4345-B5F4-4E1811BE7CF2}">
      <dgm:prSet phldrT="[Texto]"/>
      <dgm:spPr/>
      <dgm:t>
        <a:bodyPr/>
        <a:lstStyle/>
        <a:p>
          <a:r>
            <a:rPr lang="es-ES" dirty="0" smtClean="0"/>
            <a:t>No Administrativas</a:t>
          </a:r>
          <a:endParaRPr lang="es-ES" dirty="0"/>
        </a:p>
      </dgm:t>
    </dgm:pt>
    <dgm:pt modelId="{C7601B47-CE8B-44A0-BC0C-AB5D72A93C40}" type="parTrans" cxnId="{0B9284B5-A708-4954-80EA-8EC50B18BEB7}">
      <dgm:prSet/>
      <dgm:spPr/>
      <dgm:t>
        <a:bodyPr/>
        <a:lstStyle/>
        <a:p>
          <a:endParaRPr lang="es-ES"/>
        </a:p>
      </dgm:t>
    </dgm:pt>
    <dgm:pt modelId="{9D20EC0C-F704-40F5-BFE9-1F23C57BB995}" type="sibTrans" cxnId="{0B9284B5-A708-4954-80EA-8EC50B18BEB7}">
      <dgm:prSet/>
      <dgm:spPr/>
      <dgm:t>
        <a:bodyPr/>
        <a:lstStyle/>
        <a:p>
          <a:endParaRPr lang="es-ES"/>
        </a:p>
      </dgm:t>
    </dgm:pt>
    <dgm:pt modelId="{75466D32-A562-4446-82AE-62ECDCB2550E}">
      <dgm:prSet phldrT="[Texto]" custT="1"/>
      <dgm:spPr/>
      <dgm:t>
        <a:bodyPr/>
        <a:lstStyle/>
        <a:p>
          <a:r>
            <a:rPr lang="es-ES" sz="1400" dirty="0" smtClean="0"/>
            <a:t>Ingenierias</a:t>
          </a:r>
          <a:endParaRPr lang="es-ES" sz="1400" dirty="0"/>
        </a:p>
      </dgm:t>
    </dgm:pt>
    <dgm:pt modelId="{C5A144CD-5406-4693-BA47-F5E2E45F8441}" type="parTrans" cxnId="{8C2BA21C-506D-4370-BFAE-082B23CA1ABC}">
      <dgm:prSet/>
      <dgm:spPr/>
      <dgm:t>
        <a:bodyPr/>
        <a:lstStyle/>
        <a:p>
          <a:endParaRPr lang="es-ES"/>
        </a:p>
      </dgm:t>
    </dgm:pt>
    <dgm:pt modelId="{74010CB2-0315-452E-8D2B-92F63FAE32DA}" type="sibTrans" cxnId="{8C2BA21C-506D-4370-BFAE-082B23CA1ABC}">
      <dgm:prSet/>
      <dgm:spPr/>
      <dgm:t>
        <a:bodyPr/>
        <a:lstStyle/>
        <a:p>
          <a:endParaRPr lang="es-ES"/>
        </a:p>
      </dgm:t>
    </dgm:pt>
    <dgm:pt modelId="{486005BC-579C-437D-BFB5-719549EA985F}">
      <dgm:prSet phldrT="[Texto]" custT="1"/>
      <dgm:spPr/>
      <dgm:t>
        <a:bodyPr/>
        <a:lstStyle/>
        <a:p>
          <a:r>
            <a:rPr lang="es-ES" sz="1400" dirty="0" smtClean="0"/>
            <a:t>Planeacion</a:t>
          </a:r>
          <a:endParaRPr lang="es-ES" sz="800" dirty="0"/>
        </a:p>
      </dgm:t>
    </dgm:pt>
    <dgm:pt modelId="{28937ADC-3706-4DEE-BC2F-CA67869D9535}" type="parTrans" cxnId="{7956EEC7-6516-4ED1-8EB0-CCB909D0326F}">
      <dgm:prSet/>
      <dgm:spPr/>
      <dgm:t>
        <a:bodyPr/>
        <a:lstStyle/>
        <a:p>
          <a:endParaRPr lang="es-ES"/>
        </a:p>
      </dgm:t>
    </dgm:pt>
    <dgm:pt modelId="{DEC2818B-5BCD-4B58-8707-5465555DE11C}" type="sibTrans" cxnId="{7956EEC7-6516-4ED1-8EB0-CCB909D0326F}">
      <dgm:prSet/>
      <dgm:spPr/>
      <dgm:t>
        <a:bodyPr/>
        <a:lstStyle/>
        <a:p>
          <a:endParaRPr lang="es-ES"/>
        </a:p>
      </dgm:t>
    </dgm:pt>
    <dgm:pt modelId="{1E63755D-ACFE-4FAE-8AF7-974B23AC0F13}">
      <dgm:prSet phldrT="[Texto]" custT="1"/>
      <dgm:spPr/>
      <dgm:t>
        <a:bodyPr/>
        <a:lstStyle/>
        <a:p>
          <a:r>
            <a:rPr lang="es-ES" sz="1400" dirty="0" smtClean="0"/>
            <a:t>Organizacion</a:t>
          </a:r>
          <a:endParaRPr lang="es-ES" sz="1400" dirty="0"/>
        </a:p>
      </dgm:t>
    </dgm:pt>
    <dgm:pt modelId="{14B392DD-5787-403A-A7D3-CC694A48E1CC}" type="parTrans" cxnId="{80B598C7-0970-4256-9E03-10532294F633}">
      <dgm:prSet/>
      <dgm:spPr/>
      <dgm:t>
        <a:bodyPr/>
        <a:lstStyle/>
        <a:p>
          <a:endParaRPr lang="es-ES"/>
        </a:p>
      </dgm:t>
    </dgm:pt>
    <dgm:pt modelId="{B7FBD08D-F0A6-4E25-B977-313024E0B52F}" type="sibTrans" cxnId="{80B598C7-0970-4256-9E03-10532294F633}">
      <dgm:prSet/>
      <dgm:spPr/>
      <dgm:t>
        <a:bodyPr/>
        <a:lstStyle/>
        <a:p>
          <a:endParaRPr lang="es-ES"/>
        </a:p>
      </dgm:t>
    </dgm:pt>
    <dgm:pt modelId="{DC75A003-3456-463D-BCBC-05E6BD7E2594}">
      <dgm:prSet phldrT="[Texto]" custT="1"/>
      <dgm:spPr/>
      <dgm:t>
        <a:bodyPr/>
        <a:lstStyle/>
        <a:p>
          <a:r>
            <a:rPr lang="es-ES" sz="1400" dirty="0" smtClean="0"/>
            <a:t>Integracion</a:t>
          </a:r>
          <a:endParaRPr lang="es-ES" sz="1400" dirty="0"/>
        </a:p>
      </dgm:t>
    </dgm:pt>
    <dgm:pt modelId="{8026C29A-D717-40F5-A4AB-FFE38D76D798}" type="parTrans" cxnId="{28442D47-9F16-4D50-A004-0C521C1E0D27}">
      <dgm:prSet/>
      <dgm:spPr/>
      <dgm:t>
        <a:bodyPr/>
        <a:lstStyle/>
        <a:p>
          <a:endParaRPr lang="es-ES"/>
        </a:p>
      </dgm:t>
    </dgm:pt>
    <dgm:pt modelId="{D2A6A574-3DE4-4ED7-9231-89434D0802E4}" type="sibTrans" cxnId="{28442D47-9F16-4D50-A004-0C521C1E0D27}">
      <dgm:prSet/>
      <dgm:spPr/>
      <dgm:t>
        <a:bodyPr/>
        <a:lstStyle/>
        <a:p>
          <a:endParaRPr lang="es-ES"/>
        </a:p>
      </dgm:t>
    </dgm:pt>
    <dgm:pt modelId="{9645CDFE-F029-4D09-8871-BA16CCCF0C7E}">
      <dgm:prSet phldrT="[Texto]" custT="1"/>
      <dgm:spPr/>
      <dgm:t>
        <a:bodyPr/>
        <a:lstStyle/>
        <a:p>
          <a:r>
            <a:rPr lang="es-ES" sz="1400" dirty="0" smtClean="0"/>
            <a:t>personal</a:t>
          </a:r>
          <a:endParaRPr lang="es-ES" sz="1400" dirty="0"/>
        </a:p>
      </dgm:t>
    </dgm:pt>
    <dgm:pt modelId="{9F500B1C-36B3-4331-97E4-36D2754845B3}" type="parTrans" cxnId="{32E916C1-D6BE-4E48-9945-1F2F765D9261}">
      <dgm:prSet/>
      <dgm:spPr/>
      <dgm:t>
        <a:bodyPr/>
        <a:lstStyle/>
        <a:p>
          <a:endParaRPr lang="es-ES"/>
        </a:p>
      </dgm:t>
    </dgm:pt>
    <dgm:pt modelId="{B8189641-2158-4996-B66E-8595500B2517}" type="sibTrans" cxnId="{32E916C1-D6BE-4E48-9945-1F2F765D9261}">
      <dgm:prSet/>
      <dgm:spPr/>
      <dgm:t>
        <a:bodyPr/>
        <a:lstStyle/>
        <a:p>
          <a:endParaRPr lang="es-ES"/>
        </a:p>
      </dgm:t>
    </dgm:pt>
    <dgm:pt modelId="{628FE211-EF8C-420F-A796-063325A9745D}">
      <dgm:prSet phldrT="[Texto]" custT="1"/>
      <dgm:spPr/>
      <dgm:t>
        <a:bodyPr/>
        <a:lstStyle/>
        <a:p>
          <a:r>
            <a:rPr lang="es-ES" sz="1400" dirty="0" smtClean="0"/>
            <a:t>Direccion</a:t>
          </a:r>
          <a:endParaRPr lang="es-ES" sz="1400" dirty="0"/>
        </a:p>
      </dgm:t>
    </dgm:pt>
    <dgm:pt modelId="{AFA21F25-DA3D-4736-B3BB-B7D712A9EBB5}" type="parTrans" cxnId="{8811BBD0-B5A7-4FFC-B733-447405C7ECA2}">
      <dgm:prSet/>
      <dgm:spPr/>
      <dgm:t>
        <a:bodyPr/>
        <a:lstStyle/>
        <a:p>
          <a:endParaRPr lang="es-ES"/>
        </a:p>
      </dgm:t>
    </dgm:pt>
    <dgm:pt modelId="{95B87395-9E94-4FBC-BBED-4FE5E487B57B}" type="sibTrans" cxnId="{8811BBD0-B5A7-4FFC-B733-447405C7ECA2}">
      <dgm:prSet/>
      <dgm:spPr/>
      <dgm:t>
        <a:bodyPr/>
        <a:lstStyle/>
        <a:p>
          <a:endParaRPr lang="es-ES"/>
        </a:p>
      </dgm:t>
    </dgm:pt>
    <dgm:pt modelId="{974CF7E2-7967-49F5-9FA3-7EFF55315B97}">
      <dgm:prSet phldrT="[Texto]" custT="1"/>
      <dgm:spPr/>
      <dgm:t>
        <a:bodyPr/>
        <a:lstStyle/>
        <a:p>
          <a:r>
            <a:rPr lang="es-ES" sz="1400" dirty="0" smtClean="0"/>
            <a:t>Control</a:t>
          </a:r>
          <a:endParaRPr lang="es-ES" sz="1400" dirty="0"/>
        </a:p>
      </dgm:t>
    </dgm:pt>
    <dgm:pt modelId="{35F18DE9-C9F9-48C5-9AC8-A5C53D8C1061}" type="parTrans" cxnId="{6269EC63-B2E1-4912-A3B5-A64FA20F76EA}">
      <dgm:prSet/>
      <dgm:spPr/>
      <dgm:t>
        <a:bodyPr/>
        <a:lstStyle/>
        <a:p>
          <a:endParaRPr lang="es-ES"/>
        </a:p>
      </dgm:t>
    </dgm:pt>
    <dgm:pt modelId="{FC905D53-9944-4994-A00E-CBCC33B27C3D}" type="sibTrans" cxnId="{6269EC63-B2E1-4912-A3B5-A64FA20F76EA}">
      <dgm:prSet/>
      <dgm:spPr/>
      <dgm:t>
        <a:bodyPr/>
        <a:lstStyle/>
        <a:p>
          <a:endParaRPr lang="es-ES"/>
        </a:p>
      </dgm:t>
    </dgm:pt>
    <dgm:pt modelId="{2FEFE6F3-392E-4181-804C-4D136BA3F5A8}">
      <dgm:prSet phldrT="[Texto]" custT="1"/>
      <dgm:spPr/>
      <dgm:t>
        <a:bodyPr/>
        <a:lstStyle/>
        <a:p>
          <a:r>
            <a:rPr lang="es-ES" sz="1400" dirty="0" smtClean="0"/>
            <a:t>Administracion</a:t>
          </a:r>
          <a:endParaRPr lang="es-ES" sz="1400" dirty="0"/>
        </a:p>
      </dgm:t>
    </dgm:pt>
    <dgm:pt modelId="{D60CB28E-E8B3-4751-A673-497D20CB84DA}" type="parTrans" cxnId="{5A4460F2-E1B4-4EDA-99FE-DD7187DB16DD}">
      <dgm:prSet/>
      <dgm:spPr/>
      <dgm:t>
        <a:bodyPr/>
        <a:lstStyle/>
        <a:p>
          <a:endParaRPr lang="es-ES"/>
        </a:p>
      </dgm:t>
    </dgm:pt>
    <dgm:pt modelId="{3869683D-9608-4767-8D24-91A8C0105FC4}" type="sibTrans" cxnId="{5A4460F2-E1B4-4EDA-99FE-DD7187DB16DD}">
      <dgm:prSet/>
      <dgm:spPr/>
      <dgm:t>
        <a:bodyPr/>
        <a:lstStyle/>
        <a:p>
          <a:endParaRPr lang="es-ES"/>
        </a:p>
      </dgm:t>
    </dgm:pt>
    <dgm:pt modelId="{10A02D87-5F66-4775-8E55-D2649679BDDA}">
      <dgm:prSet phldrT="[Texto]" custT="1"/>
      <dgm:spPr/>
      <dgm:t>
        <a:bodyPr/>
        <a:lstStyle/>
        <a:p>
          <a:r>
            <a:rPr lang="es-ES" sz="1400" dirty="0" smtClean="0"/>
            <a:t>produccion</a:t>
          </a:r>
          <a:endParaRPr lang="es-ES" sz="1400" dirty="0"/>
        </a:p>
      </dgm:t>
    </dgm:pt>
    <dgm:pt modelId="{D39CC211-0938-45D4-ADC7-EF2C55587D7E}" type="parTrans" cxnId="{F815BAE6-FB90-4322-9B5B-1684EFB1B889}">
      <dgm:prSet/>
      <dgm:spPr/>
      <dgm:t>
        <a:bodyPr/>
        <a:lstStyle/>
        <a:p>
          <a:endParaRPr lang="es-ES"/>
        </a:p>
      </dgm:t>
    </dgm:pt>
    <dgm:pt modelId="{E4F426DD-A86A-4EDB-ABAA-F219858F7DBD}" type="sibTrans" cxnId="{F815BAE6-FB90-4322-9B5B-1684EFB1B889}">
      <dgm:prSet/>
      <dgm:spPr/>
      <dgm:t>
        <a:bodyPr/>
        <a:lstStyle/>
        <a:p>
          <a:endParaRPr lang="es-ES"/>
        </a:p>
      </dgm:t>
    </dgm:pt>
    <dgm:pt modelId="{BD94D89E-BB1F-4A9C-9ADE-951506ADF495}">
      <dgm:prSet phldrT="[Texto]" custT="1"/>
      <dgm:spPr/>
      <dgm:t>
        <a:bodyPr/>
        <a:lstStyle/>
        <a:p>
          <a:r>
            <a:rPr lang="es-ES" sz="1400" dirty="0" smtClean="0"/>
            <a:t>Markinting</a:t>
          </a:r>
          <a:endParaRPr lang="es-ES" sz="1400" dirty="0"/>
        </a:p>
      </dgm:t>
    </dgm:pt>
    <dgm:pt modelId="{FFEEED06-01FF-48CA-9E6E-916A2BCE9954}" type="parTrans" cxnId="{F38C647F-1071-409B-B496-00376A44B4EF}">
      <dgm:prSet/>
      <dgm:spPr/>
      <dgm:t>
        <a:bodyPr/>
        <a:lstStyle/>
        <a:p>
          <a:endParaRPr lang="es-ES"/>
        </a:p>
      </dgm:t>
    </dgm:pt>
    <dgm:pt modelId="{98FC0BF2-25D0-4106-897A-AB4199FEA26E}" type="sibTrans" cxnId="{F38C647F-1071-409B-B496-00376A44B4EF}">
      <dgm:prSet/>
      <dgm:spPr/>
      <dgm:t>
        <a:bodyPr/>
        <a:lstStyle/>
        <a:p>
          <a:endParaRPr lang="es-ES"/>
        </a:p>
      </dgm:t>
    </dgm:pt>
    <dgm:pt modelId="{50B6EBDF-370A-457C-ADA3-25ECB11FC777}">
      <dgm:prSet phldrT="[Texto]" custT="1"/>
      <dgm:spPr/>
      <dgm:t>
        <a:bodyPr/>
        <a:lstStyle/>
        <a:p>
          <a:r>
            <a:rPr lang="es-ES" sz="1400" dirty="0" smtClean="0"/>
            <a:t>Finanzas</a:t>
          </a:r>
          <a:endParaRPr lang="es-ES" sz="1400" dirty="0"/>
        </a:p>
      </dgm:t>
    </dgm:pt>
    <dgm:pt modelId="{9FE09055-D564-42E4-93CB-7873C8343BB8}" type="parTrans" cxnId="{F33F7CB5-2407-4525-8B65-DE9494ACFB44}">
      <dgm:prSet/>
      <dgm:spPr/>
      <dgm:t>
        <a:bodyPr/>
        <a:lstStyle/>
        <a:p>
          <a:endParaRPr lang="es-ES"/>
        </a:p>
      </dgm:t>
    </dgm:pt>
    <dgm:pt modelId="{CD670686-C611-4B96-9D2D-C7ADDAC988F5}" type="sibTrans" cxnId="{F33F7CB5-2407-4525-8B65-DE9494ACFB44}">
      <dgm:prSet/>
      <dgm:spPr/>
      <dgm:t>
        <a:bodyPr/>
        <a:lstStyle/>
        <a:p>
          <a:endParaRPr lang="es-ES"/>
        </a:p>
      </dgm:t>
    </dgm:pt>
    <dgm:pt modelId="{2CE53796-37CE-4B16-9343-2188F088FDEA}">
      <dgm:prSet custT="1"/>
      <dgm:spPr/>
      <dgm:t>
        <a:bodyPr/>
        <a:lstStyle/>
        <a:p>
          <a:r>
            <a:rPr lang="es-ES" sz="1400" dirty="0" smtClean="0"/>
            <a:t>Ejecutable en múltiples plataformas</a:t>
          </a:r>
        </a:p>
      </dgm:t>
    </dgm:pt>
    <dgm:pt modelId="{27BA3227-C0BA-4FE2-8871-6423B178B765}" type="parTrans" cxnId="{9C074EB7-30CB-45A3-9CC2-E93D0CFB9E13}">
      <dgm:prSet/>
      <dgm:spPr/>
      <dgm:t>
        <a:bodyPr/>
        <a:lstStyle/>
        <a:p>
          <a:endParaRPr lang="es-ES"/>
        </a:p>
      </dgm:t>
    </dgm:pt>
    <dgm:pt modelId="{067AE94A-F708-4AEF-9287-49345E10821B}" type="sibTrans" cxnId="{9C074EB7-30CB-45A3-9CC2-E93D0CFB9E13}">
      <dgm:prSet/>
      <dgm:spPr/>
      <dgm:t>
        <a:bodyPr/>
        <a:lstStyle/>
        <a:p>
          <a:endParaRPr lang="es-ES"/>
        </a:p>
      </dgm:t>
    </dgm:pt>
    <dgm:pt modelId="{4808660C-9822-46CE-9743-A5D0A750D20B}">
      <dgm:prSet custT="1"/>
      <dgm:spPr/>
      <dgm:t>
        <a:bodyPr/>
        <a:lstStyle/>
        <a:p>
          <a:r>
            <a:rPr lang="es-ES" sz="1400" dirty="0" smtClean="0"/>
            <a:t>Fácil de distribuir</a:t>
          </a:r>
        </a:p>
      </dgm:t>
    </dgm:pt>
    <dgm:pt modelId="{E7CDE192-4123-4DDB-8643-824883A52160}" type="parTrans" cxnId="{038C32A3-C69C-4E1C-9790-1342F68F155A}">
      <dgm:prSet/>
      <dgm:spPr/>
      <dgm:t>
        <a:bodyPr/>
        <a:lstStyle/>
        <a:p>
          <a:endParaRPr lang="es-ES"/>
        </a:p>
      </dgm:t>
    </dgm:pt>
    <dgm:pt modelId="{4FA45264-C2F2-4F3D-9DBF-879857E915DA}" type="sibTrans" cxnId="{038C32A3-C69C-4E1C-9790-1342F68F155A}">
      <dgm:prSet/>
      <dgm:spPr/>
      <dgm:t>
        <a:bodyPr/>
        <a:lstStyle/>
        <a:p>
          <a:endParaRPr lang="es-ES"/>
        </a:p>
      </dgm:t>
    </dgm:pt>
    <dgm:pt modelId="{34A58F76-05C4-4759-869E-359E8158FCD1}">
      <dgm:prSet custT="1"/>
      <dgm:spPr/>
      <dgm:t>
        <a:bodyPr/>
        <a:lstStyle/>
        <a:p>
          <a:r>
            <a:rPr lang="es-ES" sz="1400" dirty="0" smtClean="0"/>
            <a:t>Seguridad</a:t>
          </a:r>
        </a:p>
      </dgm:t>
    </dgm:pt>
    <dgm:pt modelId="{C287A8FA-53FA-4797-B00D-EC2B7B4E1042}" type="parTrans" cxnId="{AD64917E-BC55-4C5C-9296-F093D0B767DC}">
      <dgm:prSet/>
      <dgm:spPr/>
      <dgm:t>
        <a:bodyPr/>
        <a:lstStyle/>
        <a:p>
          <a:endParaRPr lang="es-ES"/>
        </a:p>
      </dgm:t>
    </dgm:pt>
    <dgm:pt modelId="{DD8025F1-1357-498B-AF42-49D941B7B75F}" type="sibTrans" cxnId="{AD64917E-BC55-4C5C-9296-F093D0B767DC}">
      <dgm:prSet/>
      <dgm:spPr/>
      <dgm:t>
        <a:bodyPr/>
        <a:lstStyle/>
        <a:p>
          <a:endParaRPr lang="es-ES"/>
        </a:p>
      </dgm:t>
    </dgm:pt>
    <dgm:pt modelId="{33744EBB-676D-4062-8CFF-B03411620BBA}">
      <dgm:prSet custT="1"/>
      <dgm:spPr/>
      <dgm:t>
        <a:bodyPr/>
        <a:lstStyle/>
        <a:p>
          <a:r>
            <a:rPr lang="es-ES" sz="1400" dirty="0" smtClean="0"/>
            <a:t>Soporte para interacción con el usuario:</a:t>
          </a:r>
        </a:p>
      </dgm:t>
    </dgm:pt>
    <dgm:pt modelId="{47086D6D-B71A-4FB9-8266-8F06F1CA041C}" type="parTrans" cxnId="{0E4E4C7B-100A-4B73-BA7A-58E7697A6E8A}">
      <dgm:prSet/>
      <dgm:spPr/>
      <dgm:t>
        <a:bodyPr/>
        <a:lstStyle/>
        <a:p>
          <a:endParaRPr lang="es-ES"/>
        </a:p>
      </dgm:t>
    </dgm:pt>
    <dgm:pt modelId="{B702039C-F442-4E48-9D63-80B020B202D9}" type="sibTrans" cxnId="{0E4E4C7B-100A-4B73-BA7A-58E7697A6E8A}">
      <dgm:prSet/>
      <dgm:spPr/>
      <dgm:t>
        <a:bodyPr/>
        <a:lstStyle/>
        <a:p>
          <a:endParaRPr lang="es-ES"/>
        </a:p>
      </dgm:t>
    </dgm:pt>
    <dgm:pt modelId="{B52AFFFD-CCA7-43BB-8742-336715CAC129}">
      <dgm:prSet custT="1"/>
      <dgm:spPr/>
      <dgm:t>
        <a:bodyPr/>
        <a:lstStyle/>
        <a:p>
          <a:r>
            <a:rPr lang="es-ES" sz="1400" dirty="0" smtClean="0"/>
            <a:t>Gráficos</a:t>
          </a:r>
        </a:p>
      </dgm:t>
    </dgm:pt>
    <dgm:pt modelId="{1A65CAEB-E43D-4EA9-85A3-45F63E3ACE61}" type="parTrans" cxnId="{067C7EBA-8FE3-4D90-8034-FC71CD216F0C}">
      <dgm:prSet/>
      <dgm:spPr/>
      <dgm:t>
        <a:bodyPr/>
        <a:lstStyle/>
        <a:p>
          <a:endParaRPr lang="es-ES"/>
        </a:p>
      </dgm:t>
    </dgm:pt>
    <dgm:pt modelId="{EDC7AB50-86D5-440A-BA01-F864C25B69F7}" type="sibTrans" cxnId="{067C7EBA-8FE3-4D90-8034-FC71CD216F0C}">
      <dgm:prSet/>
      <dgm:spPr/>
      <dgm:t>
        <a:bodyPr/>
        <a:lstStyle/>
        <a:p>
          <a:endParaRPr lang="es-ES"/>
        </a:p>
      </dgm:t>
    </dgm:pt>
    <dgm:pt modelId="{2231F88A-01B6-48E3-A19B-DF5FB0416B3E}">
      <dgm:prSet custT="1"/>
      <dgm:spPr/>
      <dgm:t>
        <a:bodyPr/>
        <a:lstStyle/>
        <a:p>
          <a:r>
            <a:rPr lang="es-ES" sz="1400" dirty="0" smtClean="0"/>
            <a:t>Tipos de datos arbitrarios</a:t>
          </a:r>
        </a:p>
      </dgm:t>
    </dgm:pt>
    <dgm:pt modelId="{42DEC157-2B62-4D5A-ADBD-5EC76C80FDAA}" type="parTrans" cxnId="{72EF4BE1-66F5-4678-96C6-B98E189CC9B0}">
      <dgm:prSet/>
      <dgm:spPr/>
      <dgm:t>
        <a:bodyPr/>
        <a:lstStyle/>
        <a:p>
          <a:endParaRPr lang="es-ES"/>
        </a:p>
      </dgm:t>
    </dgm:pt>
    <dgm:pt modelId="{B656DCDD-4DC4-48B0-BF83-39A291B0703D}" type="sibTrans" cxnId="{72EF4BE1-66F5-4678-96C6-B98E189CC9B0}">
      <dgm:prSet/>
      <dgm:spPr/>
      <dgm:t>
        <a:bodyPr/>
        <a:lstStyle/>
        <a:p>
          <a:endParaRPr lang="es-ES"/>
        </a:p>
      </dgm:t>
    </dgm:pt>
    <dgm:pt modelId="{EE4E4820-286A-4876-B28C-6B9475C86B25}">
      <dgm:prSet custT="1"/>
      <dgm:spPr/>
      <dgm:t>
        <a:bodyPr/>
        <a:lstStyle/>
        <a:p>
          <a:r>
            <a:rPr lang="es-ES" sz="1400" dirty="0" smtClean="0"/>
            <a:t>Descarga del servidor</a:t>
          </a:r>
        </a:p>
      </dgm:t>
    </dgm:pt>
    <dgm:pt modelId="{12F52F5E-428D-49BB-B3A5-4C40AC35F88D}" type="parTrans" cxnId="{475A6B2E-B1FA-42F1-848F-DF8633616EC5}">
      <dgm:prSet/>
      <dgm:spPr/>
      <dgm:t>
        <a:bodyPr/>
        <a:lstStyle/>
        <a:p>
          <a:endParaRPr lang="es-ES"/>
        </a:p>
      </dgm:t>
    </dgm:pt>
    <dgm:pt modelId="{A8A2F633-2FAE-4AB0-A453-451E5FC8DA6B}" type="sibTrans" cxnId="{475A6B2E-B1FA-42F1-848F-DF8633616EC5}">
      <dgm:prSet/>
      <dgm:spPr/>
      <dgm:t>
        <a:bodyPr/>
        <a:lstStyle/>
        <a:p>
          <a:endParaRPr lang="es-ES"/>
        </a:p>
      </dgm:t>
    </dgm:pt>
    <dgm:pt modelId="{7318F95D-1065-4D04-8C75-42D4959D912E}" type="pres">
      <dgm:prSet presAssocID="{A5C39368-6545-43B8-B52D-5724D87F97DC}" presName="Name0" presStyleCnt="0">
        <dgm:presLayoutVars>
          <dgm:dir/>
          <dgm:animLvl val="lvl"/>
          <dgm:resizeHandles val="exact"/>
        </dgm:presLayoutVars>
      </dgm:prSet>
      <dgm:spPr/>
      <dgm:t>
        <a:bodyPr/>
        <a:lstStyle/>
        <a:p>
          <a:endParaRPr lang="es-ES"/>
        </a:p>
      </dgm:t>
    </dgm:pt>
    <dgm:pt modelId="{C52C11CF-6802-4552-A426-29F9858E2609}" type="pres">
      <dgm:prSet presAssocID="{A5C39368-6545-43B8-B52D-5724D87F97DC}" presName="tSp" presStyleCnt="0"/>
      <dgm:spPr/>
    </dgm:pt>
    <dgm:pt modelId="{2BCAAF8F-10B9-4C38-90F5-C106A2B7E56F}" type="pres">
      <dgm:prSet presAssocID="{A5C39368-6545-43B8-B52D-5724D87F97DC}" presName="bSp" presStyleCnt="0"/>
      <dgm:spPr/>
    </dgm:pt>
    <dgm:pt modelId="{A66076A2-2674-41BA-B7FC-0475F2A26348}" type="pres">
      <dgm:prSet presAssocID="{A5C39368-6545-43B8-B52D-5724D87F97DC}" presName="process" presStyleCnt="0"/>
      <dgm:spPr/>
    </dgm:pt>
    <dgm:pt modelId="{5AB40B4E-4571-4A95-8BC7-FA07041D0AA4}" type="pres">
      <dgm:prSet presAssocID="{4F56E3B6-7E8C-451A-A84C-C0A4A5192EEB}" presName="composite1" presStyleCnt="0"/>
      <dgm:spPr/>
    </dgm:pt>
    <dgm:pt modelId="{BCA7D069-A1D0-451A-B262-913590B9CB02}" type="pres">
      <dgm:prSet presAssocID="{4F56E3B6-7E8C-451A-A84C-C0A4A5192EEB}" presName="dummyNode1" presStyleLbl="node1" presStyleIdx="0" presStyleCnt="3"/>
      <dgm:spPr/>
    </dgm:pt>
    <dgm:pt modelId="{596511AC-A936-410B-A6EB-45997AA427B2}" type="pres">
      <dgm:prSet presAssocID="{4F56E3B6-7E8C-451A-A84C-C0A4A5192EEB}" presName="childNode1" presStyleLbl="bgAcc1" presStyleIdx="0" presStyleCnt="3" custScaleY="297062">
        <dgm:presLayoutVars>
          <dgm:bulletEnabled val="1"/>
        </dgm:presLayoutVars>
      </dgm:prSet>
      <dgm:spPr>
        <a:prstGeom prst="flowChartDocument">
          <a:avLst/>
        </a:prstGeom>
      </dgm:spPr>
      <dgm:t>
        <a:bodyPr/>
        <a:lstStyle/>
        <a:p>
          <a:endParaRPr lang="es-ES"/>
        </a:p>
      </dgm:t>
    </dgm:pt>
    <dgm:pt modelId="{D8590B18-9E26-4A44-96C7-C37F8FCDBF75}" type="pres">
      <dgm:prSet presAssocID="{4F56E3B6-7E8C-451A-A84C-C0A4A5192EEB}" presName="childNode1tx" presStyleLbl="bgAcc1" presStyleIdx="0" presStyleCnt="3">
        <dgm:presLayoutVars>
          <dgm:bulletEnabled val="1"/>
        </dgm:presLayoutVars>
      </dgm:prSet>
      <dgm:spPr/>
      <dgm:t>
        <a:bodyPr/>
        <a:lstStyle/>
        <a:p>
          <a:endParaRPr lang="es-ES"/>
        </a:p>
      </dgm:t>
    </dgm:pt>
    <dgm:pt modelId="{E6D8DB58-739E-4450-9645-C4B43F567EA6}" type="pres">
      <dgm:prSet presAssocID="{4F56E3B6-7E8C-451A-A84C-C0A4A5192EEB}" presName="parentNode1" presStyleLbl="node1" presStyleIdx="0" presStyleCnt="3" custScaleY="45781" custLinFactY="-200000" custLinFactNeighborX="-20276" custLinFactNeighborY="-264307">
        <dgm:presLayoutVars>
          <dgm:chMax val="1"/>
          <dgm:bulletEnabled val="1"/>
        </dgm:presLayoutVars>
      </dgm:prSet>
      <dgm:spPr/>
      <dgm:t>
        <a:bodyPr/>
        <a:lstStyle/>
        <a:p>
          <a:endParaRPr lang="es-ES"/>
        </a:p>
      </dgm:t>
    </dgm:pt>
    <dgm:pt modelId="{B567C864-C87C-49A1-BAC3-BE4841549483}" type="pres">
      <dgm:prSet presAssocID="{4F56E3B6-7E8C-451A-A84C-C0A4A5192EEB}" presName="connSite1" presStyleCnt="0"/>
      <dgm:spPr/>
    </dgm:pt>
    <dgm:pt modelId="{5A7144B0-A92B-47A5-8E72-11970CD32D4C}" type="pres">
      <dgm:prSet presAssocID="{EBEC8CB9-3B19-4E0C-BC5A-B1CB4BD9372B}" presName="Name9" presStyleLbl="sibTrans2D1" presStyleIdx="0" presStyleCnt="2" custScaleX="37337"/>
      <dgm:spPr/>
      <dgm:t>
        <a:bodyPr/>
        <a:lstStyle/>
        <a:p>
          <a:endParaRPr lang="es-ES"/>
        </a:p>
      </dgm:t>
    </dgm:pt>
    <dgm:pt modelId="{3A1D4238-4753-4EC2-9014-2D21A920CF65}" type="pres">
      <dgm:prSet presAssocID="{0FB1A459-6887-492F-B5BE-AA4BB046DA2C}" presName="composite2" presStyleCnt="0"/>
      <dgm:spPr/>
    </dgm:pt>
    <dgm:pt modelId="{C2F3BB0E-2F89-452A-A461-DD385952A5A2}" type="pres">
      <dgm:prSet presAssocID="{0FB1A459-6887-492F-B5BE-AA4BB046DA2C}" presName="dummyNode2" presStyleLbl="node1" presStyleIdx="0" presStyleCnt="3"/>
      <dgm:spPr/>
    </dgm:pt>
    <dgm:pt modelId="{8D2192CB-7D4A-42C1-B672-2612054F65F0}" type="pres">
      <dgm:prSet presAssocID="{0FB1A459-6887-492F-B5BE-AA4BB046DA2C}" presName="childNode2" presStyleLbl="bgAcc1" presStyleIdx="1" presStyleCnt="3" custScaleY="218672">
        <dgm:presLayoutVars>
          <dgm:bulletEnabled val="1"/>
        </dgm:presLayoutVars>
      </dgm:prSet>
      <dgm:spPr>
        <a:prstGeom prst="halfFrame">
          <a:avLst/>
        </a:prstGeom>
      </dgm:spPr>
      <dgm:t>
        <a:bodyPr/>
        <a:lstStyle/>
        <a:p>
          <a:endParaRPr lang="es-ES"/>
        </a:p>
      </dgm:t>
    </dgm:pt>
    <dgm:pt modelId="{8D56606A-F240-4E82-80A3-8CB77ED9FB50}" type="pres">
      <dgm:prSet presAssocID="{0FB1A459-6887-492F-B5BE-AA4BB046DA2C}" presName="childNode2tx" presStyleLbl="bgAcc1" presStyleIdx="1" presStyleCnt="3">
        <dgm:presLayoutVars>
          <dgm:bulletEnabled val="1"/>
        </dgm:presLayoutVars>
      </dgm:prSet>
      <dgm:spPr/>
      <dgm:t>
        <a:bodyPr/>
        <a:lstStyle/>
        <a:p>
          <a:endParaRPr lang="es-ES"/>
        </a:p>
      </dgm:t>
    </dgm:pt>
    <dgm:pt modelId="{A4698C64-3241-4D1B-AA56-DC52A06D250D}" type="pres">
      <dgm:prSet presAssocID="{0FB1A459-6887-492F-B5BE-AA4BB046DA2C}" presName="parentNode2" presStyleLbl="node1" presStyleIdx="1" presStyleCnt="3" custLinFactY="-67419" custLinFactNeighborX="-22889" custLinFactNeighborY="-100000">
        <dgm:presLayoutVars>
          <dgm:chMax val="0"/>
          <dgm:bulletEnabled val="1"/>
        </dgm:presLayoutVars>
      </dgm:prSet>
      <dgm:spPr/>
      <dgm:t>
        <a:bodyPr/>
        <a:lstStyle/>
        <a:p>
          <a:endParaRPr lang="es-ES"/>
        </a:p>
      </dgm:t>
    </dgm:pt>
    <dgm:pt modelId="{8BB30566-404B-40EE-9DDD-D426BC84BC09}" type="pres">
      <dgm:prSet presAssocID="{0FB1A459-6887-492F-B5BE-AA4BB046DA2C}" presName="connSite2" presStyleCnt="0"/>
      <dgm:spPr/>
    </dgm:pt>
    <dgm:pt modelId="{E2995E5A-18B3-476B-8FE8-FAED024D167A}" type="pres">
      <dgm:prSet presAssocID="{631E84A9-B10E-46F6-8964-A5C5AAC94DFE}" presName="Name18" presStyleLbl="sibTrans2D1" presStyleIdx="1" presStyleCnt="2"/>
      <dgm:spPr/>
      <dgm:t>
        <a:bodyPr/>
        <a:lstStyle/>
        <a:p>
          <a:endParaRPr lang="es-ES"/>
        </a:p>
      </dgm:t>
    </dgm:pt>
    <dgm:pt modelId="{E6FD970E-C33C-4ED7-B9FD-206B87453EB9}" type="pres">
      <dgm:prSet presAssocID="{5D15D9A1-C3B8-4345-B5F4-4E1811BE7CF2}" presName="composite1" presStyleCnt="0"/>
      <dgm:spPr/>
    </dgm:pt>
    <dgm:pt modelId="{B189DB33-D5AE-4289-A88E-B71B51CFA131}" type="pres">
      <dgm:prSet presAssocID="{5D15D9A1-C3B8-4345-B5F4-4E1811BE7CF2}" presName="dummyNode1" presStyleLbl="node1" presStyleIdx="1" presStyleCnt="3"/>
      <dgm:spPr/>
    </dgm:pt>
    <dgm:pt modelId="{F4F26F58-8C37-40EB-B6EF-B6939569F7EA}" type="pres">
      <dgm:prSet presAssocID="{5D15D9A1-C3B8-4345-B5F4-4E1811BE7CF2}" presName="childNode1" presStyleLbl="bgAcc1" presStyleIdx="2" presStyleCnt="3" custScaleY="245931">
        <dgm:presLayoutVars>
          <dgm:bulletEnabled val="1"/>
        </dgm:presLayoutVars>
      </dgm:prSet>
      <dgm:spPr>
        <a:prstGeom prst="bracketPair">
          <a:avLst/>
        </a:prstGeom>
      </dgm:spPr>
      <dgm:t>
        <a:bodyPr/>
        <a:lstStyle/>
        <a:p>
          <a:endParaRPr lang="es-ES"/>
        </a:p>
      </dgm:t>
    </dgm:pt>
    <dgm:pt modelId="{7601F0AD-81BF-4EAA-8FC0-A4F8DE6EAE33}" type="pres">
      <dgm:prSet presAssocID="{5D15D9A1-C3B8-4345-B5F4-4E1811BE7CF2}" presName="childNode1tx" presStyleLbl="bgAcc1" presStyleIdx="2" presStyleCnt="3">
        <dgm:presLayoutVars>
          <dgm:bulletEnabled val="1"/>
        </dgm:presLayoutVars>
      </dgm:prSet>
      <dgm:spPr/>
      <dgm:t>
        <a:bodyPr/>
        <a:lstStyle/>
        <a:p>
          <a:endParaRPr lang="es-ES"/>
        </a:p>
      </dgm:t>
    </dgm:pt>
    <dgm:pt modelId="{6310BAE7-5B05-4F8F-847C-8783A8189696}" type="pres">
      <dgm:prSet presAssocID="{5D15D9A1-C3B8-4345-B5F4-4E1811BE7CF2}" presName="parentNode1" presStyleLbl="node1" presStyleIdx="2" presStyleCnt="3" custLinFactY="-200000" custLinFactNeighborX="-20670" custLinFactNeighborY="-225049">
        <dgm:presLayoutVars>
          <dgm:chMax val="1"/>
          <dgm:bulletEnabled val="1"/>
        </dgm:presLayoutVars>
      </dgm:prSet>
      <dgm:spPr/>
      <dgm:t>
        <a:bodyPr/>
        <a:lstStyle/>
        <a:p>
          <a:endParaRPr lang="es-ES"/>
        </a:p>
      </dgm:t>
    </dgm:pt>
    <dgm:pt modelId="{62CCE944-DBD1-4A5F-BA35-88D3BD1B5EE0}" type="pres">
      <dgm:prSet presAssocID="{5D15D9A1-C3B8-4345-B5F4-4E1811BE7CF2}" presName="connSite1" presStyleCnt="0"/>
      <dgm:spPr/>
    </dgm:pt>
  </dgm:ptLst>
  <dgm:cxnLst>
    <dgm:cxn modelId="{7956EEC7-6516-4ED1-8EB0-CCB909D0326F}" srcId="{0FB1A459-6887-492F-B5BE-AA4BB046DA2C}" destId="{486005BC-579C-437D-BFB5-719549EA985F}" srcOrd="0" destOrd="0" parTransId="{28937ADC-3706-4DEE-BC2F-CA67869D9535}" sibTransId="{DEC2818B-5BCD-4B58-8707-5465555DE11C}"/>
    <dgm:cxn modelId="{228C2C14-77A6-4555-86C9-170295D7BFD4}" type="presOf" srcId="{10A02D87-5F66-4775-8E55-D2649679BDDA}" destId="{F4F26F58-8C37-40EB-B6EF-B6939569F7EA}" srcOrd="0" destOrd="1" presId="urn:microsoft.com/office/officeart/2005/8/layout/hProcess4"/>
    <dgm:cxn modelId="{4754DDA3-D05F-4855-B44E-67FD5EBBF50E}" type="presOf" srcId="{486005BC-579C-437D-BFB5-719549EA985F}" destId="{8D2192CB-7D4A-42C1-B672-2612054F65F0}" srcOrd="0" destOrd="0" presId="urn:microsoft.com/office/officeart/2005/8/layout/hProcess4"/>
    <dgm:cxn modelId="{63CD52A9-4E07-4AA7-BE58-8D13A89E7C91}" type="presOf" srcId="{10A02D87-5F66-4775-8E55-D2649679BDDA}" destId="{7601F0AD-81BF-4EAA-8FC0-A4F8DE6EAE33}" srcOrd="1" destOrd="1" presId="urn:microsoft.com/office/officeart/2005/8/layout/hProcess4"/>
    <dgm:cxn modelId="{32E916C1-D6BE-4E48-9945-1F2F765D9261}" srcId="{0FB1A459-6887-492F-B5BE-AA4BB046DA2C}" destId="{9645CDFE-F029-4D09-8871-BA16CCCF0C7E}" srcOrd="3" destOrd="0" parTransId="{9F500B1C-36B3-4331-97E4-36D2754845B3}" sibTransId="{B8189641-2158-4996-B66E-8595500B2517}"/>
    <dgm:cxn modelId="{15DBB30F-3EE7-4FE3-B352-85AD9B4FBF2C}" type="presOf" srcId="{486005BC-579C-437D-BFB5-719549EA985F}" destId="{8D56606A-F240-4E82-80A3-8CB77ED9FB50}" srcOrd="1" destOrd="0" presId="urn:microsoft.com/office/officeart/2005/8/layout/hProcess4"/>
    <dgm:cxn modelId="{AD64917E-BC55-4C5C-9296-F093D0B767DC}" srcId="{4F56E3B6-7E8C-451A-A84C-C0A4A5192EEB}" destId="{34A58F76-05C4-4759-869E-359E8158FCD1}" srcOrd="3" destOrd="0" parTransId="{C287A8FA-53FA-4797-B00D-EC2B7B4E1042}" sibTransId="{DD8025F1-1357-498B-AF42-49D941B7B75F}"/>
    <dgm:cxn modelId="{3416A767-14C0-4F1C-89DB-900C212BCE2A}" type="presOf" srcId="{628FE211-EF8C-420F-A796-063325A9745D}" destId="{8D56606A-F240-4E82-80A3-8CB77ED9FB50}" srcOrd="1" destOrd="4" presId="urn:microsoft.com/office/officeart/2005/8/layout/hProcess4"/>
    <dgm:cxn modelId="{769A790F-C82A-4F33-81E3-E025CD989DDE}" type="presOf" srcId="{50B6EBDF-370A-457C-ADA3-25ECB11FC777}" destId="{F4F26F58-8C37-40EB-B6EF-B6939569F7EA}" srcOrd="0" destOrd="3" presId="urn:microsoft.com/office/officeart/2005/8/layout/hProcess4"/>
    <dgm:cxn modelId="{EDE7E499-2AC9-4D7B-975D-5B80EAB0251E}" type="presOf" srcId="{628FE211-EF8C-420F-A796-063325A9745D}" destId="{8D2192CB-7D4A-42C1-B672-2612054F65F0}" srcOrd="0" destOrd="4" presId="urn:microsoft.com/office/officeart/2005/8/layout/hProcess4"/>
    <dgm:cxn modelId="{69C6DA89-957C-49D7-8B09-32069A9209AE}" type="presOf" srcId="{BD94D89E-BB1F-4A9C-9ADE-951506ADF495}" destId="{7601F0AD-81BF-4EAA-8FC0-A4F8DE6EAE33}" srcOrd="1" destOrd="2" presId="urn:microsoft.com/office/officeart/2005/8/layout/hProcess4"/>
    <dgm:cxn modelId="{CBA1D6DB-0477-4104-8A0A-B3B32EEF6DC0}" type="presOf" srcId="{DC75A003-3456-463D-BCBC-05E6BD7E2594}" destId="{8D56606A-F240-4E82-80A3-8CB77ED9FB50}" srcOrd="1" destOrd="2" presId="urn:microsoft.com/office/officeart/2005/8/layout/hProcess4"/>
    <dgm:cxn modelId="{F33F7CB5-2407-4525-8B65-DE9494ACFB44}" srcId="{5D15D9A1-C3B8-4345-B5F4-4E1811BE7CF2}" destId="{50B6EBDF-370A-457C-ADA3-25ECB11FC777}" srcOrd="3" destOrd="0" parTransId="{9FE09055-D564-42E4-93CB-7873C8343BB8}" sibTransId="{CD670686-C611-4B96-9D2D-C7ADDAC988F5}"/>
    <dgm:cxn modelId="{89204407-A5F7-4A7D-89A3-C57450D59824}" srcId="{4F56E3B6-7E8C-451A-A84C-C0A4A5192EEB}" destId="{0FD3B929-6644-4B40-8E78-14889E1A2FF4}" srcOrd="0" destOrd="0" parTransId="{066522B3-2ABB-45CE-AD54-6B47F6EBD7B6}" sibTransId="{F483C6E4-C305-46E6-8C75-3B319134230A}"/>
    <dgm:cxn modelId="{8B44B3F4-985D-4793-9617-D404A7A2D3CD}" type="presOf" srcId="{631E84A9-B10E-46F6-8964-A5C5AAC94DFE}" destId="{E2995E5A-18B3-476B-8FE8-FAED024D167A}" srcOrd="0" destOrd="0" presId="urn:microsoft.com/office/officeart/2005/8/layout/hProcess4"/>
    <dgm:cxn modelId="{B718DE73-3282-4769-8EAE-279A79749604}" type="presOf" srcId="{2231F88A-01B6-48E3-A19B-DF5FB0416B3E}" destId="{D8590B18-9E26-4A44-96C7-C37F8FCDBF75}" srcOrd="1" destOrd="6" presId="urn:microsoft.com/office/officeart/2005/8/layout/hProcess4"/>
    <dgm:cxn modelId="{9544566A-3CB6-44B3-9140-2246B0599DCD}" type="presOf" srcId="{50B6EBDF-370A-457C-ADA3-25ECB11FC777}" destId="{7601F0AD-81BF-4EAA-8FC0-A4F8DE6EAE33}" srcOrd="1" destOrd="3" presId="urn:microsoft.com/office/officeart/2005/8/layout/hProcess4"/>
    <dgm:cxn modelId="{E287C42E-A286-4E39-A958-EF1E63AE77EE}" type="presOf" srcId="{EE4E4820-286A-4876-B28C-6B9475C86B25}" destId="{D8590B18-9E26-4A44-96C7-C37F8FCDBF75}" srcOrd="1" destOrd="7" presId="urn:microsoft.com/office/officeart/2005/8/layout/hProcess4"/>
    <dgm:cxn modelId="{3A69152E-FB3A-422D-A70B-2A696B7096A6}" type="presOf" srcId="{2FEFE6F3-392E-4181-804C-4D136BA3F5A8}" destId="{8D2192CB-7D4A-42C1-B672-2612054F65F0}" srcOrd="0" destOrd="6" presId="urn:microsoft.com/office/officeart/2005/8/layout/hProcess4"/>
    <dgm:cxn modelId="{3771F455-EB07-439C-9167-E2DD97708CF6}" type="presOf" srcId="{974CF7E2-7967-49F5-9FA3-7EFF55315B97}" destId="{8D56606A-F240-4E82-80A3-8CB77ED9FB50}" srcOrd="1" destOrd="5" presId="urn:microsoft.com/office/officeart/2005/8/layout/hProcess4"/>
    <dgm:cxn modelId="{5DEDD3E9-3F4F-4739-98AD-4C8A140498B1}" type="presOf" srcId="{1E63755D-ACFE-4FAE-8AF7-974B23AC0F13}" destId="{8D56606A-F240-4E82-80A3-8CB77ED9FB50}" srcOrd="1" destOrd="1" presId="urn:microsoft.com/office/officeart/2005/8/layout/hProcess4"/>
    <dgm:cxn modelId="{755C29F2-3C85-4509-8A83-FEF4D30C6AA7}" type="presOf" srcId="{4808660C-9822-46CE-9743-A5D0A750D20B}" destId="{D8590B18-9E26-4A44-96C7-C37F8FCDBF75}" srcOrd="1" destOrd="2" presId="urn:microsoft.com/office/officeart/2005/8/layout/hProcess4"/>
    <dgm:cxn modelId="{6759C3AF-76DD-4F1B-A15A-CB57F3A5342B}" type="presOf" srcId="{0FD3B929-6644-4B40-8E78-14889E1A2FF4}" destId="{D8590B18-9E26-4A44-96C7-C37F8FCDBF75}" srcOrd="1" destOrd="0" presId="urn:microsoft.com/office/officeart/2005/8/layout/hProcess4"/>
    <dgm:cxn modelId="{885915E6-8D6E-47CD-86FB-A7082C495AFE}" type="presOf" srcId="{4F56E3B6-7E8C-451A-A84C-C0A4A5192EEB}" destId="{E6D8DB58-739E-4450-9645-C4B43F567EA6}" srcOrd="0" destOrd="0" presId="urn:microsoft.com/office/officeart/2005/8/layout/hProcess4"/>
    <dgm:cxn modelId="{FAD6C64F-21F5-4F6D-8C62-FEBB84B26E1F}" type="presOf" srcId="{974CF7E2-7967-49F5-9FA3-7EFF55315B97}" destId="{8D2192CB-7D4A-42C1-B672-2612054F65F0}" srcOrd="0" destOrd="5" presId="urn:microsoft.com/office/officeart/2005/8/layout/hProcess4"/>
    <dgm:cxn modelId="{067C7EBA-8FE3-4D90-8034-FC71CD216F0C}" srcId="{4F56E3B6-7E8C-451A-A84C-C0A4A5192EEB}" destId="{B52AFFFD-CCA7-43BB-8742-336715CAC129}" srcOrd="5" destOrd="0" parTransId="{1A65CAEB-E43D-4EA9-85A3-45F63E3ACE61}" sibTransId="{EDC7AB50-86D5-440A-BA01-F864C25B69F7}"/>
    <dgm:cxn modelId="{72EF4BE1-66F5-4678-96C6-B98E189CC9B0}" srcId="{4F56E3B6-7E8C-451A-A84C-C0A4A5192EEB}" destId="{2231F88A-01B6-48E3-A19B-DF5FB0416B3E}" srcOrd="6" destOrd="0" parTransId="{42DEC157-2B62-4D5A-ADBD-5EC76C80FDAA}" sibTransId="{B656DCDD-4DC4-48B0-BF83-39A291B0703D}"/>
    <dgm:cxn modelId="{3755BA9D-C8BF-49AD-B4BA-C324D99C21D8}" type="presOf" srcId="{BD94D89E-BB1F-4A9C-9ADE-951506ADF495}" destId="{F4F26F58-8C37-40EB-B6EF-B6939569F7EA}" srcOrd="0" destOrd="2" presId="urn:microsoft.com/office/officeart/2005/8/layout/hProcess4"/>
    <dgm:cxn modelId="{6A28B052-26D0-47F8-80E0-F9980F2D3DC3}" type="presOf" srcId="{9645CDFE-F029-4D09-8871-BA16CCCF0C7E}" destId="{8D2192CB-7D4A-42C1-B672-2612054F65F0}" srcOrd="0" destOrd="3" presId="urn:microsoft.com/office/officeart/2005/8/layout/hProcess4"/>
    <dgm:cxn modelId="{5B0A5D9C-EC81-417A-B2CD-C42CC5E2882C}" type="presOf" srcId="{75466D32-A562-4446-82AE-62ECDCB2550E}" destId="{7601F0AD-81BF-4EAA-8FC0-A4F8DE6EAE33}" srcOrd="1" destOrd="0" presId="urn:microsoft.com/office/officeart/2005/8/layout/hProcess4"/>
    <dgm:cxn modelId="{8C2BA21C-506D-4370-BFAE-082B23CA1ABC}" srcId="{5D15D9A1-C3B8-4345-B5F4-4E1811BE7CF2}" destId="{75466D32-A562-4446-82AE-62ECDCB2550E}" srcOrd="0" destOrd="0" parTransId="{C5A144CD-5406-4693-BA47-F5E2E45F8441}" sibTransId="{74010CB2-0315-452E-8D2B-92F63FAE32DA}"/>
    <dgm:cxn modelId="{EA93574F-E43A-464A-9B9F-77D933BD847A}" type="presOf" srcId="{0FD3B929-6644-4B40-8E78-14889E1A2FF4}" destId="{596511AC-A936-410B-A6EB-45997AA427B2}" srcOrd="0" destOrd="0" presId="urn:microsoft.com/office/officeart/2005/8/layout/hProcess4"/>
    <dgm:cxn modelId="{E0BD5479-C4A9-4758-8913-B3C4FDB2D04B}" type="presOf" srcId="{2FEFE6F3-392E-4181-804C-4D136BA3F5A8}" destId="{8D56606A-F240-4E82-80A3-8CB77ED9FB50}" srcOrd="1" destOrd="6" presId="urn:microsoft.com/office/officeart/2005/8/layout/hProcess4"/>
    <dgm:cxn modelId="{64C637B6-1600-427F-AFDB-B5EFCF3E2CA5}" srcId="{A5C39368-6545-43B8-B52D-5724D87F97DC}" destId="{0FB1A459-6887-492F-B5BE-AA4BB046DA2C}" srcOrd="1" destOrd="0" parTransId="{79CD77FD-DE95-4C38-A8D8-EDC108772A4A}" sibTransId="{631E84A9-B10E-46F6-8964-A5C5AAC94DFE}"/>
    <dgm:cxn modelId="{61DFA919-8948-45B5-ABB1-39B0DDCA8476}" type="presOf" srcId="{B52AFFFD-CCA7-43BB-8742-336715CAC129}" destId="{D8590B18-9E26-4A44-96C7-C37F8FCDBF75}" srcOrd="1" destOrd="5" presId="urn:microsoft.com/office/officeart/2005/8/layout/hProcess4"/>
    <dgm:cxn modelId="{9C074EB7-30CB-45A3-9CC2-E93D0CFB9E13}" srcId="{4F56E3B6-7E8C-451A-A84C-C0A4A5192EEB}" destId="{2CE53796-37CE-4B16-9343-2188F088FDEA}" srcOrd="1" destOrd="0" parTransId="{27BA3227-C0BA-4FE2-8871-6423B178B765}" sibTransId="{067AE94A-F708-4AEF-9287-49345E10821B}"/>
    <dgm:cxn modelId="{1D3BC4EE-4A3C-443E-AC0D-E98212E67D69}" type="presOf" srcId="{5D15D9A1-C3B8-4345-B5F4-4E1811BE7CF2}" destId="{6310BAE7-5B05-4F8F-847C-8783A8189696}" srcOrd="0" destOrd="0" presId="urn:microsoft.com/office/officeart/2005/8/layout/hProcess4"/>
    <dgm:cxn modelId="{BC773181-41F2-45C2-B335-A144769A9844}" type="presOf" srcId="{34A58F76-05C4-4759-869E-359E8158FCD1}" destId="{D8590B18-9E26-4A44-96C7-C37F8FCDBF75}" srcOrd="1" destOrd="3" presId="urn:microsoft.com/office/officeart/2005/8/layout/hProcess4"/>
    <dgm:cxn modelId="{19339594-F537-4350-8DF4-8BBA6D1FC360}" type="presOf" srcId="{4808660C-9822-46CE-9743-A5D0A750D20B}" destId="{596511AC-A936-410B-A6EB-45997AA427B2}" srcOrd="0" destOrd="2" presId="urn:microsoft.com/office/officeart/2005/8/layout/hProcess4"/>
    <dgm:cxn modelId="{2867BD8E-3033-4009-8C52-BE5B56BBDCD5}" type="presOf" srcId="{33744EBB-676D-4062-8CFF-B03411620BBA}" destId="{D8590B18-9E26-4A44-96C7-C37F8FCDBF75}" srcOrd="1" destOrd="4" presId="urn:microsoft.com/office/officeart/2005/8/layout/hProcess4"/>
    <dgm:cxn modelId="{038C32A3-C69C-4E1C-9790-1342F68F155A}" srcId="{4F56E3B6-7E8C-451A-A84C-C0A4A5192EEB}" destId="{4808660C-9822-46CE-9743-A5D0A750D20B}" srcOrd="2" destOrd="0" parTransId="{E7CDE192-4123-4DDB-8643-824883A52160}" sibTransId="{4FA45264-C2F2-4F3D-9DBF-879857E915DA}"/>
    <dgm:cxn modelId="{5F2BDF66-880C-4E6A-B650-0C5C16D6AA9C}" type="presOf" srcId="{34A58F76-05C4-4759-869E-359E8158FCD1}" destId="{596511AC-A936-410B-A6EB-45997AA427B2}" srcOrd="0" destOrd="3" presId="urn:microsoft.com/office/officeart/2005/8/layout/hProcess4"/>
    <dgm:cxn modelId="{5A4460F2-E1B4-4EDA-99FE-DD7187DB16DD}" srcId="{0FB1A459-6887-492F-B5BE-AA4BB046DA2C}" destId="{2FEFE6F3-392E-4181-804C-4D136BA3F5A8}" srcOrd="6" destOrd="0" parTransId="{D60CB28E-E8B3-4751-A673-497D20CB84DA}" sibTransId="{3869683D-9608-4767-8D24-91A8C0105FC4}"/>
    <dgm:cxn modelId="{F80AF2DD-018E-417C-BDCE-E59C0E0CFB24}" type="presOf" srcId="{2CE53796-37CE-4B16-9343-2188F088FDEA}" destId="{596511AC-A936-410B-A6EB-45997AA427B2}" srcOrd="0" destOrd="1" presId="urn:microsoft.com/office/officeart/2005/8/layout/hProcess4"/>
    <dgm:cxn modelId="{80B598C7-0970-4256-9E03-10532294F633}" srcId="{0FB1A459-6887-492F-B5BE-AA4BB046DA2C}" destId="{1E63755D-ACFE-4FAE-8AF7-974B23AC0F13}" srcOrd="1" destOrd="0" parTransId="{14B392DD-5787-403A-A7D3-CC694A48E1CC}" sibTransId="{B7FBD08D-F0A6-4E25-B977-313024E0B52F}"/>
    <dgm:cxn modelId="{951C84DD-6B7D-43FE-9CB3-DF11E7CE840F}" srcId="{A5C39368-6545-43B8-B52D-5724D87F97DC}" destId="{4F56E3B6-7E8C-451A-A84C-C0A4A5192EEB}" srcOrd="0" destOrd="0" parTransId="{90D48E32-F0FB-41B6-84EE-B6E94249B9A1}" sibTransId="{EBEC8CB9-3B19-4E0C-BC5A-B1CB4BD9372B}"/>
    <dgm:cxn modelId="{99F2F778-CA02-45B2-BFF8-C815744F69D0}" type="presOf" srcId="{2CE53796-37CE-4B16-9343-2188F088FDEA}" destId="{D8590B18-9E26-4A44-96C7-C37F8FCDBF75}" srcOrd="1" destOrd="1" presId="urn:microsoft.com/office/officeart/2005/8/layout/hProcess4"/>
    <dgm:cxn modelId="{475A6B2E-B1FA-42F1-848F-DF8633616EC5}" srcId="{4F56E3B6-7E8C-451A-A84C-C0A4A5192EEB}" destId="{EE4E4820-286A-4876-B28C-6B9475C86B25}" srcOrd="7" destOrd="0" parTransId="{12F52F5E-428D-49BB-B3A5-4C40AC35F88D}" sibTransId="{A8A2F633-2FAE-4AB0-A453-451E5FC8DA6B}"/>
    <dgm:cxn modelId="{0E4E4C7B-100A-4B73-BA7A-58E7697A6E8A}" srcId="{4F56E3B6-7E8C-451A-A84C-C0A4A5192EEB}" destId="{33744EBB-676D-4062-8CFF-B03411620BBA}" srcOrd="4" destOrd="0" parTransId="{47086D6D-B71A-4FB9-8266-8F06F1CA041C}" sibTransId="{B702039C-F442-4E48-9D63-80B020B202D9}"/>
    <dgm:cxn modelId="{F38C647F-1071-409B-B496-00376A44B4EF}" srcId="{5D15D9A1-C3B8-4345-B5F4-4E1811BE7CF2}" destId="{BD94D89E-BB1F-4A9C-9ADE-951506ADF495}" srcOrd="2" destOrd="0" parTransId="{FFEEED06-01FF-48CA-9E6E-916A2BCE9954}" sibTransId="{98FC0BF2-25D0-4106-897A-AB4199FEA26E}"/>
    <dgm:cxn modelId="{67FFC960-48C9-41B2-891B-C47C6B981687}" type="presOf" srcId="{75466D32-A562-4446-82AE-62ECDCB2550E}" destId="{F4F26F58-8C37-40EB-B6EF-B6939569F7EA}" srcOrd="0" destOrd="0" presId="urn:microsoft.com/office/officeart/2005/8/layout/hProcess4"/>
    <dgm:cxn modelId="{6845D641-EF21-4F93-9314-9A21EB5DA8E0}" type="presOf" srcId="{EE4E4820-286A-4876-B28C-6B9475C86B25}" destId="{596511AC-A936-410B-A6EB-45997AA427B2}" srcOrd="0" destOrd="7" presId="urn:microsoft.com/office/officeart/2005/8/layout/hProcess4"/>
    <dgm:cxn modelId="{69D9A375-C341-4EF4-94F0-1878A422EF69}" type="presOf" srcId="{33744EBB-676D-4062-8CFF-B03411620BBA}" destId="{596511AC-A936-410B-A6EB-45997AA427B2}" srcOrd="0" destOrd="4" presId="urn:microsoft.com/office/officeart/2005/8/layout/hProcess4"/>
    <dgm:cxn modelId="{BA2F856D-8469-4CD8-82F0-0AC92791442D}" type="presOf" srcId="{A5C39368-6545-43B8-B52D-5724D87F97DC}" destId="{7318F95D-1065-4D04-8C75-42D4959D912E}" srcOrd="0" destOrd="0" presId="urn:microsoft.com/office/officeart/2005/8/layout/hProcess4"/>
    <dgm:cxn modelId="{D896A08E-9D3E-4877-BB3F-972DCD980D8D}" type="presOf" srcId="{9645CDFE-F029-4D09-8871-BA16CCCF0C7E}" destId="{8D56606A-F240-4E82-80A3-8CB77ED9FB50}" srcOrd="1" destOrd="3" presId="urn:microsoft.com/office/officeart/2005/8/layout/hProcess4"/>
    <dgm:cxn modelId="{28442D47-9F16-4D50-A004-0C521C1E0D27}" srcId="{0FB1A459-6887-492F-B5BE-AA4BB046DA2C}" destId="{DC75A003-3456-463D-BCBC-05E6BD7E2594}" srcOrd="2" destOrd="0" parTransId="{8026C29A-D717-40F5-A4AB-FFE38D76D798}" sibTransId="{D2A6A574-3DE4-4ED7-9231-89434D0802E4}"/>
    <dgm:cxn modelId="{9D8E838F-DB60-4138-9107-217D64F51AF7}" type="presOf" srcId="{1E63755D-ACFE-4FAE-8AF7-974B23AC0F13}" destId="{8D2192CB-7D4A-42C1-B672-2612054F65F0}" srcOrd="0" destOrd="1" presId="urn:microsoft.com/office/officeart/2005/8/layout/hProcess4"/>
    <dgm:cxn modelId="{6269EC63-B2E1-4912-A3B5-A64FA20F76EA}" srcId="{0FB1A459-6887-492F-B5BE-AA4BB046DA2C}" destId="{974CF7E2-7967-49F5-9FA3-7EFF55315B97}" srcOrd="5" destOrd="0" parTransId="{35F18DE9-C9F9-48C5-9AC8-A5C53D8C1061}" sibTransId="{FC905D53-9944-4994-A00E-CBCC33B27C3D}"/>
    <dgm:cxn modelId="{F1ADC8AA-8558-405B-A609-1097A5A7764E}" type="presOf" srcId="{2231F88A-01B6-48E3-A19B-DF5FB0416B3E}" destId="{596511AC-A936-410B-A6EB-45997AA427B2}" srcOrd="0" destOrd="6" presId="urn:microsoft.com/office/officeart/2005/8/layout/hProcess4"/>
    <dgm:cxn modelId="{3CCA46A9-9D95-4F24-9460-E2813E65841B}" type="presOf" srcId="{B52AFFFD-CCA7-43BB-8742-336715CAC129}" destId="{596511AC-A936-410B-A6EB-45997AA427B2}" srcOrd="0" destOrd="5" presId="urn:microsoft.com/office/officeart/2005/8/layout/hProcess4"/>
    <dgm:cxn modelId="{F815BAE6-FB90-4322-9B5B-1684EFB1B889}" srcId="{5D15D9A1-C3B8-4345-B5F4-4E1811BE7CF2}" destId="{10A02D87-5F66-4775-8E55-D2649679BDDA}" srcOrd="1" destOrd="0" parTransId="{D39CC211-0938-45D4-ADC7-EF2C55587D7E}" sibTransId="{E4F426DD-A86A-4EDB-ABAA-F219858F7DBD}"/>
    <dgm:cxn modelId="{0B9284B5-A708-4954-80EA-8EC50B18BEB7}" srcId="{A5C39368-6545-43B8-B52D-5724D87F97DC}" destId="{5D15D9A1-C3B8-4345-B5F4-4E1811BE7CF2}" srcOrd="2" destOrd="0" parTransId="{C7601B47-CE8B-44A0-BC0C-AB5D72A93C40}" sibTransId="{9D20EC0C-F704-40F5-BFE9-1F23C57BB995}"/>
    <dgm:cxn modelId="{45D8EBFE-3910-498E-BC53-703800BA9F49}" type="presOf" srcId="{DC75A003-3456-463D-BCBC-05E6BD7E2594}" destId="{8D2192CB-7D4A-42C1-B672-2612054F65F0}" srcOrd="0" destOrd="2" presId="urn:microsoft.com/office/officeart/2005/8/layout/hProcess4"/>
    <dgm:cxn modelId="{8811BBD0-B5A7-4FFC-B733-447405C7ECA2}" srcId="{0FB1A459-6887-492F-B5BE-AA4BB046DA2C}" destId="{628FE211-EF8C-420F-A796-063325A9745D}" srcOrd="4" destOrd="0" parTransId="{AFA21F25-DA3D-4736-B3BB-B7D712A9EBB5}" sibTransId="{95B87395-9E94-4FBC-BBED-4FE5E487B57B}"/>
    <dgm:cxn modelId="{8F471DDB-E76D-4474-B6DE-BCF6148E7A74}" type="presOf" srcId="{EBEC8CB9-3B19-4E0C-BC5A-B1CB4BD9372B}" destId="{5A7144B0-A92B-47A5-8E72-11970CD32D4C}" srcOrd="0" destOrd="0" presId="urn:microsoft.com/office/officeart/2005/8/layout/hProcess4"/>
    <dgm:cxn modelId="{209FB2F8-6C41-4A96-A4F2-12B7E86F2B49}" type="presOf" srcId="{0FB1A459-6887-492F-B5BE-AA4BB046DA2C}" destId="{A4698C64-3241-4D1B-AA56-DC52A06D250D}" srcOrd="0" destOrd="0" presId="urn:microsoft.com/office/officeart/2005/8/layout/hProcess4"/>
    <dgm:cxn modelId="{B1A00426-5D3A-42D2-9A55-03E5F6CF607A}" type="presParOf" srcId="{7318F95D-1065-4D04-8C75-42D4959D912E}" destId="{C52C11CF-6802-4552-A426-29F9858E2609}" srcOrd="0" destOrd="0" presId="urn:microsoft.com/office/officeart/2005/8/layout/hProcess4"/>
    <dgm:cxn modelId="{FA4F4421-DB9D-41E4-AD9C-6772B7347AC1}" type="presParOf" srcId="{7318F95D-1065-4D04-8C75-42D4959D912E}" destId="{2BCAAF8F-10B9-4C38-90F5-C106A2B7E56F}" srcOrd="1" destOrd="0" presId="urn:microsoft.com/office/officeart/2005/8/layout/hProcess4"/>
    <dgm:cxn modelId="{F97FE3E6-8EB8-45B5-A395-C6911C3D2CA3}" type="presParOf" srcId="{7318F95D-1065-4D04-8C75-42D4959D912E}" destId="{A66076A2-2674-41BA-B7FC-0475F2A26348}" srcOrd="2" destOrd="0" presId="urn:microsoft.com/office/officeart/2005/8/layout/hProcess4"/>
    <dgm:cxn modelId="{AA03F93F-62F8-4B6E-A304-575AFC12F651}" type="presParOf" srcId="{A66076A2-2674-41BA-B7FC-0475F2A26348}" destId="{5AB40B4E-4571-4A95-8BC7-FA07041D0AA4}" srcOrd="0" destOrd="0" presId="urn:microsoft.com/office/officeart/2005/8/layout/hProcess4"/>
    <dgm:cxn modelId="{38D29C4C-7F14-4B35-B04C-7B860F2D2A68}" type="presParOf" srcId="{5AB40B4E-4571-4A95-8BC7-FA07041D0AA4}" destId="{BCA7D069-A1D0-451A-B262-913590B9CB02}" srcOrd="0" destOrd="0" presId="urn:microsoft.com/office/officeart/2005/8/layout/hProcess4"/>
    <dgm:cxn modelId="{73D9453A-D6D2-4D0E-92B6-0CBF76DD49EA}" type="presParOf" srcId="{5AB40B4E-4571-4A95-8BC7-FA07041D0AA4}" destId="{596511AC-A936-410B-A6EB-45997AA427B2}" srcOrd="1" destOrd="0" presId="urn:microsoft.com/office/officeart/2005/8/layout/hProcess4"/>
    <dgm:cxn modelId="{270A11B6-0AD7-47E7-9801-110DE4A17943}" type="presParOf" srcId="{5AB40B4E-4571-4A95-8BC7-FA07041D0AA4}" destId="{D8590B18-9E26-4A44-96C7-C37F8FCDBF75}" srcOrd="2" destOrd="0" presId="urn:microsoft.com/office/officeart/2005/8/layout/hProcess4"/>
    <dgm:cxn modelId="{888DDCC4-7F8A-41C9-88BE-35A7A7CA6FDC}" type="presParOf" srcId="{5AB40B4E-4571-4A95-8BC7-FA07041D0AA4}" destId="{E6D8DB58-739E-4450-9645-C4B43F567EA6}" srcOrd="3" destOrd="0" presId="urn:microsoft.com/office/officeart/2005/8/layout/hProcess4"/>
    <dgm:cxn modelId="{26662ADB-EFDB-4486-B99B-4EC90ADDE0E1}" type="presParOf" srcId="{5AB40B4E-4571-4A95-8BC7-FA07041D0AA4}" destId="{B567C864-C87C-49A1-BAC3-BE4841549483}" srcOrd="4" destOrd="0" presId="urn:microsoft.com/office/officeart/2005/8/layout/hProcess4"/>
    <dgm:cxn modelId="{5917BEA5-8816-4822-A976-7CBAA35A8605}" type="presParOf" srcId="{A66076A2-2674-41BA-B7FC-0475F2A26348}" destId="{5A7144B0-A92B-47A5-8E72-11970CD32D4C}" srcOrd="1" destOrd="0" presId="urn:microsoft.com/office/officeart/2005/8/layout/hProcess4"/>
    <dgm:cxn modelId="{27DF4156-4EF8-4D14-87A4-86B15DD0F578}" type="presParOf" srcId="{A66076A2-2674-41BA-B7FC-0475F2A26348}" destId="{3A1D4238-4753-4EC2-9014-2D21A920CF65}" srcOrd="2" destOrd="0" presId="urn:microsoft.com/office/officeart/2005/8/layout/hProcess4"/>
    <dgm:cxn modelId="{7DFDA4CD-A56A-4E07-A952-EC1A455FB7E4}" type="presParOf" srcId="{3A1D4238-4753-4EC2-9014-2D21A920CF65}" destId="{C2F3BB0E-2F89-452A-A461-DD385952A5A2}" srcOrd="0" destOrd="0" presId="urn:microsoft.com/office/officeart/2005/8/layout/hProcess4"/>
    <dgm:cxn modelId="{BFF5DC9B-6621-4C64-933F-57BC93C12666}" type="presParOf" srcId="{3A1D4238-4753-4EC2-9014-2D21A920CF65}" destId="{8D2192CB-7D4A-42C1-B672-2612054F65F0}" srcOrd="1" destOrd="0" presId="urn:microsoft.com/office/officeart/2005/8/layout/hProcess4"/>
    <dgm:cxn modelId="{8D8D1BD8-8C74-467C-A7E1-F6244838FF69}" type="presParOf" srcId="{3A1D4238-4753-4EC2-9014-2D21A920CF65}" destId="{8D56606A-F240-4E82-80A3-8CB77ED9FB50}" srcOrd="2" destOrd="0" presId="urn:microsoft.com/office/officeart/2005/8/layout/hProcess4"/>
    <dgm:cxn modelId="{86BFC0A2-BC56-466D-86B6-FA45CC1BFF41}" type="presParOf" srcId="{3A1D4238-4753-4EC2-9014-2D21A920CF65}" destId="{A4698C64-3241-4D1B-AA56-DC52A06D250D}" srcOrd="3" destOrd="0" presId="urn:microsoft.com/office/officeart/2005/8/layout/hProcess4"/>
    <dgm:cxn modelId="{235D6A28-8B30-4FF1-867D-48DC9543865D}" type="presParOf" srcId="{3A1D4238-4753-4EC2-9014-2D21A920CF65}" destId="{8BB30566-404B-40EE-9DDD-D426BC84BC09}" srcOrd="4" destOrd="0" presId="urn:microsoft.com/office/officeart/2005/8/layout/hProcess4"/>
    <dgm:cxn modelId="{5FE683FA-F717-44E6-8C72-6A827BCB388F}" type="presParOf" srcId="{A66076A2-2674-41BA-B7FC-0475F2A26348}" destId="{E2995E5A-18B3-476B-8FE8-FAED024D167A}" srcOrd="3" destOrd="0" presId="urn:microsoft.com/office/officeart/2005/8/layout/hProcess4"/>
    <dgm:cxn modelId="{AAFBDD73-9A42-4ECE-892A-BCB6650E1112}" type="presParOf" srcId="{A66076A2-2674-41BA-B7FC-0475F2A26348}" destId="{E6FD970E-C33C-4ED7-B9FD-206B87453EB9}" srcOrd="4" destOrd="0" presId="urn:microsoft.com/office/officeart/2005/8/layout/hProcess4"/>
    <dgm:cxn modelId="{63C49335-6CDD-4DAE-9053-FE41D238405C}" type="presParOf" srcId="{E6FD970E-C33C-4ED7-B9FD-206B87453EB9}" destId="{B189DB33-D5AE-4289-A88E-B71B51CFA131}" srcOrd="0" destOrd="0" presId="urn:microsoft.com/office/officeart/2005/8/layout/hProcess4"/>
    <dgm:cxn modelId="{E09B179D-DC2E-4AFB-847C-3D3F8E3E79F1}" type="presParOf" srcId="{E6FD970E-C33C-4ED7-B9FD-206B87453EB9}" destId="{F4F26F58-8C37-40EB-B6EF-B6939569F7EA}" srcOrd="1" destOrd="0" presId="urn:microsoft.com/office/officeart/2005/8/layout/hProcess4"/>
    <dgm:cxn modelId="{E0DDEF34-052F-48C2-98DF-3E8AD600D951}" type="presParOf" srcId="{E6FD970E-C33C-4ED7-B9FD-206B87453EB9}" destId="{7601F0AD-81BF-4EAA-8FC0-A4F8DE6EAE33}" srcOrd="2" destOrd="0" presId="urn:microsoft.com/office/officeart/2005/8/layout/hProcess4"/>
    <dgm:cxn modelId="{CC153737-A9D2-43D5-9878-5B233A4B9104}" type="presParOf" srcId="{E6FD970E-C33C-4ED7-B9FD-206B87453EB9}" destId="{6310BAE7-5B05-4F8F-847C-8783A8189696}" srcOrd="3" destOrd="0" presId="urn:microsoft.com/office/officeart/2005/8/layout/hProcess4"/>
    <dgm:cxn modelId="{C8FBD8A7-AE85-44CD-8CF6-6A4C2337FDEA}" type="presParOf" srcId="{E6FD970E-C33C-4ED7-B9FD-206B87453EB9}" destId="{62CCE944-DBD1-4A5F-BA35-88D3BD1B5EE0}" srcOrd="4" destOrd="0" presId="urn:microsoft.com/office/officeart/2005/8/layout/hProcess4"/>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DC3843-AA2A-4D57-962C-7F1CE832DBDA}"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s-ES"/>
        </a:p>
      </dgm:t>
    </dgm:pt>
    <dgm:pt modelId="{65A9A037-1877-4B98-9957-CDEA6EDD62F8}">
      <dgm:prSet phldrT="[Texto]" custT="1"/>
      <dgm:spPr>
        <a:solidFill>
          <a:schemeClr val="accent3">
            <a:lumMod val="40000"/>
            <a:lumOff val="60000"/>
          </a:schemeClr>
        </a:solidFill>
        <a:ln>
          <a:solidFill>
            <a:schemeClr val="tx1"/>
          </a:solidFill>
        </a:ln>
      </dgm:spPr>
      <dgm:t>
        <a:bodyPr/>
        <a:lstStyle/>
        <a:p>
          <a:r>
            <a:rPr lang="es-ES" sz="1200" dirty="0" smtClean="0">
              <a:solidFill>
                <a:schemeClr val="tx1"/>
              </a:solidFill>
              <a:latin typeface="Arial Black" pitchFamily="34" charset="0"/>
            </a:rPr>
            <a:t>LINEA EMPRESARIAL</a:t>
          </a:r>
        </a:p>
        <a:p>
          <a:r>
            <a:rPr lang="es-ES" sz="1200" dirty="0" smtClean="0">
              <a:solidFill>
                <a:schemeClr val="tx1"/>
              </a:solidFill>
              <a:latin typeface="Arial Black" pitchFamily="34" charset="0"/>
            </a:rPr>
            <a:t>PERSONAL                                                                                                             COORPORATIVO</a:t>
          </a:r>
          <a:endParaRPr lang="es-ES" sz="1200" dirty="0">
            <a:solidFill>
              <a:schemeClr val="tx1"/>
            </a:solidFill>
            <a:latin typeface="Arial Black" pitchFamily="34" charset="0"/>
          </a:endParaRPr>
        </a:p>
      </dgm:t>
    </dgm:pt>
    <dgm:pt modelId="{893F806E-CB15-47C1-ABF6-B4001FA9BC53}" type="parTrans" cxnId="{965D0F19-94C8-467E-994F-48294D546B33}">
      <dgm:prSet/>
      <dgm:spPr/>
      <dgm:t>
        <a:bodyPr/>
        <a:lstStyle/>
        <a:p>
          <a:endParaRPr lang="es-ES"/>
        </a:p>
      </dgm:t>
    </dgm:pt>
    <dgm:pt modelId="{E8026ED1-BFA0-4FF2-9CCE-57D200DACB77}" type="sibTrans" cxnId="{965D0F19-94C8-467E-994F-48294D546B33}">
      <dgm:prSet/>
      <dgm:spPr/>
      <dgm:t>
        <a:bodyPr/>
        <a:lstStyle/>
        <a:p>
          <a:endParaRPr lang="es-ES"/>
        </a:p>
      </dgm:t>
    </dgm:pt>
    <dgm:pt modelId="{67CDA017-E799-4FBF-812C-5D40A6416B0F}">
      <dgm:prSet phldrT="[Texto]" custT="1"/>
      <dgm:spPr>
        <a:noFill/>
        <a:ln>
          <a:solidFill>
            <a:schemeClr val="accent5">
              <a:lumMod val="75000"/>
            </a:schemeClr>
          </a:solidFill>
        </a:ln>
      </dgm:spPr>
      <dgm:t>
        <a:bodyPr/>
        <a:lstStyle/>
        <a:p>
          <a:r>
            <a:rPr lang="es-ES" sz="1200" dirty="0" smtClean="0">
              <a:solidFill>
                <a:schemeClr val="tx1"/>
              </a:solidFill>
              <a:latin typeface="Arial Black" pitchFamily="34" charset="0"/>
            </a:rPr>
            <a:t>ADMNISTRACION</a:t>
          </a:r>
          <a:r>
            <a:rPr lang="es-ES" sz="2400" dirty="0" smtClean="0"/>
            <a:t> </a:t>
          </a:r>
          <a:endParaRPr lang="es-ES" sz="2400" dirty="0"/>
        </a:p>
      </dgm:t>
    </dgm:pt>
    <dgm:pt modelId="{C519B0C5-441B-4694-A362-431352BFEE9C}" type="parTrans" cxnId="{87201C69-6212-4666-AEB8-60A1D5492FD6}">
      <dgm:prSet/>
      <dgm:spPr/>
      <dgm:t>
        <a:bodyPr/>
        <a:lstStyle/>
        <a:p>
          <a:endParaRPr lang="es-ES"/>
        </a:p>
      </dgm:t>
    </dgm:pt>
    <dgm:pt modelId="{C7798251-72F7-4A58-8370-C6993CE953D9}" type="sibTrans" cxnId="{87201C69-6212-4666-AEB8-60A1D5492FD6}">
      <dgm:prSet/>
      <dgm:spPr/>
      <dgm:t>
        <a:bodyPr/>
        <a:lstStyle/>
        <a:p>
          <a:endParaRPr lang="es-ES"/>
        </a:p>
      </dgm:t>
    </dgm:pt>
    <dgm:pt modelId="{CFCF9103-525F-45E8-BED3-66F78847CF74}">
      <dgm:prSet phldrT="[Texto]" custT="1"/>
      <dgm:spPr>
        <a:noFill/>
        <a:ln>
          <a:solidFill>
            <a:schemeClr val="accent5">
              <a:lumMod val="75000"/>
            </a:schemeClr>
          </a:solidFill>
        </a:ln>
      </dgm:spPr>
      <dgm:t>
        <a:bodyPr/>
        <a:lstStyle/>
        <a:p>
          <a:r>
            <a:rPr lang="es-ES" sz="1200" dirty="0" smtClean="0">
              <a:solidFill>
                <a:schemeClr val="tx1"/>
              </a:solidFill>
              <a:latin typeface="Arial Black" pitchFamily="34" charset="0"/>
            </a:rPr>
            <a:t>DIVISION </a:t>
          </a:r>
          <a:endParaRPr lang="es-ES" sz="1200" dirty="0">
            <a:solidFill>
              <a:schemeClr val="tx1"/>
            </a:solidFill>
            <a:latin typeface="Arial Black" pitchFamily="34" charset="0"/>
          </a:endParaRPr>
        </a:p>
      </dgm:t>
    </dgm:pt>
    <dgm:pt modelId="{B91EA09F-0405-4847-8BA7-CAEBD729E390}" type="parTrans" cxnId="{F5B48838-6E9F-4DCF-932E-83FE9A85F686}">
      <dgm:prSet/>
      <dgm:spPr/>
      <dgm:t>
        <a:bodyPr/>
        <a:lstStyle/>
        <a:p>
          <a:endParaRPr lang="es-ES"/>
        </a:p>
      </dgm:t>
    </dgm:pt>
    <dgm:pt modelId="{D079927D-7AF5-424A-8903-6265DA926A64}" type="sibTrans" cxnId="{F5B48838-6E9F-4DCF-932E-83FE9A85F686}">
      <dgm:prSet/>
      <dgm:spPr/>
      <dgm:t>
        <a:bodyPr/>
        <a:lstStyle/>
        <a:p>
          <a:endParaRPr lang="es-ES"/>
        </a:p>
      </dgm:t>
    </dgm:pt>
    <dgm:pt modelId="{A501F8A9-81CA-4D22-A49F-781F4254B81F}">
      <dgm:prSet phldrT="[Texto]" custT="1"/>
      <dgm:spPr>
        <a:noFill/>
        <a:ln>
          <a:solidFill>
            <a:schemeClr val="accent5">
              <a:lumMod val="75000"/>
            </a:schemeClr>
          </a:solidFill>
        </a:ln>
      </dgm:spPr>
      <dgm:t>
        <a:bodyPr/>
        <a:lstStyle/>
        <a:p>
          <a:r>
            <a:rPr lang="es-ES" sz="1200" dirty="0" smtClean="0">
              <a:solidFill>
                <a:schemeClr val="tx1"/>
              </a:solidFill>
              <a:latin typeface="Arial Black" pitchFamily="34" charset="0"/>
            </a:rPr>
            <a:t>ORGANIZACION</a:t>
          </a:r>
          <a:endParaRPr lang="es-ES" sz="1200" dirty="0">
            <a:solidFill>
              <a:schemeClr val="tx1"/>
            </a:solidFill>
            <a:latin typeface="Arial Black" pitchFamily="34" charset="0"/>
          </a:endParaRPr>
        </a:p>
      </dgm:t>
    </dgm:pt>
    <dgm:pt modelId="{A700766C-323E-4F60-80D0-3E98376BB746}" type="parTrans" cxnId="{67B01A8C-CB2A-4FA7-85D1-89B443788666}">
      <dgm:prSet/>
      <dgm:spPr/>
      <dgm:t>
        <a:bodyPr/>
        <a:lstStyle/>
        <a:p>
          <a:endParaRPr lang="es-ES"/>
        </a:p>
      </dgm:t>
    </dgm:pt>
    <dgm:pt modelId="{B0696C0B-83CE-4E43-8735-ED0DC4FED5EE}" type="sibTrans" cxnId="{67B01A8C-CB2A-4FA7-85D1-89B443788666}">
      <dgm:prSet/>
      <dgm:spPr/>
      <dgm:t>
        <a:bodyPr/>
        <a:lstStyle/>
        <a:p>
          <a:endParaRPr lang="es-ES"/>
        </a:p>
      </dgm:t>
    </dgm:pt>
    <dgm:pt modelId="{B85C0FBD-C2E3-4028-9DEC-C731FCA4004C}" type="pres">
      <dgm:prSet presAssocID="{58DC3843-AA2A-4D57-962C-7F1CE832DBDA}" presName="composite" presStyleCnt="0">
        <dgm:presLayoutVars>
          <dgm:chMax val="1"/>
          <dgm:dir/>
          <dgm:resizeHandles val="exact"/>
        </dgm:presLayoutVars>
      </dgm:prSet>
      <dgm:spPr/>
      <dgm:t>
        <a:bodyPr/>
        <a:lstStyle/>
        <a:p>
          <a:endParaRPr lang="es-ES"/>
        </a:p>
      </dgm:t>
    </dgm:pt>
    <dgm:pt modelId="{02A9D9F7-7AD4-4A40-9A74-2CC501A6EC9A}" type="pres">
      <dgm:prSet presAssocID="{65A9A037-1877-4B98-9957-CDEA6EDD62F8}" presName="roof" presStyleLbl="dkBgShp" presStyleIdx="0" presStyleCnt="2"/>
      <dgm:spPr>
        <a:prstGeom prst="leftRightArrow">
          <a:avLst/>
        </a:prstGeom>
      </dgm:spPr>
      <dgm:t>
        <a:bodyPr/>
        <a:lstStyle/>
        <a:p>
          <a:endParaRPr lang="es-ES"/>
        </a:p>
      </dgm:t>
    </dgm:pt>
    <dgm:pt modelId="{C7D4DE0E-25F7-4C15-A8D0-8317405A0F8B}" type="pres">
      <dgm:prSet presAssocID="{65A9A037-1877-4B98-9957-CDEA6EDD62F8}" presName="pillars" presStyleCnt="0"/>
      <dgm:spPr/>
    </dgm:pt>
    <dgm:pt modelId="{15259934-4CC1-43AA-A10C-6A32A7A76D80}" type="pres">
      <dgm:prSet presAssocID="{65A9A037-1877-4B98-9957-CDEA6EDD62F8}" presName="pillar1" presStyleLbl="node1" presStyleIdx="0" presStyleCnt="3">
        <dgm:presLayoutVars>
          <dgm:bulletEnabled val="1"/>
        </dgm:presLayoutVars>
      </dgm:prSet>
      <dgm:spPr>
        <a:prstGeom prst="leftRightArrow">
          <a:avLst/>
        </a:prstGeom>
      </dgm:spPr>
      <dgm:t>
        <a:bodyPr/>
        <a:lstStyle/>
        <a:p>
          <a:endParaRPr lang="es-ES"/>
        </a:p>
      </dgm:t>
    </dgm:pt>
    <dgm:pt modelId="{E68A2BEC-1701-4F20-9123-6736509AE96B}" type="pres">
      <dgm:prSet presAssocID="{CFCF9103-525F-45E8-BED3-66F78847CF74}" presName="pillarX" presStyleLbl="node1" presStyleIdx="1" presStyleCnt="3">
        <dgm:presLayoutVars>
          <dgm:bulletEnabled val="1"/>
        </dgm:presLayoutVars>
      </dgm:prSet>
      <dgm:spPr>
        <a:prstGeom prst="leftRightArrow">
          <a:avLst/>
        </a:prstGeom>
      </dgm:spPr>
      <dgm:t>
        <a:bodyPr/>
        <a:lstStyle/>
        <a:p>
          <a:endParaRPr lang="es-ES"/>
        </a:p>
      </dgm:t>
    </dgm:pt>
    <dgm:pt modelId="{BF7CF688-69D6-4E86-9FC7-0C25A0260AF1}" type="pres">
      <dgm:prSet presAssocID="{A501F8A9-81CA-4D22-A49F-781F4254B81F}" presName="pillarX" presStyleLbl="node1" presStyleIdx="2" presStyleCnt="3">
        <dgm:presLayoutVars>
          <dgm:bulletEnabled val="1"/>
        </dgm:presLayoutVars>
      </dgm:prSet>
      <dgm:spPr>
        <a:prstGeom prst="leftRightArrow">
          <a:avLst/>
        </a:prstGeom>
      </dgm:spPr>
      <dgm:t>
        <a:bodyPr/>
        <a:lstStyle/>
        <a:p>
          <a:endParaRPr lang="es-ES"/>
        </a:p>
      </dgm:t>
    </dgm:pt>
    <dgm:pt modelId="{698C7F68-17DF-48B7-B4CE-B74000642DB5}" type="pres">
      <dgm:prSet presAssocID="{65A9A037-1877-4B98-9957-CDEA6EDD62F8}" presName="base" presStyleLbl="dkBgShp" presStyleIdx="1" presStyleCnt="2"/>
      <dgm:spPr>
        <a:noFill/>
      </dgm:spPr>
    </dgm:pt>
  </dgm:ptLst>
  <dgm:cxnLst>
    <dgm:cxn modelId="{F5B48838-6E9F-4DCF-932E-83FE9A85F686}" srcId="{65A9A037-1877-4B98-9957-CDEA6EDD62F8}" destId="{CFCF9103-525F-45E8-BED3-66F78847CF74}" srcOrd="1" destOrd="0" parTransId="{B91EA09F-0405-4847-8BA7-CAEBD729E390}" sibTransId="{D079927D-7AF5-424A-8903-6265DA926A64}"/>
    <dgm:cxn modelId="{87201C69-6212-4666-AEB8-60A1D5492FD6}" srcId="{65A9A037-1877-4B98-9957-CDEA6EDD62F8}" destId="{67CDA017-E799-4FBF-812C-5D40A6416B0F}" srcOrd="0" destOrd="0" parTransId="{C519B0C5-441B-4694-A362-431352BFEE9C}" sibTransId="{C7798251-72F7-4A58-8370-C6993CE953D9}"/>
    <dgm:cxn modelId="{EBCEE4D0-2856-4EE6-BEDE-142E114BBAA2}" type="presOf" srcId="{67CDA017-E799-4FBF-812C-5D40A6416B0F}" destId="{15259934-4CC1-43AA-A10C-6A32A7A76D80}" srcOrd="0" destOrd="0" presId="urn:microsoft.com/office/officeart/2005/8/layout/hList3"/>
    <dgm:cxn modelId="{67B01A8C-CB2A-4FA7-85D1-89B443788666}" srcId="{65A9A037-1877-4B98-9957-CDEA6EDD62F8}" destId="{A501F8A9-81CA-4D22-A49F-781F4254B81F}" srcOrd="2" destOrd="0" parTransId="{A700766C-323E-4F60-80D0-3E98376BB746}" sibTransId="{B0696C0B-83CE-4E43-8735-ED0DC4FED5EE}"/>
    <dgm:cxn modelId="{042EEF3D-EE83-4313-99CB-B5CCC9F8CADF}" type="presOf" srcId="{A501F8A9-81CA-4D22-A49F-781F4254B81F}" destId="{BF7CF688-69D6-4E86-9FC7-0C25A0260AF1}" srcOrd="0" destOrd="0" presId="urn:microsoft.com/office/officeart/2005/8/layout/hList3"/>
    <dgm:cxn modelId="{E61F7F6F-8982-41E1-BDC0-D84498849335}" type="presOf" srcId="{58DC3843-AA2A-4D57-962C-7F1CE832DBDA}" destId="{B85C0FBD-C2E3-4028-9DEC-C731FCA4004C}" srcOrd="0" destOrd="0" presId="urn:microsoft.com/office/officeart/2005/8/layout/hList3"/>
    <dgm:cxn modelId="{965D0F19-94C8-467E-994F-48294D546B33}" srcId="{58DC3843-AA2A-4D57-962C-7F1CE832DBDA}" destId="{65A9A037-1877-4B98-9957-CDEA6EDD62F8}" srcOrd="0" destOrd="0" parTransId="{893F806E-CB15-47C1-ABF6-B4001FA9BC53}" sibTransId="{E8026ED1-BFA0-4FF2-9CCE-57D200DACB77}"/>
    <dgm:cxn modelId="{F2A383B1-7B13-413A-A929-B1FDE4C9BC3F}" type="presOf" srcId="{65A9A037-1877-4B98-9957-CDEA6EDD62F8}" destId="{02A9D9F7-7AD4-4A40-9A74-2CC501A6EC9A}" srcOrd="0" destOrd="0" presId="urn:microsoft.com/office/officeart/2005/8/layout/hList3"/>
    <dgm:cxn modelId="{48AF64B0-80F9-4F93-9B84-150BB260AE62}" type="presOf" srcId="{CFCF9103-525F-45E8-BED3-66F78847CF74}" destId="{E68A2BEC-1701-4F20-9123-6736509AE96B}" srcOrd="0" destOrd="0" presId="urn:microsoft.com/office/officeart/2005/8/layout/hList3"/>
    <dgm:cxn modelId="{41CE1EED-5E9F-42C8-9CE5-226087A2FCFB}" type="presParOf" srcId="{B85C0FBD-C2E3-4028-9DEC-C731FCA4004C}" destId="{02A9D9F7-7AD4-4A40-9A74-2CC501A6EC9A}" srcOrd="0" destOrd="0" presId="urn:microsoft.com/office/officeart/2005/8/layout/hList3"/>
    <dgm:cxn modelId="{C18879CC-4C68-4ABB-BBEB-85771D25612E}" type="presParOf" srcId="{B85C0FBD-C2E3-4028-9DEC-C731FCA4004C}" destId="{C7D4DE0E-25F7-4C15-A8D0-8317405A0F8B}" srcOrd="1" destOrd="0" presId="urn:microsoft.com/office/officeart/2005/8/layout/hList3"/>
    <dgm:cxn modelId="{9EB75EE3-E2B2-4210-A501-CB6FF0A624F2}" type="presParOf" srcId="{C7D4DE0E-25F7-4C15-A8D0-8317405A0F8B}" destId="{15259934-4CC1-43AA-A10C-6A32A7A76D80}" srcOrd="0" destOrd="0" presId="urn:microsoft.com/office/officeart/2005/8/layout/hList3"/>
    <dgm:cxn modelId="{6D6310F4-1157-4885-9B42-A8B609D7C920}" type="presParOf" srcId="{C7D4DE0E-25F7-4C15-A8D0-8317405A0F8B}" destId="{E68A2BEC-1701-4F20-9123-6736509AE96B}" srcOrd="1" destOrd="0" presId="urn:microsoft.com/office/officeart/2005/8/layout/hList3"/>
    <dgm:cxn modelId="{A0608C17-F9A2-4F47-9017-2227765D0D9B}" type="presParOf" srcId="{C7D4DE0E-25F7-4C15-A8D0-8317405A0F8B}" destId="{BF7CF688-69D6-4E86-9FC7-0C25A0260AF1}" srcOrd="2" destOrd="0" presId="urn:microsoft.com/office/officeart/2005/8/layout/hList3"/>
    <dgm:cxn modelId="{7F5BC2A4-25FF-49CB-93DE-C34E5F2C299E}" type="presParOf" srcId="{B85C0FBD-C2E3-4028-9DEC-C731FCA4004C}" destId="{698C7F68-17DF-48B7-B4CE-B74000642DB5}" srcOrd="2" destOrd="0" presId="urn:microsoft.com/office/officeart/2005/8/layout/hList3"/>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FEBC48-E538-4906-A999-77B908B2721D}"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s-ES"/>
        </a:p>
      </dgm:t>
    </dgm:pt>
    <dgm:pt modelId="{D265AD12-EA89-4708-87CA-9F787B5B8DFC}">
      <dgm:prSet phldrT="[Texto]"/>
      <dgm:spPr>
        <a:blipFill rotWithShape="0">
          <a:blip xmlns:r="http://schemas.openxmlformats.org/officeDocument/2006/relationships" r:embed="rId1"/>
          <a:stretch>
            <a:fillRect/>
          </a:stretch>
        </a:blipFill>
      </dgm:spPr>
      <dgm:t>
        <a:bodyPr/>
        <a:lstStyle/>
        <a:p>
          <a:r>
            <a:rPr lang="es-ES" dirty="0" smtClean="0">
              <a:solidFill>
                <a:schemeClr val="tx1"/>
              </a:solidFill>
            </a:rPr>
            <a:t>VIDEOS</a:t>
          </a:r>
          <a:endParaRPr lang="es-ES" dirty="0">
            <a:solidFill>
              <a:schemeClr val="tx1"/>
            </a:solidFill>
          </a:endParaRPr>
        </a:p>
      </dgm:t>
    </dgm:pt>
    <dgm:pt modelId="{E4F832AC-24E3-4053-9EC2-0891F780A648}" type="parTrans" cxnId="{821B3F78-8ADB-475A-9716-B988FFF7E8BE}">
      <dgm:prSet/>
      <dgm:spPr/>
      <dgm:t>
        <a:bodyPr/>
        <a:lstStyle/>
        <a:p>
          <a:endParaRPr lang="es-ES"/>
        </a:p>
      </dgm:t>
    </dgm:pt>
    <dgm:pt modelId="{DCA6BD35-9AF9-423B-8E40-D1F2DE8E6BBE}" type="sibTrans" cxnId="{821B3F78-8ADB-475A-9716-B988FFF7E8BE}">
      <dgm:prSet/>
      <dgm:spPr/>
      <dgm:t>
        <a:bodyPr/>
        <a:lstStyle/>
        <a:p>
          <a:endParaRPr lang="es-ES"/>
        </a:p>
      </dgm:t>
    </dgm:pt>
    <dgm:pt modelId="{591411C5-C4FF-4F49-BAAC-E3F906D444A8}">
      <dgm:prSet phldrT="[Texto]"/>
      <dgm:spPr>
        <a:blipFill rotWithShape="0">
          <a:blip xmlns:r="http://schemas.openxmlformats.org/officeDocument/2006/relationships" r:embed="rId2"/>
          <a:stretch>
            <a:fillRect/>
          </a:stretch>
        </a:blipFill>
      </dgm:spPr>
      <dgm:t>
        <a:bodyPr/>
        <a:lstStyle/>
        <a:p>
          <a:r>
            <a:rPr lang="es-ES" dirty="0" smtClean="0">
              <a:solidFill>
                <a:schemeClr val="tx1"/>
              </a:solidFill>
            </a:rPr>
            <a:t>PROGRAMACION</a:t>
          </a:r>
          <a:endParaRPr lang="es-ES" dirty="0">
            <a:solidFill>
              <a:schemeClr val="tx1"/>
            </a:solidFill>
          </a:endParaRPr>
        </a:p>
      </dgm:t>
    </dgm:pt>
    <dgm:pt modelId="{9C50F041-B2CA-4EAC-8809-EEF8ABFABA9C}" type="parTrans" cxnId="{A398F63D-2C2A-42D3-BBBC-BEB22C2C6362}">
      <dgm:prSet/>
      <dgm:spPr/>
      <dgm:t>
        <a:bodyPr/>
        <a:lstStyle/>
        <a:p>
          <a:endParaRPr lang="es-ES"/>
        </a:p>
      </dgm:t>
    </dgm:pt>
    <dgm:pt modelId="{73F08265-2A6B-48FC-948E-4927409B7318}" type="sibTrans" cxnId="{A398F63D-2C2A-42D3-BBBC-BEB22C2C6362}">
      <dgm:prSet/>
      <dgm:spPr/>
      <dgm:t>
        <a:bodyPr/>
        <a:lstStyle/>
        <a:p>
          <a:endParaRPr lang="es-ES"/>
        </a:p>
      </dgm:t>
    </dgm:pt>
    <dgm:pt modelId="{83A336A4-315B-4D59-8F14-C793E8824DCF}">
      <dgm:prSet phldrT="[Texto]"/>
      <dgm:spPr>
        <a:blipFill rotWithShape="0">
          <a:blip xmlns:r="http://schemas.openxmlformats.org/officeDocument/2006/relationships" r:embed="rId3"/>
          <a:stretch>
            <a:fillRect/>
          </a:stretch>
        </a:blipFill>
      </dgm:spPr>
      <dgm:t>
        <a:bodyPr/>
        <a:lstStyle/>
        <a:p>
          <a:r>
            <a:rPr lang="es-ES" dirty="0" smtClean="0">
              <a:solidFill>
                <a:schemeClr val="tx1"/>
              </a:solidFill>
            </a:rPr>
            <a:t>IMAGENES</a:t>
          </a:r>
          <a:endParaRPr lang="es-ES" dirty="0">
            <a:solidFill>
              <a:schemeClr val="tx1"/>
            </a:solidFill>
          </a:endParaRPr>
        </a:p>
      </dgm:t>
    </dgm:pt>
    <dgm:pt modelId="{CC8775A5-D278-469F-9493-59D48F56D0A6}" type="parTrans" cxnId="{F20DB537-3311-468A-8AC5-D009E2A4B4C0}">
      <dgm:prSet/>
      <dgm:spPr/>
      <dgm:t>
        <a:bodyPr/>
        <a:lstStyle/>
        <a:p>
          <a:endParaRPr lang="es-ES"/>
        </a:p>
      </dgm:t>
    </dgm:pt>
    <dgm:pt modelId="{E2B05AF8-584E-4CC0-9302-6D862F6AA0FB}" type="sibTrans" cxnId="{F20DB537-3311-468A-8AC5-D009E2A4B4C0}">
      <dgm:prSet/>
      <dgm:spPr/>
      <dgm:t>
        <a:bodyPr/>
        <a:lstStyle/>
        <a:p>
          <a:endParaRPr lang="es-ES"/>
        </a:p>
      </dgm:t>
    </dgm:pt>
    <dgm:pt modelId="{0A47D58E-7E4D-4209-8E14-6BEE6B1AD138}">
      <dgm:prSet phldrT="[Texto]"/>
      <dgm:spPr>
        <a:blipFill rotWithShape="0">
          <a:blip xmlns:r="http://schemas.openxmlformats.org/officeDocument/2006/relationships" r:embed="rId4"/>
          <a:stretch>
            <a:fillRect/>
          </a:stretch>
        </a:blipFill>
      </dgm:spPr>
      <dgm:t>
        <a:bodyPr/>
        <a:lstStyle/>
        <a:p>
          <a:r>
            <a:rPr lang="es-ES" dirty="0" smtClean="0">
              <a:solidFill>
                <a:schemeClr val="tx1"/>
              </a:solidFill>
            </a:rPr>
            <a:t>CORREO</a:t>
          </a:r>
          <a:endParaRPr lang="es-ES" dirty="0">
            <a:solidFill>
              <a:schemeClr val="tx1"/>
            </a:solidFill>
          </a:endParaRPr>
        </a:p>
      </dgm:t>
    </dgm:pt>
    <dgm:pt modelId="{F13C867B-0719-4198-9571-88DEDFA684AF}" type="parTrans" cxnId="{188FEAA3-B4A8-41C2-8560-20C6BBE5BC5D}">
      <dgm:prSet/>
      <dgm:spPr/>
      <dgm:t>
        <a:bodyPr/>
        <a:lstStyle/>
        <a:p>
          <a:endParaRPr lang="es-ES"/>
        </a:p>
      </dgm:t>
    </dgm:pt>
    <dgm:pt modelId="{58A5A4DF-EBFD-4C3D-A3ED-39F33ED9F809}" type="sibTrans" cxnId="{188FEAA3-B4A8-41C2-8560-20C6BBE5BC5D}">
      <dgm:prSet/>
      <dgm:spPr/>
      <dgm:t>
        <a:bodyPr/>
        <a:lstStyle/>
        <a:p>
          <a:endParaRPr lang="es-ES"/>
        </a:p>
      </dgm:t>
    </dgm:pt>
    <dgm:pt modelId="{8CFC9139-59D3-4523-AEB2-FA1FC219EF53}">
      <dgm:prSet phldrT="[Texto]"/>
      <dgm:spPr>
        <a:blipFill rotWithShape="0">
          <a:blip xmlns:r="http://schemas.openxmlformats.org/officeDocument/2006/relationships" r:embed="rId5"/>
          <a:stretch>
            <a:fillRect/>
          </a:stretch>
        </a:blipFill>
      </dgm:spPr>
      <dgm:t>
        <a:bodyPr/>
        <a:lstStyle/>
        <a:p>
          <a:r>
            <a:rPr lang="es-ES" dirty="0" smtClean="0">
              <a:solidFill>
                <a:schemeClr val="tx1"/>
              </a:solidFill>
            </a:rPr>
            <a:t>AUDIO</a:t>
          </a:r>
          <a:endParaRPr lang="es-ES" dirty="0">
            <a:solidFill>
              <a:schemeClr val="tx1"/>
            </a:solidFill>
          </a:endParaRPr>
        </a:p>
      </dgm:t>
    </dgm:pt>
    <dgm:pt modelId="{078B37C4-1BCD-44DA-B3F9-8FA766DC38A5}" type="parTrans" cxnId="{C0FD65ED-D226-4969-91A8-DCF0F23F9690}">
      <dgm:prSet/>
      <dgm:spPr/>
      <dgm:t>
        <a:bodyPr/>
        <a:lstStyle/>
        <a:p>
          <a:endParaRPr lang="es-ES"/>
        </a:p>
      </dgm:t>
    </dgm:pt>
    <dgm:pt modelId="{6163D2A5-5B7F-4A32-BBCB-7B064068757A}" type="sibTrans" cxnId="{C0FD65ED-D226-4969-91A8-DCF0F23F9690}">
      <dgm:prSet/>
      <dgm:spPr/>
      <dgm:t>
        <a:bodyPr/>
        <a:lstStyle/>
        <a:p>
          <a:endParaRPr lang="es-ES"/>
        </a:p>
      </dgm:t>
    </dgm:pt>
    <dgm:pt modelId="{4BDB1FFF-4D2F-4D44-AEC0-AAA2DB017DF5}">
      <dgm:prSet phldrT="[Texto]"/>
      <dgm:spPr>
        <a:blipFill rotWithShape="0">
          <a:blip xmlns:r="http://schemas.openxmlformats.org/officeDocument/2006/relationships" r:embed="rId6"/>
          <a:stretch>
            <a:fillRect/>
          </a:stretch>
        </a:blipFill>
      </dgm:spPr>
      <dgm:t>
        <a:bodyPr/>
        <a:lstStyle/>
        <a:p>
          <a:r>
            <a:rPr lang="es-ES" dirty="0" smtClean="0">
              <a:solidFill>
                <a:schemeClr val="tx1"/>
              </a:solidFill>
            </a:rPr>
            <a:t>FOTOS</a:t>
          </a:r>
          <a:endParaRPr lang="es-ES" dirty="0">
            <a:solidFill>
              <a:schemeClr val="tx1"/>
            </a:solidFill>
          </a:endParaRPr>
        </a:p>
      </dgm:t>
    </dgm:pt>
    <dgm:pt modelId="{C3E94A92-CA46-4E89-A960-6105B99C85A4}" type="parTrans" cxnId="{D32126E7-4BFB-453B-AB82-7E321CF58F3E}">
      <dgm:prSet/>
      <dgm:spPr/>
      <dgm:t>
        <a:bodyPr/>
        <a:lstStyle/>
        <a:p>
          <a:endParaRPr lang="es-ES"/>
        </a:p>
      </dgm:t>
    </dgm:pt>
    <dgm:pt modelId="{7CF4F7E4-8177-4CA7-8944-7BDF585611DB}" type="sibTrans" cxnId="{D32126E7-4BFB-453B-AB82-7E321CF58F3E}">
      <dgm:prSet/>
      <dgm:spPr/>
      <dgm:t>
        <a:bodyPr/>
        <a:lstStyle/>
        <a:p>
          <a:endParaRPr lang="es-ES"/>
        </a:p>
      </dgm:t>
    </dgm:pt>
    <dgm:pt modelId="{96EFB7AF-2916-4FB2-B9CB-175831A5550D}">
      <dgm:prSet phldrT="[Texto]"/>
      <dgm:spPr>
        <a:blipFill rotWithShape="0">
          <a:blip xmlns:r="http://schemas.openxmlformats.org/officeDocument/2006/relationships" r:embed="rId7"/>
          <a:stretch>
            <a:fillRect/>
          </a:stretch>
        </a:blipFill>
      </dgm:spPr>
      <dgm:t>
        <a:bodyPr/>
        <a:lstStyle/>
        <a:p>
          <a:r>
            <a:rPr lang="es-ES" dirty="0" smtClean="0">
              <a:solidFill>
                <a:schemeClr val="tx1"/>
              </a:solidFill>
            </a:rPr>
            <a:t>DOCUEMTOS</a:t>
          </a:r>
          <a:endParaRPr lang="es-ES" dirty="0">
            <a:solidFill>
              <a:schemeClr val="tx1"/>
            </a:solidFill>
          </a:endParaRPr>
        </a:p>
      </dgm:t>
    </dgm:pt>
    <dgm:pt modelId="{FABE7C08-B675-45C7-9735-72B1B2D2A43F}" type="parTrans" cxnId="{6BC501CD-19F0-4C6D-8746-CDEACD19FFF5}">
      <dgm:prSet/>
      <dgm:spPr/>
      <dgm:t>
        <a:bodyPr/>
        <a:lstStyle/>
        <a:p>
          <a:endParaRPr lang="es-ES"/>
        </a:p>
      </dgm:t>
    </dgm:pt>
    <dgm:pt modelId="{E92174FD-13B8-4FFE-A221-9E44E8653CCB}" type="sibTrans" cxnId="{6BC501CD-19F0-4C6D-8746-CDEACD19FFF5}">
      <dgm:prSet/>
      <dgm:spPr/>
      <dgm:t>
        <a:bodyPr/>
        <a:lstStyle/>
        <a:p>
          <a:endParaRPr lang="es-ES"/>
        </a:p>
      </dgm:t>
    </dgm:pt>
    <dgm:pt modelId="{BEAB2746-8C36-471A-AA79-A67392729007}">
      <dgm:prSet phldrT="[Texto]"/>
      <dgm:spPr>
        <a:blipFill rotWithShape="0">
          <a:blip xmlns:r="http://schemas.openxmlformats.org/officeDocument/2006/relationships" r:embed="rId8"/>
          <a:stretch>
            <a:fillRect/>
          </a:stretch>
        </a:blipFill>
      </dgm:spPr>
      <dgm:t>
        <a:bodyPr/>
        <a:lstStyle/>
        <a:p>
          <a:r>
            <a:rPr lang="es-ES" dirty="0" smtClean="0">
              <a:solidFill>
                <a:schemeClr val="tx1"/>
              </a:solidFill>
            </a:rPr>
            <a:t>NEGOCIOS</a:t>
          </a:r>
          <a:endParaRPr lang="es-ES" dirty="0">
            <a:solidFill>
              <a:schemeClr val="tx1"/>
            </a:solidFill>
          </a:endParaRPr>
        </a:p>
      </dgm:t>
    </dgm:pt>
    <dgm:pt modelId="{E22B940F-E091-459F-AB25-D355AD957B33}" type="parTrans" cxnId="{FBBC556A-C869-483D-B924-B4B9CFFC9D03}">
      <dgm:prSet/>
      <dgm:spPr/>
      <dgm:t>
        <a:bodyPr/>
        <a:lstStyle/>
        <a:p>
          <a:endParaRPr lang="es-ES"/>
        </a:p>
      </dgm:t>
    </dgm:pt>
    <dgm:pt modelId="{9BBEC4C4-6588-4F77-98A7-366A217C1420}" type="sibTrans" cxnId="{FBBC556A-C869-483D-B924-B4B9CFFC9D03}">
      <dgm:prSet/>
      <dgm:spPr/>
      <dgm:t>
        <a:bodyPr/>
        <a:lstStyle/>
        <a:p>
          <a:endParaRPr lang="es-ES"/>
        </a:p>
      </dgm:t>
    </dgm:pt>
    <dgm:pt modelId="{EBF9BCE2-0E02-46C4-9410-D2E942C79B2C}">
      <dgm:prSet phldrT="[Texto]"/>
      <dgm:spPr>
        <a:blipFill rotWithShape="0">
          <a:blip xmlns:r="http://schemas.openxmlformats.org/officeDocument/2006/relationships" r:embed="rId9"/>
          <a:stretch>
            <a:fillRect/>
          </a:stretch>
        </a:blipFill>
      </dgm:spPr>
      <dgm:t>
        <a:bodyPr/>
        <a:lstStyle/>
        <a:p>
          <a:r>
            <a:rPr lang="es-ES" dirty="0" smtClean="0">
              <a:solidFill>
                <a:schemeClr val="tx1"/>
              </a:solidFill>
            </a:rPr>
            <a:t>EMAIL</a:t>
          </a:r>
          <a:endParaRPr lang="es-ES" dirty="0">
            <a:solidFill>
              <a:schemeClr val="tx1"/>
            </a:solidFill>
          </a:endParaRPr>
        </a:p>
      </dgm:t>
    </dgm:pt>
    <dgm:pt modelId="{B77C333F-51F6-4DA0-9309-2D46B2C6E2D0}" type="parTrans" cxnId="{944CBE20-B831-41BC-97B6-4FA5758F19EF}">
      <dgm:prSet/>
      <dgm:spPr/>
      <dgm:t>
        <a:bodyPr/>
        <a:lstStyle/>
        <a:p>
          <a:endParaRPr lang="es-ES"/>
        </a:p>
      </dgm:t>
    </dgm:pt>
    <dgm:pt modelId="{AD7DC358-4677-408C-9949-816B44A2008B}" type="sibTrans" cxnId="{944CBE20-B831-41BC-97B6-4FA5758F19EF}">
      <dgm:prSet/>
      <dgm:spPr/>
      <dgm:t>
        <a:bodyPr/>
        <a:lstStyle/>
        <a:p>
          <a:endParaRPr lang="es-ES"/>
        </a:p>
      </dgm:t>
    </dgm:pt>
    <dgm:pt modelId="{C8DDA7FA-9DE6-4069-83ED-11DAF0547EAC}" type="pres">
      <dgm:prSet presAssocID="{37FEBC48-E538-4906-A999-77B908B2721D}" presName="Name0" presStyleCnt="0">
        <dgm:presLayoutVars>
          <dgm:dir/>
          <dgm:resizeHandles/>
        </dgm:presLayoutVars>
      </dgm:prSet>
      <dgm:spPr/>
      <dgm:t>
        <a:bodyPr/>
        <a:lstStyle/>
        <a:p>
          <a:endParaRPr lang="es-ES"/>
        </a:p>
      </dgm:t>
    </dgm:pt>
    <dgm:pt modelId="{56753628-A900-4C54-9F74-6C72C0741447}" type="pres">
      <dgm:prSet presAssocID="{D265AD12-EA89-4708-87CA-9F787B5B8DFC}" presName="compNode" presStyleCnt="0"/>
      <dgm:spPr/>
    </dgm:pt>
    <dgm:pt modelId="{6D41C85B-64A6-48D5-8F46-1ECC10DFF82F}" type="pres">
      <dgm:prSet presAssocID="{D265AD12-EA89-4708-87CA-9F787B5B8DFC}" presName="dummyConnPt" presStyleCnt="0"/>
      <dgm:spPr/>
    </dgm:pt>
    <dgm:pt modelId="{92D69708-3A74-49D4-84CA-86A87DC8C2D6}" type="pres">
      <dgm:prSet presAssocID="{D265AD12-EA89-4708-87CA-9F787B5B8DFC}" presName="node" presStyleLbl="node1" presStyleIdx="0" presStyleCnt="9" custLinFactNeighborX="14538" custLinFactNeighborY="-1693">
        <dgm:presLayoutVars>
          <dgm:bulletEnabled val="1"/>
        </dgm:presLayoutVars>
      </dgm:prSet>
      <dgm:spPr/>
      <dgm:t>
        <a:bodyPr/>
        <a:lstStyle/>
        <a:p>
          <a:endParaRPr lang="es-ES"/>
        </a:p>
      </dgm:t>
    </dgm:pt>
    <dgm:pt modelId="{59440F1D-4481-4732-9413-B2A8DCAEE5E2}" type="pres">
      <dgm:prSet presAssocID="{DCA6BD35-9AF9-423B-8E40-D1F2DE8E6BBE}" presName="sibTrans" presStyleLbl="bgSibTrans2D1" presStyleIdx="0" presStyleCnt="8"/>
      <dgm:spPr/>
      <dgm:t>
        <a:bodyPr/>
        <a:lstStyle/>
        <a:p>
          <a:endParaRPr lang="es-ES"/>
        </a:p>
      </dgm:t>
    </dgm:pt>
    <dgm:pt modelId="{3BA87FCF-8C85-4680-ABC0-379E80BCA9E0}" type="pres">
      <dgm:prSet presAssocID="{591411C5-C4FF-4F49-BAAC-E3F906D444A8}" presName="compNode" presStyleCnt="0"/>
      <dgm:spPr/>
    </dgm:pt>
    <dgm:pt modelId="{087F98D7-C056-4C71-A79C-F9EDD44B2247}" type="pres">
      <dgm:prSet presAssocID="{591411C5-C4FF-4F49-BAAC-E3F906D444A8}" presName="dummyConnPt" presStyleCnt="0"/>
      <dgm:spPr/>
    </dgm:pt>
    <dgm:pt modelId="{DC0D0BB2-61D6-4165-B291-FEB83F9124D4}" type="pres">
      <dgm:prSet presAssocID="{591411C5-C4FF-4F49-BAAC-E3F906D444A8}" presName="node" presStyleLbl="node1" presStyleIdx="1" presStyleCnt="9" custLinFactX="37221" custLinFactY="18674" custLinFactNeighborX="100000" custLinFactNeighborY="100000">
        <dgm:presLayoutVars>
          <dgm:bulletEnabled val="1"/>
        </dgm:presLayoutVars>
      </dgm:prSet>
      <dgm:spPr/>
      <dgm:t>
        <a:bodyPr/>
        <a:lstStyle/>
        <a:p>
          <a:endParaRPr lang="es-ES"/>
        </a:p>
      </dgm:t>
    </dgm:pt>
    <dgm:pt modelId="{D5533FE9-75FD-4911-82C9-E660D9824376}" type="pres">
      <dgm:prSet presAssocID="{73F08265-2A6B-48FC-948E-4927409B7318}" presName="sibTrans" presStyleLbl="bgSibTrans2D1" presStyleIdx="1" presStyleCnt="8"/>
      <dgm:spPr/>
      <dgm:t>
        <a:bodyPr/>
        <a:lstStyle/>
        <a:p>
          <a:endParaRPr lang="es-ES"/>
        </a:p>
      </dgm:t>
    </dgm:pt>
    <dgm:pt modelId="{492C20F4-4C8D-467B-9BC9-5F8597E3EB60}" type="pres">
      <dgm:prSet presAssocID="{83A336A4-315B-4D59-8F14-C793E8824DCF}" presName="compNode" presStyleCnt="0"/>
      <dgm:spPr/>
    </dgm:pt>
    <dgm:pt modelId="{594FF045-A13D-4B73-9C86-E73C41291A64}" type="pres">
      <dgm:prSet presAssocID="{83A336A4-315B-4D59-8F14-C793E8824DCF}" presName="dummyConnPt" presStyleCnt="0"/>
      <dgm:spPr/>
    </dgm:pt>
    <dgm:pt modelId="{7CD226B0-7684-43AA-A794-F6DD61692FDD}" type="pres">
      <dgm:prSet presAssocID="{83A336A4-315B-4D59-8F14-C793E8824DCF}" presName="node" presStyleLbl="node1" presStyleIdx="2" presStyleCnt="9">
        <dgm:presLayoutVars>
          <dgm:bulletEnabled val="1"/>
        </dgm:presLayoutVars>
      </dgm:prSet>
      <dgm:spPr/>
      <dgm:t>
        <a:bodyPr/>
        <a:lstStyle/>
        <a:p>
          <a:endParaRPr lang="es-ES"/>
        </a:p>
      </dgm:t>
    </dgm:pt>
    <dgm:pt modelId="{62C842AE-F5C7-4C41-882D-1311E30B48B7}" type="pres">
      <dgm:prSet presAssocID="{E2B05AF8-584E-4CC0-9302-6D862F6AA0FB}" presName="sibTrans" presStyleLbl="bgSibTrans2D1" presStyleIdx="2" presStyleCnt="8"/>
      <dgm:spPr/>
      <dgm:t>
        <a:bodyPr/>
        <a:lstStyle/>
        <a:p>
          <a:endParaRPr lang="es-ES"/>
        </a:p>
      </dgm:t>
    </dgm:pt>
    <dgm:pt modelId="{0F5F4298-7CA0-4F16-8AEF-BC4B7D64AA02}" type="pres">
      <dgm:prSet presAssocID="{0A47D58E-7E4D-4209-8E14-6BEE6B1AD138}" presName="compNode" presStyleCnt="0"/>
      <dgm:spPr/>
    </dgm:pt>
    <dgm:pt modelId="{24EEEB9A-A294-4851-BBC8-68E77C014E98}" type="pres">
      <dgm:prSet presAssocID="{0A47D58E-7E4D-4209-8E14-6BEE6B1AD138}" presName="dummyConnPt" presStyleCnt="0"/>
      <dgm:spPr/>
    </dgm:pt>
    <dgm:pt modelId="{DBB87266-C09C-4F1A-B301-3DE21085C320}" type="pres">
      <dgm:prSet presAssocID="{0A47D58E-7E4D-4209-8E14-6BEE6B1AD138}" presName="node" presStyleLbl="node1" presStyleIdx="3" presStyleCnt="9" custScaleY="109872" custLinFactX="-23370" custLinFactY="-27316" custLinFactNeighborX="-100000" custLinFactNeighborY="-100000">
        <dgm:presLayoutVars>
          <dgm:bulletEnabled val="1"/>
        </dgm:presLayoutVars>
      </dgm:prSet>
      <dgm:spPr/>
      <dgm:t>
        <a:bodyPr/>
        <a:lstStyle/>
        <a:p>
          <a:endParaRPr lang="es-ES"/>
        </a:p>
      </dgm:t>
    </dgm:pt>
    <dgm:pt modelId="{675FAB91-7205-422A-AA56-FE1D044528C0}" type="pres">
      <dgm:prSet presAssocID="{58A5A4DF-EBFD-4C3D-A3ED-39F33ED9F809}" presName="sibTrans" presStyleLbl="bgSibTrans2D1" presStyleIdx="3" presStyleCnt="8"/>
      <dgm:spPr/>
      <dgm:t>
        <a:bodyPr/>
        <a:lstStyle/>
        <a:p>
          <a:endParaRPr lang="es-ES"/>
        </a:p>
      </dgm:t>
    </dgm:pt>
    <dgm:pt modelId="{30881B99-79D3-45DD-99B3-5E380DD946C0}" type="pres">
      <dgm:prSet presAssocID="{8CFC9139-59D3-4523-AEB2-FA1FC219EF53}" presName="compNode" presStyleCnt="0"/>
      <dgm:spPr/>
    </dgm:pt>
    <dgm:pt modelId="{6EEEBDC6-E790-4432-A3FC-C5ADB5EB1D3D}" type="pres">
      <dgm:prSet presAssocID="{8CFC9139-59D3-4523-AEB2-FA1FC219EF53}" presName="dummyConnPt" presStyleCnt="0"/>
      <dgm:spPr/>
    </dgm:pt>
    <dgm:pt modelId="{0AFA4ACE-414D-4A4C-A5B2-32D378523830}" type="pres">
      <dgm:prSet presAssocID="{8CFC9139-59D3-4523-AEB2-FA1FC219EF53}" presName="node" presStyleLbl="node1" presStyleIdx="4" presStyleCnt="9">
        <dgm:presLayoutVars>
          <dgm:bulletEnabled val="1"/>
        </dgm:presLayoutVars>
      </dgm:prSet>
      <dgm:spPr/>
      <dgm:t>
        <a:bodyPr/>
        <a:lstStyle/>
        <a:p>
          <a:endParaRPr lang="es-ES"/>
        </a:p>
      </dgm:t>
    </dgm:pt>
    <dgm:pt modelId="{A21FD77C-7B9E-4BF6-988F-DE4433686338}" type="pres">
      <dgm:prSet presAssocID="{6163D2A5-5B7F-4A32-BBCB-7B064068757A}" presName="sibTrans" presStyleLbl="bgSibTrans2D1" presStyleIdx="4" presStyleCnt="8"/>
      <dgm:spPr/>
      <dgm:t>
        <a:bodyPr/>
        <a:lstStyle/>
        <a:p>
          <a:endParaRPr lang="es-ES"/>
        </a:p>
      </dgm:t>
    </dgm:pt>
    <dgm:pt modelId="{942660B5-73FF-4D96-82B6-DCD8F5EAEA2F}" type="pres">
      <dgm:prSet presAssocID="{4BDB1FFF-4D2F-4D44-AEC0-AAA2DB017DF5}" presName="compNode" presStyleCnt="0"/>
      <dgm:spPr/>
    </dgm:pt>
    <dgm:pt modelId="{F7E5CEC2-6C74-4EF7-8F7B-9A18CEF0F565}" type="pres">
      <dgm:prSet presAssocID="{4BDB1FFF-4D2F-4D44-AEC0-AAA2DB017DF5}" presName="dummyConnPt" presStyleCnt="0"/>
      <dgm:spPr/>
    </dgm:pt>
    <dgm:pt modelId="{1BE9616B-841D-4EB8-B697-19536B2C4B3E}" type="pres">
      <dgm:prSet presAssocID="{4BDB1FFF-4D2F-4D44-AEC0-AAA2DB017DF5}" presName="node" presStyleLbl="node1" presStyleIdx="5" presStyleCnt="9">
        <dgm:presLayoutVars>
          <dgm:bulletEnabled val="1"/>
        </dgm:presLayoutVars>
      </dgm:prSet>
      <dgm:spPr/>
      <dgm:t>
        <a:bodyPr/>
        <a:lstStyle/>
        <a:p>
          <a:endParaRPr lang="es-ES"/>
        </a:p>
      </dgm:t>
    </dgm:pt>
    <dgm:pt modelId="{9D6E30A1-2E99-48CF-A09B-8B41E38C494D}" type="pres">
      <dgm:prSet presAssocID="{7CF4F7E4-8177-4CA7-8944-7BDF585611DB}" presName="sibTrans" presStyleLbl="bgSibTrans2D1" presStyleIdx="5" presStyleCnt="8"/>
      <dgm:spPr/>
      <dgm:t>
        <a:bodyPr/>
        <a:lstStyle/>
        <a:p>
          <a:endParaRPr lang="es-ES"/>
        </a:p>
      </dgm:t>
    </dgm:pt>
    <dgm:pt modelId="{747CE589-993A-49E2-A859-87771D96600B}" type="pres">
      <dgm:prSet presAssocID="{96EFB7AF-2916-4FB2-B9CB-175831A5550D}" presName="compNode" presStyleCnt="0"/>
      <dgm:spPr/>
    </dgm:pt>
    <dgm:pt modelId="{6A71C215-668D-45C2-BF5E-E69799ECD2F6}" type="pres">
      <dgm:prSet presAssocID="{96EFB7AF-2916-4FB2-B9CB-175831A5550D}" presName="dummyConnPt" presStyleCnt="0"/>
      <dgm:spPr/>
    </dgm:pt>
    <dgm:pt modelId="{9803C8AD-0A39-4F63-B4D4-468F3FCEE8A3}" type="pres">
      <dgm:prSet presAssocID="{96EFB7AF-2916-4FB2-B9CB-175831A5550D}" presName="node" presStyleLbl="node1" presStyleIdx="6" presStyleCnt="9" custLinFactNeighborX="13534" custLinFactNeighborY="0">
        <dgm:presLayoutVars>
          <dgm:bulletEnabled val="1"/>
        </dgm:presLayoutVars>
      </dgm:prSet>
      <dgm:spPr/>
      <dgm:t>
        <a:bodyPr/>
        <a:lstStyle/>
        <a:p>
          <a:endParaRPr lang="es-ES"/>
        </a:p>
      </dgm:t>
    </dgm:pt>
    <dgm:pt modelId="{29C20EC2-EEB1-48BF-BB24-394455F269FC}" type="pres">
      <dgm:prSet presAssocID="{E92174FD-13B8-4FFE-A221-9E44E8653CCB}" presName="sibTrans" presStyleLbl="bgSibTrans2D1" presStyleIdx="6" presStyleCnt="8"/>
      <dgm:spPr/>
      <dgm:t>
        <a:bodyPr/>
        <a:lstStyle/>
        <a:p>
          <a:endParaRPr lang="es-ES"/>
        </a:p>
      </dgm:t>
    </dgm:pt>
    <dgm:pt modelId="{9DD5D463-0229-430D-95B2-D635B7F05340}" type="pres">
      <dgm:prSet presAssocID="{BEAB2746-8C36-471A-AA79-A67392729007}" presName="compNode" presStyleCnt="0"/>
      <dgm:spPr/>
    </dgm:pt>
    <dgm:pt modelId="{3D402ECA-784D-442B-BB95-1A41BA8C6EA1}" type="pres">
      <dgm:prSet presAssocID="{BEAB2746-8C36-471A-AA79-A67392729007}" presName="dummyConnPt" presStyleCnt="0"/>
      <dgm:spPr/>
    </dgm:pt>
    <dgm:pt modelId="{59BA5357-09AB-452F-ACFA-8B9E4DF2279E}" type="pres">
      <dgm:prSet presAssocID="{BEAB2746-8C36-471A-AA79-A67392729007}" presName="node" presStyleLbl="node1" presStyleIdx="7" presStyleCnt="9">
        <dgm:presLayoutVars>
          <dgm:bulletEnabled val="1"/>
        </dgm:presLayoutVars>
      </dgm:prSet>
      <dgm:spPr/>
      <dgm:t>
        <a:bodyPr/>
        <a:lstStyle/>
        <a:p>
          <a:endParaRPr lang="es-ES"/>
        </a:p>
      </dgm:t>
    </dgm:pt>
    <dgm:pt modelId="{B929898E-AE6E-43A3-8018-D3E3DB9E5625}" type="pres">
      <dgm:prSet presAssocID="{9BBEC4C4-6588-4F77-98A7-366A217C1420}" presName="sibTrans" presStyleLbl="bgSibTrans2D1" presStyleIdx="7" presStyleCnt="8"/>
      <dgm:spPr/>
      <dgm:t>
        <a:bodyPr/>
        <a:lstStyle/>
        <a:p>
          <a:endParaRPr lang="es-ES"/>
        </a:p>
      </dgm:t>
    </dgm:pt>
    <dgm:pt modelId="{9751763F-FB41-4CA2-B654-4E1724A58FEF}" type="pres">
      <dgm:prSet presAssocID="{EBF9BCE2-0E02-46C4-9410-D2E942C79B2C}" presName="compNode" presStyleCnt="0"/>
      <dgm:spPr/>
    </dgm:pt>
    <dgm:pt modelId="{DC3BAB72-9AAE-4514-9298-C06D80E8B40B}" type="pres">
      <dgm:prSet presAssocID="{EBF9BCE2-0E02-46C4-9410-D2E942C79B2C}" presName="dummyConnPt" presStyleCnt="0"/>
      <dgm:spPr/>
    </dgm:pt>
    <dgm:pt modelId="{5AE7929B-498C-4762-8793-38972F8F8146}" type="pres">
      <dgm:prSet presAssocID="{EBF9BCE2-0E02-46C4-9410-D2E942C79B2C}" presName="node" presStyleLbl="node1" presStyleIdx="8" presStyleCnt="9">
        <dgm:presLayoutVars>
          <dgm:bulletEnabled val="1"/>
        </dgm:presLayoutVars>
      </dgm:prSet>
      <dgm:spPr/>
      <dgm:t>
        <a:bodyPr/>
        <a:lstStyle/>
        <a:p>
          <a:endParaRPr lang="es-ES"/>
        </a:p>
      </dgm:t>
    </dgm:pt>
  </dgm:ptLst>
  <dgm:cxnLst>
    <dgm:cxn modelId="{944CBE20-B831-41BC-97B6-4FA5758F19EF}" srcId="{37FEBC48-E538-4906-A999-77B908B2721D}" destId="{EBF9BCE2-0E02-46C4-9410-D2E942C79B2C}" srcOrd="8" destOrd="0" parTransId="{B77C333F-51F6-4DA0-9309-2D46B2C6E2D0}" sibTransId="{AD7DC358-4677-408C-9949-816B44A2008B}"/>
    <dgm:cxn modelId="{A17B9CDC-039B-41AC-9570-C0E1165EED2B}" type="presOf" srcId="{0A47D58E-7E4D-4209-8E14-6BEE6B1AD138}" destId="{DBB87266-C09C-4F1A-B301-3DE21085C320}" srcOrd="0" destOrd="0" presId="urn:microsoft.com/office/officeart/2005/8/layout/bProcess4"/>
    <dgm:cxn modelId="{F53E3306-A4B6-4E7D-9FB2-41D0381F8821}" type="presOf" srcId="{EBF9BCE2-0E02-46C4-9410-D2E942C79B2C}" destId="{5AE7929B-498C-4762-8793-38972F8F8146}" srcOrd="0" destOrd="0" presId="urn:microsoft.com/office/officeart/2005/8/layout/bProcess4"/>
    <dgm:cxn modelId="{FBBC556A-C869-483D-B924-B4B9CFFC9D03}" srcId="{37FEBC48-E538-4906-A999-77B908B2721D}" destId="{BEAB2746-8C36-471A-AA79-A67392729007}" srcOrd="7" destOrd="0" parTransId="{E22B940F-E091-459F-AB25-D355AD957B33}" sibTransId="{9BBEC4C4-6588-4F77-98A7-366A217C1420}"/>
    <dgm:cxn modelId="{043B8DF2-CC52-42EF-9183-93F33E650D79}" type="presOf" srcId="{4BDB1FFF-4D2F-4D44-AEC0-AAA2DB017DF5}" destId="{1BE9616B-841D-4EB8-B697-19536B2C4B3E}" srcOrd="0" destOrd="0" presId="urn:microsoft.com/office/officeart/2005/8/layout/bProcess4"/>
    <dgm:cxn modelId="{750A90FE-37F1-414F-8646-83A247E31778}" type="presOf" srcId="{E2B05AF8-584E-4CC0-9302-6D862F6AA0FB}" destId="{62C842AE-F5C7-4C41-882D-1311E30B48B7}" srcOrd="0" destOrd="0" presId="urn:microsoft.com/office/officeart/2005/8/layout/bProcess4"/>
    <dgm:cxn modelId="{C99F320C-7E03-425D-9AC3-F8DB64F5EA2C}" type="presOf" srcId="{DCA6BD35-9AF9-423B-8E40-D1F2DE8E6BBE}" destId="{59440F1D-4481-4732-9413-B2A8DCAEE5E2}" srcOrd="0" destOrd="0" presId="urn:microsoft.com/office/officeart/2005/8/layout/bProcess4"/>
    <dgm:cxn modelId="{C208A243-C37B-43DB-9625-981D7DA6EE14}" type="presOf" srcId="{58A5A4DF-EBFD-4C3D-A3ED-39F33ED9F809}" destId="{675FAB91-7205-422A-AA56-FE1D044528C0}" srcOrd="0" destOrd="0" presId="urn:microsoft.com/office/officeart/2005/8/layout/bProcess4"/>
    <dgm:cxn modelId="{F2082D14-CE35-420C-9288-3450C42320EF}" type="presOf" srcId="{96EFB7AF-2916-4FB2-B9CB-175831A5550D}" destId="{9803C8AD-0A39-4F63-B4D4-468F3FCEE8A3}" srcOrd="0" destOrd="0" presId="urn:microsoft.com/office/officeart/2005/8/layout/bProcess4"/>
    <dgm:cxn modelId="{C0FD65ED-D226-4969-91A8-DCF0F23F9690}" srcId="{37FEBC48-E538-4906-A999-77B908B2721D}" destId="{8CFC9139-59D3-4523-AEB2-FA1FC219EF53}" srcOrd="4" destOrd="0" parTransId="{078B37C4-1BCD-44DA-B3F9-8FA766DC38A5}" sibTransId="{6163D2A5-5B7F-4A32-BBCB-7B064068757A}"/>
    <dgm:cxn modelId="{BF2D6F1E-B9A1-4E73-80E3-8016E24B5C6C}" type="presOf" srcId="{37FEBC48-E538-4906-A999-77B908B2721D}" destId="{C8DDA7FA-9DE6-4069-83ED-11DAF0547EAC}" srcOrd="0" destOrd="0" presId="urn:microsoft.com/office/officeart/2005/8/layout/bProcess4"/>
    <dgm:cxn modelId="{3307B1A6-BB89-4220-8FD3-5B71A6CC0C44}" type="presOf" srcId="{9BBEC4C4-6588-4F77-98A7-366A217C1420}" destId="{B929898E-AE6E-43A3-8018-D3E3DB9E5625}" srcOrd="0" destOrd="0" presId="urn:microsoft.com/office/officeart/2005/8/layout/bProcess4"/>
    <dgm:cxn modelId="{821B3F78-8ADB-475A-9716-B988FFF7E8BE}" srcId="{37FEBC48-E538-4906-A999-77B908B2721D}" destId="{D265AD12-EA89-4708-87CA-9F787B5B8DFC}" srcOrd="0" destOrd="0" parTransId="{E4F832AC-24E3-4053-9EC2-0891F780A648}" sibTransId="{DCA6BD35-9AF9-423B-8E40-D1F2DE8E6BBE}"/>
    <dgm:cxn modelId="{A398F63D-2C2A-42D3-BBBC-BEB22C2C6362}" srcId="{37FEBC48-E538-4906-A999-77B908B2721D}" destId="{591411C5-C4FF-4F49-BAAC-E3F906D444A8}" srcOrd="1" destOrd="0" parTransId="{9C50F041-B2CA-4EAC-8809-EEF8ABFABA9C}" sibTransId="{73F08265-2A6B-48FC-948E-4927409B7318}"/>
    <dgm:cxn modelId="{ADA2C95C-0FC7-4E17-AD3C-6AB6645E4CAD}" type="presOf" srcId="{D265AD12-EA89-4708-87CA-9F787B5B8DFC}" destId="{92D69708-3A74-49D4-84CA-86A87DC8C2D6}" srcOrd="0" destOrd="0" presId="urn:microsoft.com/office/officeart/2005/8/layout/bProcess4"/>
    <dgm:cxn modelId="{65FB823B-92F6-435B-9390-4AB6317B5B6A}" type="presOf" srcId="{7CF4F7E4-8177-4CA7-8944-7BDF585611DB}" destId="{9D6E30A1-2E99-48CF-A09B-8B41E38C494D}" srcOrd="0" destOrd="0" presId="urn:microsoft.com/office/officeart/2005/8/layout/bProcess4"/>
    <dgm:cxn modelId="{D32126E7-4BFB-453B-AB82-7E321CF58F3E}" srcId="{37FEBC48-E538-4906-A999-77B908B2721D}" destId="{4BDB1FFF-4D2F-4D44-AEC0-AAA2DB017DF5}" srcOrd="5" destOrd="0" parTransId="{C3E94A92-CA46-4E89-A960-6105B99C85A4}" sibTransId="{7CF4F7E4-8177-4CA7-8944-7BDF585611DB}"/>
    <dgm:cxn modelId="{A63DA2DF-9B57-4EC2-8A50-3A43656A50E9}" type="presOf" srcId="{73F08265-2A6B-48FC-948E-4927409B7318}" destId="{D5533FE9-75FD-4911-82C9-E660D9824376}" srcOrd="0" destOrd="0" presId="urn:microsoft.com/office/officeart/2005/8/layout/bProcess4"/>
    <dgm:cxn modelId="{F3F8811E-6540-4141-93D1-8AF38DDE8B86}" type="presOf" srcId="{8CFC9139-59D3-4523-AEB2-FA1FC219EF53}" destId="{0AFA4ACE-414D-4A4C-A5B2-32D378523830}" srcOrd="0" destOrd="0" presId="urn:microsoft.com/office/officeart/2005/8/layout/bProcess4"/>
    <dgm:cxn modelId="{B4001EE1-C814-4453-A850-BB3061659C78}" type="presOf" srcId="{83A336A4-315B-4D59-8F14-C793E8824DCF}" destId="{7CD226B0-7684-43AA-A794-F6DD61692FDD}" srcOrd="0" destOrd="0" presId="urn:microsoft.com/office/officeart/2005/8/layout/bProcess4"/>
    <dgm:cxn modelId="{02D13E61-8A79-448F-9F2D-A618DCAF2E6E}" type="presOf" srcId="{6163D2A5-5B7F-4A32-BBCB-7B064068757A}" destId="{A21FD77C-7B9E-4BF6-988F-DE4433686338}" srcOrd="0" destOrd="0" presId="urn:microsoft.com/office/officeart/2005/8/layout/bProcess4"/>
    <dgm:cxn modelId="{C7217515-E4EE-49DF-AFAA-DA15AF4A469D}" type="presOf" srcId="{591411C5-C4FF-4F49-BAAC-E3F906D444A8}" destId="{DC0D0BB2-61D6-4165-B291-FEB83F9124D4}" srcOrd="0" destOrd="0" presId="urn:microsoft.com/office/officeart/2005/8/layout/bProcess4"/>
    <dgm:cxn modelId="{188FEAA3-B4A8-41C2-8560-20C6BBE5BC5D}" srcId="{37FEBC48-E538-4906-A999-77B908B2721D}" destId="{0A47D58E-7E4D-4209-8E14-6BEE6B1AD138}" srcOrd="3" destOrd="0" parTransId="{F13C867B-0719-4198-9571-88DEDFA684AF}" sibTransId="{58A5A4DF-EBFD-4C3D-A3ED-39F33ED9F809}"/>
    <dgm:cxn modelId="{6BC501CD-19F0-4C6D-8746-CDEACD19FFF5}" srcId="{37FEBC48-E538-4906-A999-77B908B2721D}" destId="{96EFB7AF-2916-4FB2-B9CB-175831A5550D}" srcOrd="6" destOrd="0" parTransId="{FABE7C08-B675-45C7-9735-72B1B2D2A43F}" sibTransId="{E92174FD-13B8-4FFE-A221-9E44E8653CCB}"/>
    <dgm:cxn modelId="{036F52E0-609E-48C5-860B-C7518479058F}" type="presOf" srcId="{BEAB2746-8C36-471A-AA79-A67392729007}" destId="{59BA5357-09AB-452F-ACFA-8B9E4DF2279E}" srcOrd="0" destOrd="0" presId="urn:microsoft.com/office/officeart/2005/8/layout/bProcess4"/>
    <dgm:cxn modelId="{A5FC86F7-D0B3-49D8-9660-6B44B6DBD453}" type="presOf" srcId="{E92174FD-13B8-4FFE-A221-9E44E8653CCB}" destId="{29C20EC2-EEB1-48BF-BB24-394455F269FC}" srcOrd="0" destOrd="0" presId="urn:microsoft.com/office/officeart/2005/8/layout/bProcess4"/>
    <dgm:cxn modelId="{F20DB537-3311-468A-8AC5-D009E2A4B4C0}" srcId="{37FEBC48-E538-4906-A999-77B908B2721D}" destId="{83A336A4-315B-4D59-8F14-C793E8824DCF}" srcOrd="2" destOrd="0" parTransId="{CC8775A5-D278-469F-9493-59D48F56D0A6}" sibTransId="{E2B05AF8-584E-4CC0-9302-6D862F6AA0FB}"/>
    <dgm:cxn modelId="{B3D90E2C-734F-48CF-9876-D108DF386AC9}" type="presParOf" srcId="{C8DDA7FA-9DE6-4069-83ED-11DAF0547EAC}" destId="{56753628-A900-4C54-9F74-6C72C0741447}" srcOrd="0" destOrd="0" presId="urn:microsoft.com/office/officeart/2005/8/layout/bProcess4"/>
    <dgm:cxn modelId="{49A6FB1E-1674-4396-A79A-3B9B93165B3C}" type="presParOf" srcId="{56753628-A900-4C54-9F74-6C72C0741447}" destId="{6D41C85B-64A6-48D5-8F46-1ECC10DFF82F}" srcOrd="0" destOrd="0" presId="urn:microsoft.com/office/officeart/2005/8/layout/bProcess4"/>
    <dgm:cxn modelId="{1AF20FEF-DDBA-482A-B2F1-FB0F6372855C}" type="presParOf" srcId="{56753628-A900-4C54-9F74-6C72C0741447}" destId="{92D69708-3A74-49D4-84CA-86A87DC8C2D6}" srcOrd="1" destOrd="0" presId="urn:microsoft.com/office/officeart/2005/8/layout/bProcess4"/>
    <dgm:cxn modelId="{3E307C37-6299-4B4B-BDB1-B0DF52881C5E}" type="presParOf" srcId="{C8DDA7FA-9DE6-4069-83ED-11DAF0547EAC}" destId="{59440F1D-4481-4732-9413-B2A8DCAEE5E2}" srcOrd="1" destOrd="0" presId="urn:microsoft.com/office/officeart/2005/8/layout/bProcess4"/>
    <dgm:cxn modelId="{747D9FFB-F739-461D-862F-5CE82903D7F0}" type="presParOf" srcId="{C8DDA7FA-9DE6-4069-83ED-11DAF0547EAC}" destId="{3BA87FCF-8C85-4680-ABC0-379E80BCA9E0}" srcOrd="2" destOrd="0" presId="urn:microsoft.com/office/officeart/2005/8/layout/bProcess4"/>
    <dgm:cxn modelId="{C9263C2D-ACCA-43BE-940D-CEBBD6F01FCA}" type="presParOf" srcId="{3BA87FCF-8C85-4680-ABC0-379E80BCA9E0}" destId="{087F98D7-C056-4C71-A79C-F9EDD44B2247}" srcOrd="0" destOrd="0" presId="urn:microsoft.com/office/officeart/2005/8/layout/bProcess4"/>
    <dgm:cxn modelId="{57A2EA1C-7101-40CF-AF3A-CB030B9BB9E3}" type="presParOf" srcId="{3BA87FCF-8C85-4680-ABC0-379E80BCA9E0}" destId="{DC0D0BB2-61D6-4165-B291-FEB83F9124D4}" srcOrd="1" destOrd="0" presId="urn:microsoft.com/office/officeart/2005/8/layout/bProcess4"/>
    <dgm:cxn modelId="{81C482F1-A827-43BB-B4D0-AB99C10188CC}" type="presParOf" srcId="{C8DDA7FA-9DE6-4069-83ED-11DAF0547EAC}" destId="{D5533FE9-75FD-4911-82C9-E660D9824376}" srcOrd="3" destOrd="0" presId="urn:microsoft.com/office/officeart/2005/8/layout/bProcess4"/>
    <dgm:cxn modelId="{06836D1C-027E-4440-9CE1-5AC327081CF3}" type="presParOf" srcId="{C8DDA7FA-9DE6-4069-83ED-11DAF0547EAC}" destId="{492C20F4-4C8D-467B-9BC9-5F8597E3EB60}" srcOrd="4" destOrd="0" presId="urn:microsoft.com/office/officeart/2005/8/layout/bProcess4"/>
    <dgm:cxn modelId="{198303CE-B37C-42EC-AA29-204453E9E7C0}" type="presParOf" srcId="{492C20F4-4C8D-467B-9BC9-5F8597E3EB60}" destId="{594FF045-A13D-4B73-9C86-E73C41291A64}" srcOrd="0" destOrd="0" presId="urn:microsoft.com/office/officeart/2005/8/layout/bProcess4"/>
    <dgm:cxn modelId="{4A02F6DD-54A5-4706-AE76-F23FD0D99840}" type="presParOf" srcId="{492C20F4-4C8D-467B-9BC9-5F8597E3EB60}" destId="{7CD226B0-7684-43AA-A794-F6DD61692FDD}" srcOrd="1" destOrd="0" presId="urn:microsoft.com/office/officeart/2005/8/layout/bProcess4"/>
    <dgm:cxn modelId="{51223C68-BE1A-4FA6-BC70-1D5366E9E78C}" type="presParOf" srcId="{C8DDA7FA-9DE6-4069-83ED-11DAF0547EAC}" destId="{62C842AE-F5C7-4C41-882D-1311E30B48B7}" srcOrd="5" destOrd="0" presId="urn:microsoft.com/office/officeart/2005/8/layout/bProcess4"/>
    <dgm:cxn modelId="{C1B98B27-9562-494C-8B8D-C73E25EEE970}" type="presParOf" srcId="{C8DDA7FA-9DE6-4069-83ED-11DAF0547EAC}" destId="{0F5F4298-7CA0-4F16-8AEF-BC4B7D64AA02}" srcOrd="6" destOrd="0" presId="urn:microsoft.com/office/officeart/2005/8/layout/bProcess4"/>
    <dgm:cxn modelId="{BECBC830-AAB3-45E6-84CA-CBBBEC59A6A7}" type="presParOf" srcId="{0F5F4298-7CA0-4F16-8AEF-BC4B7D64AA02}" destId="{24EEEB9A-A294-4851-BBC8-68E77C014E98}" srcOrd="0" destOrd="0" presId="urn:microsoft.com/office/officeart/2005/8/layout/bProcess4"/>
    <dgm:cxn modelId="{3EF9A698-0629-44F2-BF58-455B8C1D6348}" type="presParOf" srcId="{0F5F4298-7CA0-4F16-8AEF-BC4B7D64AA02}" destId="{DBB87266-C09C-4F1A-B301-3DE21085C320}" srcOrd="1" destOrd="0" presId="urn:microsoft.com/office/officeart/2005/8/layout/bProcess4"/>
    <dgm:cxn modelId="{49DD1D25-3F0B-4D50-A926-BB3D548B490F}" type="presParOf" srcId="{C8DDA7FA-9DE6-4069-83ED-11DAF0547EAC}" destId="{675FAB91-7205-422A-AA56-FE1D044528C0}" srcOrd="7" destOrd="0" presId="urn:microsoft.com/office/officeart/2005/8/layout/bProcess4"/>
    <dgm:cxn modelId="{EA627A5E-1868-4F65-B7CD-37498EBAAD0F}" type="presParOf" srcId="{C8DDA7FA-9DE6-4069-83ED-11DAF0547EAC}" destId="{30881B99-79D3-45DD-99B3-5E380DD946C0}" srcOrd="8" destOrd="0" presId="urn:microsoft.com/office/officeart/2005/8/layout/bProcess4"/>
    <dgm:cxn modelId="{6E7A3D92-3686-44BE-AAA8-D2BEEA410B51}" type="presParOf" srcId="{30881B99-79D3-45DD-99B3-5E380DD946C0}" destId="{6EEEBDC6-E790-4432-A3FC-C5ADB5EB1D3D}" srcOrd="0" destOrd="0" presId="urn:microsoft.com/office/officeart/2005/8/layout/bProcess4"/>
    <dgm:cxn modelId="{0BE24597-E9AF-432F-A5DD-AFA7F41F9DC2}" type="presParOf" srcId="{30881B99-79D3-45DD-99B3-5E380DD946C0}" destId="{0AFA4ACE-414D-4A4C-A5B2-32D378523830}" srcOrd="1" destOrd="0" presId="urn:microsoft.com/office/officeart/2005/8/layout/bProcess4"/>
    <dgm:cxn modelId="{8521A877-0530-44E7-995F-BC85E63D9D12}" type="presParOf" srcId="{C8DDA7FA-9DE6-4069-83ED-11DAF0547EAC}" destId="{A21FD77C-7B9E-4BF6-988F-DE4433686338}" srcOrd="9" destOrd="0" presId="urn:microsoft.com/office/officeart/2005/8/layout/bProcess4"/>
    <dgm:cxn modelId="{73E87BE2-CC81-4024-9467-2B9DD3D91DCA}" type="presParOf" srcId="{C8DDA7FA-9DE6-4069-83ED-11DAF0547EAC}" destId="{942660B5-73FF-4D96-82B6-DCD8F5EAEA2F}" srcOrd="10" destOrd="0" presId="urn:microsoft.com/office/officeart/2005/8/layout/bProcess4"/>
    <dgm:cxn modelId="{3B1C33E3-33E6-4CC5-A0CA-A03DC1742F0D}" type="presParOf" srcId="{942660B5-73FF-4D96-82B6-DCD8F5EAEA2F}" destId="{F7E5CEC2-6C74-4EF7-8F7B-9A18CEF0F565}" srcOrd="0" destOrd="0" presId="urn:microsoft.com/office/officeart/2005/8/layout/bProcess4"/>
    <dgm:cxn modelId="{F9202B81-87E5-4428-8E14-D8E62ACFBD34}" type="presParOf" srcId="{942660B5-73FF-4D96-82B6-DCD8F5EAEA2F}" destId="{1BE9616B-841D-4EB8-B697-19536B2C4B3E}" srcOrd="1" destOrd="0" presId="urn:microsoft.com/office/officeart/2005/8/layout/bProcess4"/>
    <dgm:cxn modelId="{BA5360AB-91C6-4F83-8AFE-D9BF5062245B}" type="presParOf" srcId="{C8DDA7FA-9DE6-4069-83ED-11DAF0547EAC}" destId="{9D6E30A1-2E99-48CF-A09B-8B41E38C494D}" srcOrd="11" destOrd="0" presId="urn:microsoft.com/office/officeart/2005/8/layout/bProcess4"/>
    <dgm:cxn modelId="{6D3321AC-1F0E-448C-B381-28072471EF72}" type="presParOf" srcId="{C8DDA7FA-9DE6-4069-83ED-11DAF0547EAC}" destId="{747CE589-993A-49E2-A859-87771D96600B}" srcOrd="12" destOrd="0" presId="urn:microsoft.com/office/officeart/2005/8/layout/bProcess4"/>
    <dgm:cxn modelId="{3B4209FA-0B46-49B8-8F42-30E558CDD08F}" type="presParOf" srcId="{747CE589-993A-49E2-A859-87771D96600B}" destId="{6A71C215-668D-45C2-BF5E-E69799ECD2F6}" srcOrd="0" destOrd="0" presId="urn:microsoft.com/office/officeart/2005/8/layout/bProcess4"/>
    <dgm:cxn modelId="{39194780-B2FF-4C7D-A5DE-0FA25B3C1AAB}" type="presParOf" srcId="{747CE589-993A-49E2-A859-87771D96600B}" destId="{9803C8AD-0A39-4F63-B4D4-468F3FCEE8A3}" srcOrd="1" destOrd="0" presId="urn:microsoft.com/office/officeart/2005/8/layout/bProcess4"/>
    <dgm:cxn modelId="{3D87C83D-0EBF-48AA-8330-7D46CAE90836}" type="presParOf" srcId="{C8DDA7FA-9DE6-4069-83ED-11DAF0547EAC}" destId="{29C20EC2-EEB1-48BF-BB24-394455F269FC}" srcOrd="13" destOrd="0" presId="urn:microsoft.com/office/officeart/2005/8/layout/bProcess4"/>
    <dgm:cxn modelId="{CA062005-BA02-4B29-B406-313B6728B659}" type="presParOf" srcId="{C8DDA7FA-9DE6-4069-83ED-11DAF0547EAC}" destId="{9DD5D463-0229-430D-95B2-D635B7F05340}" srcOrd="14" destOrd="0" presId="urn:microsoft.com/office/officeart/2005/8/layout/bProcess4"/>
    <dgm:cxn modelId="{CAD6813D-BEB9-401B-BC4E-A3A3CF0C7C7C}" type="presParOf" srcId="{9DD5D463-0229-430D-95B2-D635B7F05340}" destId="{3D402ECA-784D-442B-BB95-1A41BA8C6EA1}" srcOrd="0" destOrd="0" presId="urn:microsoft.com/office/officeart/2005/8/layout/bProcess4"/>
    <dgm:cxn modelId="{5D50F2B6-EBCC-4E76-8667-B4EBA6F1A478}" type="presParOf" srcId="{9DD5D463-0229-430D-95B2-D635B7F05340}" destId="{59BA5357-09AB-452F-ACFA-8B9E4DF2279E}" srcOrd="1" destOrd="0" presId="urn:microsoft.com/office/officeart/2005/8/layout/bProcess4"/>
    <dgm:cxn modelId="{DDFB7C7B-8B77-4A88-AC24-C856B19F7C64}" type="presParOf" srcId="{C8DDA7FA-9DE6-4069-83ED-11DAF0547EAC}" destId="{B929898E-AE6E-43A3-8018-D3E3DB9E5625}" srcOrd="15" destOrd="0" presId="urn:microsoft.com/office/officeart/2005/8/layout/bProcess4"/>
    <dgm:cxn modelId="{11BA01D7-0FFD-4B1B-B858-A03BDECEB5A8}" type="presParOf" srcId="{C8DDA7FA-9DE6-4069-83ED-11DAF0547EAC}" destId="{9751763F-FB41-4CA2-B654-4E1724A58FEF}" srcOrd="16" destOrd="0" presId="urn:microsoft.com/office/officeart/2005/8/layout/bProcess4"/>
    <dgm:cxn modelId="{7A3EBBF1-D9B2-43F3-962E-DE9EC7FB862C}" type="presParOf" srcId="{9751763F-FB41-4CA2-B654-4E1724A58FEF}" destId="{DC3BAB72-9AAE-4514-9298-C06D80E8B40B}" srcOrd="0" destOrd="0" presId="urn:microsoft.com/office/officeart/2005/8/layout/bProcess4"/>
    <dgm:cxn modelId="{3C0C1179-6EF8-41E9-A20F-17DB7C58C487}" type="presParOf" srcId="{9751763F-FB41-4CA2-B654-4E1724A58FEF}" destId="{5AE7929B-498C-4762-8793-38972F8F8146}" srcOrd="1" destOrd="0" presId="urn:microsoft.com/office/officeart/2005/8/layout/bProcess4"/>
  </dgm:cxnLst>
  <dgm:bg/>
  <dgm:whole>
    <a:ln>
      <a:solidFill>
        <a:schemeClr val="tx1"/>
      </a:solidFill>
    </a:ln>
  </dgm:whole>
  <dgm:extLst>
    <a:ext uri="http://schemas.microsoft.com/office/drawing/2008/diagram">
      <dsp:dataModelExt xmlns:dsp="http://schemas.microsoft.com/office/drawing/2008/diagram" xmlns=""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7FEBC48-E538-4906-A999-77B908B2721D}"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s-ES"/>
        </a:p>
      </dgm:t>
    </dgm:pt>
    <dgm:pt modelId="{D265AD12-EA89-4708-87CA-9F787B5B8DFC}">
      <dgm:prSet phldrT="[Texto]"/>
      <dgm:spPr>
        <a:blipFill rotWithShape="0">
          <a:blip xmlns:r="http://schemas.openxmlformats.org/officeDocument/2006/relationships" r:embed="rId1"/>
          <a:stretch>
            <a:fillRect/>
          </a:stretch>
        </a:blipFill>
      </dgm:spPr>
      <dgm:t>
        <a:bodyPr/>
        <a:lstStyle/>
        <a:p>
          <a:r>
            <a:rPr lang="es-ES" dirty="0" smtClean="0">
              <a:solidFill>
                <a:schemeClr val="tx1"/>
              </a:solidFill>
            </a:rPr>
            <a:t>VIDEOS</a:t>
          </a:r>
          <a:endParaRPr lang="es-ES" dirty="0">
            <a:solidFill>
              <a:schemeClr val="tx1"/>
            </a:solidFill>
          </a:endParaRPr>
        </a:p>
      </dgm:t>
    </dgm:pt>
    <dgm:pt modelId="{E4F832AC-24E3-4053-9EC2-0891F780A648}" type="parTrans" cxnId="{821B3F78-8ADB-475A-9716-B988FFF7E8BE}">
      <dgm:prSet/>
      <dgm:spPr/>
      <dgm:t>
        <a:bodyPr/>
        <a:lstStyle/>
        <a:p>
          <a:endParaRPr lang="es-ES"/>
        </a:p>
      </dgm:t>
    </dgm:pt>
    <dgm:pt modelId="{DCA6BD35-9AF9-423B-8E40-D1F2DE8E6BBE}" type="sibTrans" cxnId="{821B3F78-8ADB-475A-9716-B988FFF7E8BE}">
      <dgm:prSet/>
      <dgm:spPr/>
      <dgm:t>
        <a:bodyPr/>
        <a:lstStyle/>
        <a:p>
          <a:endParaRPr lang="es-ES"/>
        </a:p>
      </dgm:t>
    </dgm:pt>
    <dgm:pt modelId="{591411C5-C4FF-4F49-BAAC-E3F906D444A8}">
      <dgm:prSet phldrT="[Texto]"/>
      <dgm:spPr>
        <a:blipFill rotWithShape="0">
          <a:blip xmlns:r="http://schemas.openxmlformats.org/officeDocument/2006/relationships" r:embed="rId2"/>
          <a:stretch>
            <a:fillRect/>
          </a:stretch>
        </a:blipFill>
      </dgm:spPr>
      <dgm:t>
        <a:bodyPr/>
        <a:lstStyle/>
        <a:p>
          <a:r>
            <a:rPr lang="es-ES" dirty="0" smtClean="0">
              <a:solidFill>
                <a:schemeClr val="tx1"/>
              </a:solidFill>
            </a:rPr>
            <a:t>PROGRAMACION</a:t>
          </a:r>
          <a:endParaRPr lang="es-ES" dirty="0">
            <a:solidFill>
              <a:schemeClr val="tx1"/>
            </a:solidFill>
          </a:endParaRPr>
        </a:p>
      </dgm:t>
    </dgm:pt>
    <dgm:pt modelId="{9C50F041-B2CA-4EAC-8809-EEF8ABFABA9C}" type="parTrans" cxnId="{A398F63D-2C2A-42D3-BBBC-BEB22C2C6362}">
      <dgm:prSet/>
      <dgm:spPr/>
      <dgm:t>
        <a:bodyPr/>
        <a:lstStyle/>
        <a:p>
          <a:endParaRPr lang="es-ES"/>
        </a:p>
      </dgm:t>
    </dgm:pt>
    <dgm:pt modelId="{73F08265-2A6B-48FC-948E-4927409B7318}" type="sibTrans" cxnId="{A398F63D-2C2A-42D3-BBBC-BEB22C2C6362}">
      <dgm:prSet/>
      <dgm:spPr/>
      <dgm:t>
        <a:bodyPr/>
        <a:lstStyle/>
        <a:p>
          <a:endParaRPr lang="es-ES"/>
        </a:p>
      </dgm:t>
    </dgm:pt>
    <dgm:pt modelId="{83A336A4-315B-4D59-8F14-C793E8824DCF}">
      <dgm:prSet phldrT="[Texto]"/>
      <dgm:spPr>
        <a:blipFill rotWithShape="0">
          <a:blip xmlns:r="http://schemas.openxmlformats.org/officeDocument/2006/relationships" r:embed="rId3"/>
          <a:stretch>
            <a:fillRect/>
          </a:stretch>
        </a:blipFill>
      </dgm:spPr>
      <dgm:t>
        <a:bodyPr/>
        <a:lstStyle/>
        <a:p>
          <a:r>
            <a:rPr lang="es-ES" dirty="0" smtClean="0">
              <a:solidFill>
                <a:schemeClr val="tx1"/>
              </a:solidFill>
            </a:rPr>
            <a:t>IMAGENES</a:t>
          </a:r>
          <a:endParaRPr lang="es-ES" dirty="0">
            <a:solidFill>
              <a:schemeClr val="tx1"/>
            </a:solidFill>
          </a:endParaRPr>
        </a:p>
      </dgm:t>
    </dgm:pt>
    <dgm:pt modelId="{CC8775A5-D278-469F-9493-59D48F56D0A6}" type="parTrans" cxnId="{F20DB537-3311-468A-8AC5-D009E2A4B4C0}">
      <dgm:prSet/>
      <dgm:spPr/>
      <dgm:t>
        <a:bodyPr/>
        <a:lstStyle/>
        <a:p>
          <a:endParaRPr lang="es-ES"/>
        </a:p>
      </dgm:t>
    </dgm:pt>
    <dgm:pt modelId="{E2B05AF8-584E-4CC0-9302-6D862F6AA0FB}" type="sibTrans" cxnId="{F20DB537-3311-468A-8AC5-D009E2A4B4C0}">
      <dgm:prSet/>
      <dgm:spPr/>
      <dgm:t>
        <a:bodyPr/>
        <a:lstStyle/>
        <a:p>
          <a:endParaRPr lang="es-ES"/>
        </a:p>
      </dgm:t>
    </dgm:pt>
    <dgm:pt modelId="{0A47D58E-7E4D-4209-8E14-6BEE6B1AD138}">
      <dgm:prSet phldrT="[Texto]"/>
      <dgm:spPr>
        <a:blipFill rotWithShape="0">
          <a:blip xmlns:r="http://schemas.openxmlformats.org/officeDocument/2006/relationships" r:embed="rId4"/>
          <a:stretch>
            <a:fillRect/>
          </a:stretch>
        </a:blipFill>
      </dgm:spPr>
      <dgm:t>
        <a:bodyPr/>
        <a:lstStyle/>
        <a:p>
          <a:r>
            <a:rPr lang="es-ES" dirty="0" smtClean="0">
              <a:solidFill>
                <a:schemeClr val="tx1"/>
              </a:solidFill>
            </a:rPr>
            <a:t>CORREO</a:t>
          </a:r>
          <a:endParaRPr lang="es-ES" dirty="0">
            <a:solidFill>
              <a:schemeClr val="tx1"/>
            </a:solidFill>
          </a:endParaRPr>
        </a:p>
      </dgm:t>
    </dgm:pt>
    <dgm:pt modelId="{F13C867B-0719-4198-9571-88DEDFA684AF}" type="parTrans" cxnId="{188FEAA3-B4A8-41C2-8560-20C6BBE5BC5D}">
      <dgm:prSet/>
      <dgm:spPr/>
      <dgm:t>
        <a:bodyPr/>
        <a:lstStyle/>
        <a:p>
          <a:endParaRPr lang="es-ES"/>
        </a:p>
      </dgm:t>
    </dgm:pt>
    <dgm:pt modelId="{58A5A4DF-EBFD-4C3D-A3ED-39F33ED9F809}" type="sibTrans" cxnId="{188FEAA3-B4A8-41C2-8560-20C6BBE5BC5D}">
      <dgm:prSet/>
      <dgm:spPr/>
      <dgm:t>
        <a:bodyPr/>
        <a:lstStyle/>
        <a:p>
          <a:endParaRPr lang="es-ES"/>
        </a:p>
      </dgm:t>
    </dgm:pt>
    <dgm:pt modelId="{8CFC9139-59D3-4523-AEB2-FA1FC219EF53}">
      <dgm:prSet phldrT="[Texto]"/>
      <dgm:spPr>
        <a:blipFill rotWithShape="0">
          <a:blip xmlns:r="http://schemas.openxmlformats.org/officeDocument/2006/relationships" r:embed="rId5"/>
          <a:stretch>
            <a:fillRect/>
          </a:stretch>
        </a:blipFill>
      </dgm:spPr>
      <dgm:t>
        <a:bodyPr/>
        <a:lstStyle/>
        <a:p>
          <a:r>
            <a:rPr lang="es-ES" dirty="0" smtClean="0">
              <a:solidFill>
                <a:schemeClr val="tx1"/>
              </a:solidFill>
            </a:rPr>
            <a:t>AUDIO</a:t>
          </a:r>
          <a:endParaRPr lang="es-ES" dirty="0">
            <a:solidFill>
              <a:schemeClr val="tx1"/>
            </a:solidFill>
          </a:endParaRPr>
        </a:p>
      </dgm:t>
    </dgm:pt>
    <dgm:pt modelId="{078B37C4-1BCD-44DA-B3F9-8FA766DC38A5}" type="parTrans" cxnId="{C0FD65ED-D226-4969-91A8-DCF0F23F9690}">
      <dgm:prSet/>
      <dgm:spPr/>
      <dgm:t>
        <a:bodyPr/>
        <a:lstStyle/>
        <a:p>
          <a:endParaRPr lang="es-ES"/>
        </a:p>
      </dgm:t>
    </dgm:pt>
    <dgm:pt modelId="{6163D2A5-5B7F-4A32-BBCB-7B064068757A}" type="sibTrans" cxnId="{C0FD65ED-D226-4969-91A8-DCF0F23F9690}">
      <dgm:prSet/>
      <dgm:spPr/>
      <dgm:t>
        <a:bodyPr/>
        <a:lstStyle/>
        <a:p>
          <a:endParaRPr lang="es-ES"/>
        </a:p>
      </dgm:t>
    </dgm:pt>
    <dgm:pt modelId="{4BDB1FFF-4D2F-4D44-AEC0-AAA2DB017DF5}">
      <dgm:prSet phldrT="[Texto]"/>
      <dgm:spPr>
        <a:blipFill rotWithShape="0">
          <a:blip xmlns:r="http://schemas.openxmlformats.org/officeDocument/2006/relationships" r:embed="rId6"/>
          <a:stretch>
            <a:fillRect/>
          </a:stretch>
        </a:blipFill>
      </dgm:spPr>
      <dgm:t>
        <a:bodyPr/>
        <a:lstStyle/>
        <a:p>
          <a:r>
            <a:rPr lang="es-ES" dirty="0" smtClean="0">
              <a:solidFill>
                <a:schemeClr val="tx1"/>
              </a:solidFill>
            </a:rPr>
            <a:t>FOTOS</a:t>
          </a:r>
          <a:endParaRPr lang="es-ES" dirty="0">
            <a:solidFill>
              <a:schemeClr val="tx1"/>
            </a:solidFill>
          </a:endParaRPr>
        </a:p>
      </dgm:t>
    </dgm:pt>
    <dgm:pt modelId="{C3E94A92-CA46-4E89-A960-6105B99C85A4}" type="parTrans" cxnId="{D32126E7-4BFB-453B-AB82-7E321CF58F3E}">
      <dgm:prSet/>
      <dgm:spPr/>
      <dgm:t>
        <a:bodyPr/>
        <a:lstStyle/>
        <a:p>
          <a:endParaRPr lang="es-ES"/>
        </a:p>
      </dgm:t>
    </dgm:pt>
    <dgm:pt modelId="{7CF4F7E4-8177-4CA7-8944-7BDF585611DB}" type="sibTrans" cxnId="{D32126E7-4BFB-453B-AB82-7E321CF58F3E}">
      <dgm:prSet/>
      <dgm:spPr/>
      <dgm:t>
        <a:bodyPr/>
        <a:lstStyle/>
        <a:p>
          <a:endParaRPr lang="es-ES"/>
        </a:p>
      </dgm:t>
    </dgm:pt>
    <dgm:pt modelId="{96EFB7AF-2916-4FB2-B9CB-175831A5550D}">
      <dgm:prSet phldrT="[Texto]"/>
      <dgm:spPr>
        <a:blipFill rotWithShape="0">
          <a:blip xmlns:r="http://schemas.openxmlformats.org/officeDocument/2006/relationships" r:embed="rId7"/>
          <a:stretch>
            <a:fillRect/>
          </a:stretch>
        </a:blipFill>
      </dgm:spPr>
      <dgm:t>
        <a:bodyPr/>
        <a:lstStyle/>
        <a:p>
          <a:r>
            <a:rPr lang="es-ES" dirty="0" smtClean="0">
              <a:solidFill>
                <a:schemeClr val="tx1"/>
              </a:solidFill>
            </a:rPr>
            <a:t>DOCUEMTOS</a:t>
          </a:r>
          <a:endParaRPr lang="es-ES" dirty="0">
            <a:solidFill>
              <a:schemeClr val="tx1"/>
            </a:solidFill>
          </a:endParaRPr>
        </a:p>
      </dgm:t>
    </dgm:pt>
    <dgm:pt modelId="{FABE7C08-B675-45C7-9735-72B1B2D2A43F}" type="parTrans" cxnId="{6BC501CD-19F0-4C6D-8746-CDEACD19FFF5}">
      <dgm:prSet/>
      <dgm:spPr/>
      <dgm:t>
        <a:bodyPr/>
        <a:lstStyle/>
        <a:p>
          <a:endParaRPr lang="es-ES"/>
        </a:p>
      </dgm:t>
    </dgm:pt>
    <dgm:pt modelId="{E92174FD-13B8-4FFE-A221-9E44E8653CCB}" type="sibTrans" cxnId="{6BC501CD-19F0-4C6D-8746-CDEACD19FFF5}">
      <dgm:prSet/>
      <dgm:spPr/>
      <dgm:t>
        <a:bodyPr/>
        <a:lstStyle/>
        <a:p>
          <a:endParaRPr lang="es-ES"/>
        </a:p>
      </dgm:t>
    </dgm:pt>
    <dgm:pt modelId="{BEAB2746-8C36-471A-AA79-A67392729007}">
      <dgm:prSet phldrT="[Texto]"/>
      <dgm:spPr>
        <a:blipFill rotWithShape="0">
          <a:blip xmlns:r="http://schemas.openxmlformats.org/officeDocument/2006/relationships" r:embed="rId8"/>
          <a:stretch>
            <a:fillRect/>
          </a:stretch>
        </a:blipFill>
      </dgm:spPr>
      <dgm:t>
        <a:bodyPr/>
        <a:lstStyle/>
        <a:p>
          <a:r>
            <a:rPr lang="es-ES" dirty="0" smtClean="0">
              <a:solidFill>
                <a:schemeClr val="tx1"/>
              </a:solidFill>
            </a:rPr>
            <a:t>NEGOCIOS</a:t>
          </a:r>
          <a:endParaRPr lang="es-ES" dirty="0">
            <a:solidFill>
              <a:schemeClr val="tx1"/>
            </a:solidFill>
          </a:endParaRPr>
        </a:p>
      </dgm:t>
    </dgm:pt>
    <dgm:pt modelId="{E22B940F-E091-459F-AB25-D355AD957B33}" type="parTrans" cxnId="{FBBC556A-C869-483D-B924-B4B9CFFC9D03}">
      <dgm:prSet/>
      <dgm:spPr/>
      <dgm:t>
        <a:bodyPr/>
        <a:lstStyle/>
        <a:p>
          <a:endParaRPr lang="es-ES"/>
        </a:p>
      </dgm:t>
    </dgm:pt>
    <dgm:pt modelId="{9BBEC4C4-6588-4F77-98A7-366A217C1420}" type="sibTrans" cxnId="{FBBC556A-C869-483D-B924-B4B9CFFC9D03}">
      <dgm:prSet/>
      <dgm:spPr/>
      <dgm:t>
        <a:bodyPr/>
        <a:lstStyle/>
        <a:p>
          <a:endParaRPr lang="es-ES"/>
        </a:p>
      </dgm:t>
    </dgm:pt>
    <dgm:pt modelId="{EBF9BCE2-0E02-46C4-9410-D2E942C79B2C}">
      <dgm:prSet phldrT="[Texto]"/>
      <dgm:spPr>
        <a:blipFill rotWithShape="0">
          <a:blip xmlns:r="http://schemas.openxmlformats.org/officeDocument/2006/relationships" r:embed="rId9"/>
          <a:stretch>
            <a:fillRect/>
          </a:stretch>
        </a:blipFill>
      </dgm:spPr>
      <dgm:t>
        <a:bodyPr/>
        <a:lstStyle/>
        <a:p>
          <a:r>
            <a:rPr lang="es-ES" dirty="0" smtClean="0">
              <a:solidFill>
                <a:schemeClr val="tx1"/>
              </a:solidFill>
            </a:rPr>
            <a:t>EMAIL</a:t>
          </a:r>
          <a:endParaRPr lang="es-ES" dirty="0">
            <a:solidFill>
              <a:schemeClr val="tx1"/>
            </a:solidFill>
          </a:endParaRPr>
        </a:p>
      </dgm:t>
    </dgm:pt>
    <dgm:pt modelId="{B77C333F-51F6-4DA0-9309-2D46B2C6E2D0}" type="parTrans" cxnId="{944CBE20-B831-41BC-97B6-4FA5758F19EF}">
      <dgm:prSet/>
      <dgm:spPr/>
      <dgm:t>
        <a:bodyPr/>
        <a:lstStyle/>
        <a:p>
          <a:endParaRPr lang="es-ES"/>
        </a:p>
      </dgm:t>
    </dgm:pt>
    <dgm:pt modelId="{AD7DC358-4677-408C-9949-816B44A2008B}" type="sibTrans" cxnId="{944CBE20-B831-41BC-97B6-4FA5758F19EF}">
      <dgm:prSet/>
      <dgm:spPr/>
      <dgm:t>
        <a:bodyPr/>
        <a:lstStyle/>
        <a:p>
          <a:endParaRPr lang="es-ES"/>
        </a:p>
      </dgm:t>
    </dgm:pt>
    <dgm:pt modelId="{C8DDA7FA-9DE6-4069-83ED-11DAF0547EAC}" type="pres">
      <dgm:prSet presAssocID="{37FEBC48-E538-4906-A999-77B908B2721D}" presName="Name0" presStyleCnt="0">
        <dgm:presLayoutVars>
          <dgm:dir/>
          <dgm:resizeHandles/>
        </dgm:presLayoutVars>
      </dgm:prSet>
      <dgm:spPr/>
      <dgm:t>
        <a:bodyPr/>
        <a:lstStyle/>
        <a:p>
          <a:endParaRPr lang="es-ES"/>
        </a:p>
      </dgm:t>
    </dgm:pt>
    <dgm:pt modelId="{56753628-A900-4C54-9F74-6C72C0741447}" type="pres">
      <dgm:prSet presAssocID="{D265AD12-EA89-4708-87CA-9F787B5B8DFC}" presName="compNode" presStyleCnt="0"/>
      <dgm:spPr/>
    </dgm:pt>
    <dgm:pt modelId="{6D41C85B-64A6-48D5-8F46-1ECC10DFF82F}" type="pres">
      <dgm:prSet presAssocID="{D265AD12-EA89-4708-87CA-9F787B5B8DFC}" presName="dummyConnPt" presStyleCnt="0"/>
      <dgm:spPr/>
    </dgm:pt>
    <dgm:pt modelId="{92D69708-3A74-49D4-84CA-86A87DC8C2D6}" type="pres">
      <dgm:prSet presAssocID="{D265AD12-EA89-4708-87CA-9F787B5B8DFC}" presName="node" presStyleLbl="node1" presStyleIdx="0" presStyleCnt="9" custLinFactNeighborX="14538" custLinFactNeighborY="-1693">
        <dgm:presLayoutVars>
          <dgm:bulletEnabled val="1"/>
        </dgm:presLayoutVars>
      </dgm:prSet>
      <dgm:spPr/>
      <dgm:t>
        <a:bodyPr/>
        <a:lstStyle/>
        <a:p>
          <a:endParaRPr lang="es-ES"/>
        </a:p>
      </dgm:t>
    </dgm:pt>
    <dgm:pt modelId="{59440F1D-4481-4732-9413-B2A8DCAEE5E2}" type="pres">
      <dgm:prSet presAssocID="{DCA6BD35-9AF9-423B-8E40-D1F2DE8E6BBE}" presName="sibTrans" presStyleLbl="bgSibTrans2D1" presStyleIdx="0" presStyleCnt="8"/>
      <dgm:spPr/>
      <dgm:t>
        <a:bodyPr/>
        <a:lstStyle/>
        <a:p>
          <a:endParaRPr lang="es-ES"/>
        </a:p>
      </dgm:t>
    </dgm:pt>
    <dgm:pt modelId="{3BA87FCF-8C85-4680-ABC0-379E80BCA9E0}" type="pres">
      <dgm:prSet presAssocID="{591411C5-C4FF-4F49-BAAC-E3F906D444A8}" presName="compNode" presStyleCnt="0"/>
      <dgm:spPr/>
    </dgm:pt>
    <dgm:pt modelId="{087F98D7-C056-4C71-A79C-F9EDD44B2247}" type="pres">
      <dgm:prSet presAssocID="{591411C5-C4FF-4F49-BAAC-E3F906D444A8}" presName="dummyConnPt" presStyleCnt="0"/>
      <dgm:spPr/>
    </dgm:pt>
    <dgm:pt modelId="{DC0D0BB2-61D6-4165-B291-FEB83F9124D4}" type="pres">
      <dgm:prSet presAssocID="{591411C5-C4FF-4F49-BAAC-E3F906D444A8}" presName="node" presStyleLbl="node1" presStyleIdx="1" presStyleCnt="9" custLinFactX="37221" custLinFactY="18674" custLinFactNeighborX="100000" custLinFactNeighborY="100000">
        <dgm:presLayoutVars>
          <dgm:bulletEnabled val="1"/>
        </dgm:presLayoutVars>
      </dgm:prSet>
      <dgm:spPr/>
      <dgm:t>
        <a:bodyPr/>
        <a:lstStyle/>
        <a:p>
          <a:endParaRPr lang="es-ES"/>
        </a:p>
      </dgm:t>
    </dgm:pt>
    <dgm:pt modelId="{D5533FE9-75FD-4911-82C9-E660D9824376}" type="pres">
      <dgm:prSet presAssocID="{73F08265-2A6B-48FC-948E-4927409B7318}" presName="sibTrans" presStyleLbl="bgSibTrans2D1" presStyleIdx="1" presStyleCnt="8"/>
      <dgm:spPr/>
      <dgm:t>
        <a:bodyPr/>
        <a:lstStyle/>
        <a:p>
          <a:endParaRPr lang="es-ES"/>
        </a:p>
      </dgm:t>
    </dgm:pt>
    <dgm:pt modelId="{492C20F4-4C8D-467B-9BC9-5F8597E3EB60}" type="pres">
      <dgm:prSet presAssocID="{83A336A4-315B-4D59-8F14-C793E8824DCF}" presName="compNode" presStyleCnt="0"/>
      <dgm:spPr/>
    </dgm:pt>
    <dgm:pt modelId="{594FF045-A13D-4B73-9C86-E73C41291A64}" type="pres">
      <dgm:prSet presAssocID="{83A336A4-315B-4D59-8F14-C793E8824DCF}" presName="dummyConnPt" presStyleCnt="0"/>
      <dgm:spPr/>
    </dgm:pt>
    <dgm:pt modelId="{7CD226B0-7684-43AA-A794-F6DD61692FDD}" type="pres">
      <dgm:prSet presAssocID="{83A336A4-315B-4D59-8F14-C793E8824DCF}" presName="node" presStyleLbl="node1" presStyleIdx="2" presStyleCnt="9">
        <dgm:presLayoutVars>
          <dgm:bulletEnabled val="1"/>
        </dgm:presLayoutVars>
      </dgm:prSet>
      <dgm:spPr/>
      <dgm:t>
        <a:bodyPr/>
        <a:lstStyle/>
        <a:p>
          <a:endParaRPr lang="es-ES"/>
        </a:p>
      </dgm:t>
    </dgm:pt>
    <dgm:pt modelId="{62C842AE-F5C7-4C41-882D-1311E30B48B7}" type="pres">
      <dgm:prSet presAssocID="{E2B05AF8-584E-4CC0-9302-6D862F6AA0FB}" presName="sibTrans" presStyleLbl="bgSibTrans2D1" presStyleIdx="2" presStyleCnt="8"/>
      <dgm:spPr/>
      <dgm:t>
        <a:bodyPr/>
        <a:lstStyle/>
        <a:p>
          <a:endParaRPr lang="es-ES"/>
        </a:p>
      </dgm:t>
    </dgm:pt>
    <dgm:pt modelId="{0F5F4298-7CA0-4F16-8AEF-BC4B7D64AA02}" type="pres">
      <dgm:prSet presAssocID="{0A47D58E-7E4D-4209-8E14-6BEE6B1AD138}" presName="compNode" presStyleCnt="0"/>
      <dgm:spPr/>
    </dgm:pt>
    <dgm:pt modelId="{24EEEB9A-A294-4851-BBC8-68E77C014E98}" type="pres">
      <dgm:prSet presAssocID="{0A47D58E-7E4D-4209-8E14-6BEE6B1AD138}" presName="dummyConnPt" presStyleCnt="0"/>
      <dgm:spPr/>
    </dgm:pt>
    <dgm:pt modelId="{DBB87266-C09C-4F1A-B301-3DE21085C320}" type="pres">
      <dgm:prSet presAssocID="{0A47D58E-7E4D-4209-8E14-6BEE6B1AD138}" presName="node" presStyleLbl="node1" presStyleIdx="3" presStyleCnt="9" custScaleY="109872" custLinFactX="-23370" custLinFactY="-27316" custLinFactNeighborX="-100000" custLinFactNeighborY="-100000">
        <dgm:presLayoutVars>
          <dgm:bulletEnabled val="1"/>
        </dgm:presLayoutVars>
      </dgm:prSet>
      <dgm:spPr/>
      <dgm:t>
        <a:bodyPr/>
        <a:lstStyle/>
        <a:p>
          <a:endParaRPr lang="es-ES"/>
        </a:p>
      </dgm:t>
    </dgm:pt>
    <dgm:pt modelId="{675FAB91-7205-422A-AA56-FE1D044528C0}" type="pres">
      <dgm:prSet presAssocID="{58A5A4DF-EBFD-4C3D-A3ED-39F33ED9F809}" presName="sibTrans" presStyleLbl="bgSibTrans2D1" presStyleIdx="3" presStyleCnt="8"/>
      <dgm:spPr/>
      <dgm:t>
        <a:bodyPr/>
        <a:lstStyle/>
        <a:p>
          <a:endParaRPr lang="es-ES"/>
        </a:p>
      </dgm:t>
    </dgm:pt>
    <dgm:pt modelId="{30881B99-79D3-45DD-99B3-5E380DD946C0}" type="pres">
      <dgm:prSet presAssocID="{8CFC9139-59D3-4523-AEB2-FA1FC219EF53}" presName="compNode" presStyleCnt="0"/>
      <dgm:spPr/>
    </dgm:pt>
    <dgm:pt modelId="{6EEEBDC6-E790-4432-A3FC-C5ADB5EB1D3D}" type="pres">
      <dgm:prSet presAssocID="{8CFC9139-59D3-4523-AEB2-FA1FC219EF53}" presName="dummyConnPt" presStyleCnt="0"/>
      <dgm:spPr/>
    </dgm:pt>
    <dgm:pt modelId="{0AFA4ACE-414D-4A4C-A5B2-32D378523830}" type="pres">
      <dgm:prSet presAssocID="{8CFC9139-59D3-4523-AEB2-FA1FC219EF53}" presName="node" presStyleLbl="node1" presStyleIdx="4" presStyleCnt="9">
        <dgm:presLayoutVars>
          <dgm:bulletEnabled val="1"/>
        </dgm:presLayoutVars>
      </dgm:prSet>
      <dgm:spPr/>
      <dgm:t>
        <a:bodyPr/>
        <a:lstStyle/>
        <a:p>
          <a:endParaRPr lang="es-ES"/>
        </a:p>
      </dgm:t>
    </dgm:pt>
    <dgm:pt modelId="{A21FD77C-7B9E-4BF6-988F-DE4433686338}" type="pres">
      <dgm:prSet presAssocID="{6163D2A5-5B7F-4A32-BBCB-7B064068757A}" presName="sibTrans" presStyleLbl="bgSibTrans2D1" presStyleIdx="4" presStyleCnt="8"/>
      <dgm:spPr/>
      <dgm:t>
        <a:bodyPr/>
        <a:lstStyle/>
        <a:p>
          <a:endParaRPr lang="es-ES"/>
        </a:p>
      </dgm:t>
    </dgm:pt>
    <dgm:pt modelId="{942660B5-73FF-4D96-82B6-DCD8F5EAEA2F}" type="pres">
      <dgm:prSet presAssocID="{4BDB1FFF-4D2F-4D44-AEC0-AAA2DB017DF5}" presName="compNode" presStyleCnt="0"/>
      <dgm:spPr/>
    </dgm:pt>
    <dgm:pt modelId="{F7E5CEC2-6C74-4EF7-8F7B-9A18CEF0F565}" type="pres">
      <dgm:prSet presAssocID="{4BDB1FFF-4D2F-4D44-AEC0-AAA2DB017DF5}" presName="dummyConnPt" presStyleCnt="0"/>
      <dgm:spPr/>
    </dgm:pt>
    <dgm:pt modelId="{1BE9616B-841D-4EB8-B697-19536B2C4B3E}" type="pres">
      <dgm:prSet presAssocID="{4BDB1FFF-4D2F-4D44-AEC0-AAA2DB017DF5}" presName="node" presStyleLbl="node1" presStyleIdx="5" presStyleCnt="9">
        <dgm:presLayoutVars>
          <dgm:bulletEnabled val="1"/>
        </dgm:presLayoutVars>
      </dgm:prSet>
      <dgm:spPr/>
      <dgm:t>
        <a:bodyPr/>
        <a:lstStyle/>
        <a:p>
          <a:endParaRPr lang="es-ES"/>
        </a:p>
      </dgm:t>
    </dgm:pt>
    <dgm:pt modelId="{9D6E30A1-2E99-48CF-A09B-8B41E38C494D}" type="pres">
      <dgm:prSet presAssocID="{7CF4F7E4-8177-4CA7-8944-7BDF585611DB}" presName="sibTrans" presStyleLbl="bgSibTrans2D1" presStyleIdx="5" presStyleCnt="8"/>
      <dgm:spPr/>
      <dgm:t>
        <a:bodyPr/>
        <a:lstStyle/>
        <a:p>
          <a:endParaRPr lang="es-ES"/>
        </a:p>
      </dgm:t>
    </dgm:pt>
    <dgm:pt modelId="{747CE589-993A-49E2-A859-87771D96600B}" type="pres">
      <dgm:prSet presAssocID="{96EFB7AF-2916-4FB2-B9CB-175831A5550D}" presName="compNode" presStyleCnt="0"/>
      <dgm:spPr/>
    </dgm:pt>
    <dgm:pt modelId="{6A71C215-668D-45C2-BF5E-E69799ECD2F6}" type="pres">
      <dgm:prSet presAssocID="{96EFB7AF-2916-4FB2-B9CB-175831A5550D}" presName="dummyConnPt" presStyleCnt="0"/>
      <dgm:spPr/>
    </dgm:pt>
    <dgm:pt modelId="{9803C8AD-0A39-4F63-B4D4-468F3FCEE8A3}" type="pres">
      <dgm:prSet presAssocID="{96EFB7AF-2916-4FB2-B9CB-175831A5550D}" presName="node" presStyleLbl="node1" presStyleIdx="6" presStyleCnt="9" custLinFactNeighborX="13534" custLinFactNeighborY="0">
        <dgm:presLayoutVars>
          <dgm:bulletEnabled val="1"/>
        </dgm:presLayoutVars>
      </dgm:prSet>
      <dgm:spPr/>
      <dgm:t>
        <a:bodyPr/>
        <a:lstStyle/>
        <a:p>
          <a:endParaRPr lang="es-ES"/>
        </a:p>
      </dgm:t>
    </dgm:pt>
    <dgm:pt modelId="{29C20EC2-EEB1-48BF-BB24-394455F269FC}" type="pres">
      <dgm:prSet presAssocID="{E92174FD-13B8-4FFE-A221-9E44E8653CCB}" presName="sibTrans" presStyleLbl="bgSibTrans2D1" presStyleIdx="6" presStyleCnt="8"/>
      <dgm:spPr/>
      <dgm:t>
        <a:bodyPr/>
        <a:lstStyle/>
        <a:p>
          <a:endParaRPr lang="es-ES"/>
        </a:p>
      </dgm:t>
    </dgm:pt>
    <dgm:pt modelId="{9DD5D463-0229-430D-95B2-D635B7F05340}" type="pres">
      <dgm:prSet presAssocID="{BEAB2746-8C36-471A-AA79-A67392729007}" presName="compNode" presStyleCnt="0"/>
      <dgm:spPr/>
    </dgm:pt>
    <dgm:pt modelId="{3D402ECA-784D-442B-BB95-1A41BA8C6EA1}" type="pres">
      <dgm:prSet presAssocID="{BEAB2746-8C36-471A-AA79-A67392729007}" presName="dummyConnPt" presStyleCnt="0"/>
      <dgm:spPr/>
    </dgm:pt>
    <dgm:pt modelId="{59BA5357-09AB-452F-ACFA-8B9E4DF2279E}" type="pres">
      <dgm:prSet presAssocID="{BEAB2746-8C36-471A-AA79-A67392729007}" presName="node" presStyleLbl="node1" presStyleIdx="7" presStyleCnt="9">
        <dgm:presLayoutVars>
          <dgm:bulletEnabled val="1"/>
        </dgm:presLayoutVars>
      </dgm:prSet>
      <dgm:spPr/>
      <dgm:t>
        <a:bodyPr/>
        <a:lstStyle/>
        <a:p>
          <a:endParaRPr lang="es-ES"/>
        </a:p>
      </dgm:t>
    </dgm:pt>
    <dgm:pt modelId="{B929898E-AE6E-43A3-8018-D3E3DB9E5625}" type="pres">
      <dgm:prSet presAssocID="{9BBEC4C4-6588-4F77-98A7-366A217C1420}" presName="sibTrans" presStyleLbl="bgSibTrans2D1" presStyleIdx="7" presStyleCnt="8"/>
      <dgm:spPr/>
      <dgm:t>
        <a:bodyPr/>
        <a:lstStyle/>
        <a:p>
          <a:endParaRPr lang="es-ES"/>
        </a:p>
      </dgm:t>
    </dgm:pt>
    <dgm:pt modelId="{9751763F-FB41-4CA2-B654-4E1724A58FEF}" type="pres">
      <dgm:prSet presAssocID="{EBF9BCE2-0E02-46C4-9410-D2E942C79B2C}" presName="compNode" presStyleCnt="0"/>
      <dgm:spPr/>
    </dgm:pt>
    <dgm:pt modelId="{DC3BAB72-9AAE-4514-9298-C06D80E8B40B}" type="pres">
      <dgm:prSet presAssocID="{EBF9BCE2-0E02-46C4-9410-D2E942C79B2C}" presName="dummyConnPt" presStyleCnt="0"/>
      <dgm:spPr/>
    </dgm:pt>
    <dgm:pt modelId="{5AE7929B-498C-4762-8793-38972F8F8146}" type="pres">
      <dgm:prSet presAssocID="{EBF9BCE2-0E02-46C4-9410-D2E942C79B2C}" presName="node" presStyleLbl="node1" presStyleIdx="8" presStyleCnt="9">
        <dgm:presLayoutVars>
          <dgm:bulletEnabled val="1"/>
        </dgm:presLayoutVars>
      </dgm:prSet>
      <dgm:spPr/>
      <dgm:t>
        <a:bodyPr/>
        <a:lstStyle/>
        <a:p>
          <a:endParaRPr lang="es-ES"/>
        </a:p>
      </dgm:t>
    </dgm:pt>
  </dgm:ptLst>
  <dgm:cxnLst>
    <dgm:cxn modelId="{821B3F78-8ADB-475A-9716-B988FFF7E8BE}" srcId="{37FEBC48-E538-4906-A999-77B908B2721D}" destId="{D265AD12-EA89-4708-87CA-9F787B5B8DFC}" srcOrd="0" destOrd="0" parTransId="{E4F832AC-24E3-4053-9EC2-0891F780A648}" sibTransId="{DCA6BD35-9AF9-423B-8E40-D1F2DE8E6BBE}"/>
    <dgm:cxn modelId="{6F12E07F-F66D-4D6A-8409-F2339822A795}" type="presOf" srcId="{591411C5-C4FF-4F49-BAAC-E3F906D444A8}" destId="{DC0D0BB2-61D6-4165-B291-FEB83F9124D4}" srcOrd="0" destOrd="0" presId="urn:microsoft.com/office/officeart/2005/8/layout/bProcess4"/>
    <dgm:cxn modelId="{6BC501CD-19F0-4C6D-8746-CDEACD19FFF5}" srcId="{37FEBC48-E538-4906-A999-77B908B2721D}" destId="{96EFB7AF-2916-4FB2-B9CB-175831A5550D}" srcOrd="6" destOrd="0" parTransId="{FABE7C08-B675-45C7-9735-72B1B2D2A43F}" sibTransId="{E92174FD-13B8-4FFE-A221-9E44E8653CCB}"/>
    <dgm:cxn modelId="{944CBE20-B831-41BC-97B6-4FA5758F19EF}" srcId="{37FEBC48-E538-4906-A999-77B908B2721D}" destId="{EBF9BCE2-0E02-46C4-9410-D2E942C79B2C}" srcOrd="8" destOrd="0" parTransId="{B77C333F-51F6-4DA0-9309-2D46B2C6E2D0}" sibTransId="{AD7DC358-4677-408C-9949-816B44A2008B}"/>
    <dgm:cxn modelId="{A83B6C6B-EE83-4573-A6EF-993479E89FD4}" type="presOf" srcId="{83A336A4-315B-4D59-8F14-C793E8824DCF}" destId="{7CD226B0-7684-43AA-A794-F6DD61692FDD}" srcOrd="0" destOrd="0" presId="urn:microsoft.com/office/officeart/2005/8/layout/bProcess4"/>
    <dgm:cxn modelId="{B2C03BFA-65FB-4F86-B566-0623FA13CB45}" type="presOf" srcId="{7CF4F7E4-8177-4CA7-8944-7BDF585611DB}" destId="{9D6E30A1-2E99-48CF-A09B-8B41E38C494D}" srcOrd="0" destOrd="0" presId="urn:microsoft.com/office/officeart/2005/8/layout/bProcess4"/>
    <dgm:cxn modelId="{1BD69565-BB5A-4E1C-A044-91FF565204F1}" type="presOf" srcId="{0A47D58E-7E4D-4209-8E14-6BEE6B1AD138}" destId="{DBB87266-C09C-4F1A-B301-3DE21085C320}" srcOrd="0" destOrd="0" presId="urn:microsoft.com/office/officeart/2005/8/layout/bProcess4"/>
    <dgm:cxn modelId="{7D5FB67C-13FD-43AF-9E9A-C5E39A52074B}" type="presOf" srcId="{D265AD12-EA89-4708-87CA-9F787B5B8DFC}" destId="{92D69708-3A74-49D4-84CA-86A87DC8C2D6}" srcOrd="0" destOrd="0" presId="urn:microsoft.com/office/officeart/2005/8/layout/bProcess4"/>
    <dgm:cxn modelId="{C0FD65ED-D226-4969-91A8-DCF0F23F9690}" srcId="{37FEBC48-E538-4906-A999-77B908B2721D}" destId="{8CFC9139-59D3-4523-AEB2-FA1FC219EF53}" srcOrd="4" destOrd="0" parTransId="{078B37C4-1BCD-44DA-B3F9-8FA766DC38A5}" sibTransId="{6163D2A5-5B7F-4A32-BBCB-7B064068757A}"/>
    <dgm:cxn modelId="{FBBC556A-C869-483D-B924-B4B9CFFC9D03}" srcId="{37FEBC48-E538-4906-A999-77B908B2721D}" destId="{BEAB2746-8C36-471A-AA79-A67392729007}" srcOrd="7" destOrd="0" parTransId="{E22B940F-E091-459F-AB25-D355AD957B33}" sibTransId="{9BBEC4C4-6588-4F77-98A7-366A217C1420}"/>
    <dgm:cxn modelId="{C23604F3-51F6-4A8A-98AD-6C1570757A8C}" type="presOf" srcId="{E92174FD-13B8-4FFE-A221-9E44E8653CCB}" destId="{29C20EC2-EEB1-48BF-BB24-394455F269FC}" srcOrd="0" destOrd="0" presId="urn:microsoft.com/office/officeart/2005/8/layout/bProcess4"/>
    <dgm:cxn modelId="{B090F534-7975-43AF-B94E-89039FDD392F}" type="presOf" srcId="{E2B05AF8-584E-4CC0-9302-6D862F6AA0FB}" destId="{62C842AE-F5C7-4C41-882D-1311E30B48B7}" srcOrd="0" destOrd="0" presId="urn:microsoft.com/office/officeart/2005/8/layout/bProcess4"/>
    <dgm:cxn modelId="{4E2246F1-49F6-4B3A-B536-88919459C26E}" type="presOf" srcId="{DCA6BD35-9AF9-423B-8E40-D1F2DE8E6BBE}" destId="{59440F1D-4481-4732-9413-B2A8DCAEE5E2}" srcOrd="0" destOrd="0" presId="urn:microsoft.com/office/officeart/2005/8/layout/bProcess4"/>
    <dgm:cxn modelId="{7D480972-2271-4F56-AA4C-70A509306ECB}" type="presOf" srcId="{8CFC9139-59D3-4523-AEB2-FA1FC219EF53}" destId="{0AFA4ACE-414D-4A4C-A5B2-32D378523830}" srcOrd="0" destOrd="0" presId="urn:microsoft.com/office/officeart/2005/8/layout/bProcess4"/>
    <dgm:cxn modelId="{D32126E7-4BFB-453B-AB82-7E321CF58F3E}" srcId="{37FEBC48-E538-4906-A999-77B908B2721D}" destId="{4BDB1FFF-4D2F-4D44-AEC0-AAA2DB017DF5}" srcOrd="5" destOrd="0" parTransId="{C3E94A92-CA46-4E89-A960-6105B99C85A4}" sibTransId="{7CF4F7E4-8177-4CA7-8944-7BDF585611DB}"/>
    <dgm:cxn modelId="{34C334A7-B7D8-4092-8B19-CD57E45CDDE3}" type="presOf" srcId="{9BBEC4C4-6588-4F77-98A7-366A217C1420}" destId="{B929898E-AE6E-43A3-8018-D3E3DB9E5625}" srcOrd="0" destOrd="0" presId="urn:microsoft.com/office/officeart/2005/8/layout/bProcess4"/>
    <dgm:cxn modelId="{C5A1B5F9-FEC6-4315-A260-AB54AF0FE9C4}" type="presOf" srcId="{96EFB7AF-2916-4FB2-B9CB-175831A5550D}" destId="{9803C8AD-0A39-4F63-B4D4-468F3FCEE8A3}" srcOrd="0" destOrd="0" presId="urn:microsoft.com/office/officeart/2005/8/layout/bProcess4"/>
    <dgm:cxn modelId="{93A344BC-CF0B-4CDF-A056-C49C739DC490}" type="presOf" srcId="{EBF9BCE2-0E02-46C4-9410-D2E942C79B2C}" destId="{5AE7929B-498C-4762-8793-38972F8F8146}" srcOrd="0" destOrd="0" presId="urn:microsoft.com/office/officeart/2005/8/layout/bProcess4"/>
    <dgm:cxn modelId="{188FEAA3-B4A8-41C2-8560-20C6BBE5BC5D}" srcId="{37FEBC48-E538-4906-A999-77B908B2721D}" destId="{0A47D58E-7E4D-4209-8E14-6BEE6B1AD138}" srcOrd="3" destOrd="0" parTransId="{F13C867B-0719-4198-9571-88DEDFA684AF}" sibTransId="{58A5A4DF-EBFD-4C3D-A3ED-39F33ED9F809}"/>
    <dgm:cxn modelId="{D7256206-6D97-4F85-91B9-94725DDF1D5F}" type="presOf" srcId="{4BDB1FFF-4D2F-4D44-AEC0-AAA2DB017DF5}" destId="{1BE9616B-841D-4EB8-B697-19536B2C4B3E}" srcOrd="0" destOrd="0" presId="urn:microsoft.com/office/officeart/2005/8/layout/bProcess4"/>
    <dgm:cxn modelId="{A398F63D-2C2A-42D3-BBBC-BEB22C2C6362}" srcId="{37FEBC48-E538-4906-A999-77B908B2721D}" destId="{591411C5-C4FF-4F49-BAAC-E3F906D444A8}" srcOrd="1" destOrd="0" parTransId="{9C50F041-B2CA-4EAC-8809-EEF8ABFABA9C}" sibTransId="{73F08265-2A6B-48FC-948E-4927409B7318}"/>
    <dgm:cxn modelId="{0701B67F-6F9A-4D0F-B73F-68D1167BDB26}" type="presOf" srcId="{73F08265-2A6B-48FC-948E-4927409B7318}" destId="{D5533FE9-75FD-4911-82C9-E660D9824376}" srcOrd="0" destOrd="0" presId="urn:microsoft.com/office/officeart/2005/8/layout/bProcess4"/>
    <dgm:cxn modelId="{90A1DC30-2499-4E50-9BE9-12A55E54F0AB}" type="presOf" srcId="{37FEBC48-E538-4906-A999-77B908B2721D}" destId="{C8DDA7FA-9DE6-4069-83ED-11DAF0547EAC}" srcOrd="0" destOrd="0" presId="urn:microsoft.com/office/officeart/2005/8/layout/bProcess4"/>
    <dgm:cxn modelId="{F20DB537-3311-468A-8AC5-D009E2A4B4C0}" srcId="{37FEBC48-E538-4906-A999-77B908B2721D}" destId="{83A336A4-315B-4D59-8F14-C793E8824DCF}" srcOrd="2" destOrd="0" parTransId="{CC8775A5-D278-469F-9493-59D48F56D0A6}" sibTransId="{E2B05AF8-584E-4CC0-9302-6D862F6AA0FB}"/>
    <dgm:cxn modelId="{7ED8022F-F8D0-4C41-ADA7-4A06FA291387}" type="presOf" srcId="{BEAB2746-8C36-471A-AA79-A67392729007}" destId="{59BA5357-09AB-452F-ACFA-8B9E4DF2279E}" srcOrd="0" destOrd="0" presId="urn:microsoft.com/office/officeart/2005/8/layout/bProcess4"/>
    <dgm:cxn modelId="{4790C63A-C64E-4F3D-90DC-71B6CECD0061}" type="presOf" srcId="{58A5A4DF-EBFD-4C3D-A3ED-39F33ED9F809}" destId="{675FAB91-7205-422A-AA56-FE1D044528C0}" srcOrd="0" destOrd="0" presId="urn:microsoft.com/office/officeart/2005/8/layout/bProcess4"/>
    <dgm:cxn modelId="{F3379136-419A-4513-938E-561FCE228D2A}" type="presOf" srcId="{6163D2A5-5B7F-4A32-BBCB-7B064068757A}" destId="{A21FD77C-7B9E-4BF6-988F-DE4433686338}" srcOrd="0" destOrd="0" presId="urn:microsoft.com/office/officeart/2005/8/layout/bProcess4"/>
    <dgm:cxn modelId="{721208D4-563D-4E5D-B436-E85C8A4AF0AC}" type="presParOf" srcId="{C8DDA7FA-9DE6-4069-83ED-11DAF0547EAC}" destId="{56753628-A900-4C54-9F74-6C72C0741447}" srcOrd="0" destOrd="0" presId="urn:microsoft.com/office/officeart/2005/8/layout/bProcess4"/>
    <dgm:cxn modelId="{8AFF5A9B-8B59-4133-B5B0-375E58A43046}" type="presParOf" srcId="{56753628-A900-4C54-9F74-6C72C0741447}" destId="{6D41C85B-64A6-48D5-8F46-1ECC10DFF82F}" srcOrd="0" destOrd="0" presId="urn:microsoft.com/office/officeart/2005/8/layout/bProcess4"/>
    <dgm:cxn modelId="{F090A0A0-8C16-4164-865A-B5277D0E92DE}" type="presParOf" srcId="{56753628-A900-4C54-9F74-6C72C0741447}" destId="{92D69708-3A74-49D4-84CA-86A87DC8C2D6}" srcOrd="1" destOrd="0" presId="urn:microsoft.com/office/officeart/2005/8/layout/bProcess4"/>
    <dgm:cxn modelId="{EFB79BF1-FD01-4104-BC36-C31C654BC395}" type="presParOf" srcId="{C8DDA7FA-9DE6-4069-83ED-11DAF0547EAC}" destId="{59440F1D-4481-4732-9413-B2A8DCAEE5E2}" srcOrd="1" destOrd="0" presId="urn:microsoft.com/office/officeart/2005/8/layout/bProcess4"/>
    <dgm:cxn modelId="{2CAC994C-5FE2-4BDE-8F4D-025BEDF61BCD}" type="presParOf" srcId="{C8DDA7FA-9DE6-4069-83ED-11DAF0547EAC}" destId="{3BA87FCF-8C85-4680-ABC0-379E80BCA9E0}" srcOrd="2" destOrd="0" presId="urn:microsoft.com/office/officeart/2005/8/layout/bProcess4"/>
    <dgm:cxn modelId="{8A644CE1-43C4-4EF1-9C7F-A949C76DECB6}" type="presParOf" srcId="{3BA87FCF-8C85-4680-ABC0-379E80BCA9E0}" destId="{087F98D7-C056-4C71-A79C-F9EDD44B2247}" srcOrd="0" destOrd="0" presId="urn:microsoft.com/office/officeart/2005/8/layout/bProcess4"/>
    <dgm:cxn modelId="{149742EF-A74D-4EEB-86E6-F635AA880EB2}" type="presParOf" srcId="{3BA87FCF-8C85-4680-ABC0-379E80BCA9E0}" destId="{DC0D0BB2-61D6-4165-B291-FEB83F9124D4}" srcOrd="1" destOrd="0" presId="urn:microsoft.com/office/officeart/2005/8/layout/bProcess4"/>
    <dgm:cxn modelId="{EA61DCE0-FB5B-4DCA-9A27-0572C008D356}" type="presParOf" srcId="{C8DDA7FA-9DE6-4069-83ED-11DAF0547EAC}" destId="{D5533FE9-75FD-4911-82C9-E660D9824376}" srcOrd="3" destOrd="0" presId="urn:microsoft.com/office/officeart/2005/8/layout/bProcess4"/>
    <dgm:cxn modelId="{7A5CED0C-BB33-4AB3-AC64-056B9FF17965}" type="presParOf" srcId="{C8DDA7FA-9DE6-4069-83ED-11DAF0547EAC}" destId="{492C20F4-4C8D-467B-9BC9-5F8597E3EB60}" srcOrd="4" destOrd="0" presId="urn:microsoft.com/office/officeart/2005/8/layout/bProcess4"/>
    <dgm:cxn modelId="{57F63CC5-68A4-471F-A319-8BD3C644C689}" type="presParOf" srcId="{492C20F4-4C8D-467B-9BC9-5F8597E3EB60}" destId="{594FF045-A13D-4B73-9C86-E73C41291A64}" srcOrd="0" destOrd="0" presId="urn:microsoft.com/office/officeart/2005/8/layout/bProcess4"/>
    <dgm:cxn modelId="{7DF8D089-71A8-440F-9125-32EAC1A01805}" type="presParOf" srcId="{492C20F4-4C8D-467B-9BC9-5F8597E3EB60}" destId="{7CD226B0-7684-43AA-A794-F6DD61692FDD}" srcOrd="1" destOrd="0" presId="urn:microsoft.com/office/officeart/2005/8/layout/bProcess4"/>
    <dgm:cxn modelId="{4F743801-EF29-4850-87AC-6BEED155CA10}" type="presParOf" srcId="{C8DDA7FA-9DE6-4069-83ED-11DAF0547EAC}" destId="{62C842AE-F5C7-4C41-882D-1311E30B48B7}" srcOrd="5" destOrd="0" presId="urn:microsoft.com/office/officeart/2005/8/layout/bProcess4"/>
    <dgm:cxn modelId="{196CA318-FE2A-4BCF-A323-5017E09FCA03}" type="presParOf" srcId="{C8DDA7FA-9DE6-4069-83ED-11DAF0547EAC}" destId="{0F5F4298-7CA0-4F16-8AEF-BC4B7D64AA02}" srcOrd="6" destOrd="0" presId="urn:microsoft.com/office/officeart/2005/8/layout/bProcess4"/>
    <dgm:cxn modelId="{8193D8F9-20CF-4156-B601-C96A9376F269}" type="presParOf" srcId="{0F5F4298-7CA0-4F16-8AEF-BC4B7D64AA02}" destId="{24EEEB9A-A294-4851-BBC8-68E77C014E98}" srcOrd="0" destOrd="0" presId="urn:microsoft.com/office/officeart/2005/8/layout/bProcess4"/>
    <dgm:cxn modelId="{675D000B-C7EC-46BB-9314-CE33E452C153}" type="presParOf" srcId="{0F5F4298-7CA0-4F16-8AEF-BC4B7D64AA02}" destId="{DBB87266-C09C-4F1A-B301-3DE21085C320}" srcOrd="1" destOrd="0" presId="urn:microsoft.com/office/officeart/2005/8/layout/bProcess4"/>
    <dgm:cxn modelId="{68CC0491-94AC-42E2-917C-F2B8AA0F79DE}" type="presParOf" srcId="{C8DDA7FA-9DE6-4069-83ED-11DAF0547EAC}" destId="{675FAB91-7205-422A-AA56-FE1D044528C0}" srcOrd="7" destOrd="0" presId="urn:microsoft.com/office/officeart/2005/8/layout/bProcess4"/>
    <dgm:cxn modelId="{B5792DEE-C7C5-423A-81B2-83A09891C788}" type="presParOf" srcId="{C8DDA7FA-9DE6-4069-83ED-11DAF0547EAC}" destId="{30881B99-79D3-45DD-99B3-5E380DD946C0}" srcOrd="8" destOrd="0" presId="urn:microsoft.com/office/officeart/2005/8/layout/bProcess4"/>
    <dgm:cxn modelId="{00759599-47C5-4698-B484-CA350D676068}" type="presParOf" srcId="{30881B99-79D3-45DD-99B3-5E380DD946C0}" destId="{6EEEBDC6-E790-4432-A3FC-C5ADB5EB1D3D}" srcOrd="0" destOrd="0" presId="urn:microsoft.com/office/officeart/2005/8/layout/bProcess4"/>
    <dgm:cxn modelId="{736DB31E-6570-4B7D-99D3-D81E52F1D37B}" type="presParOf" srcId="{30881B99-79D3-45DD-99B3-5E380DD946C0}" destId="{0AFA4ACE-414D-4A4C-A5B2-32D378523830}" srcOrd="1" destOrd="0" presId="urn:microsoft.com/office/officeart/2005/8/layout/bProcess4"/>
    <dgm:cxn modelId="{6FF0A728-98A8-4CFD-AFFB-414A83D879E7}" type="presParOf" srcId="{C8DDA7FA-9DE6-4069-83ED-11DAF0547EAC}" destId="{A21FD77C-7B9E-4BF6-988F-DE4433686338}" srcOrd="9" destOrd="0" presId="urn:microsoft.com/office/officeart/2005/8/layout/bProcess4"/>
    <dgm:cxn modelId="{3842C454-BA30-453A-98FF-9213B7CE64A7}" type="presParOf" srcId="{C8DDA7FA-9DE6-4069-83ED-11DAF0547EAC}" destId="{942660B5-73FF-4D96-82B6-DCD8F5EAEA2F}" srcOrd="10" destOrd="0" presId="urn:microsoft.com/office/officeart/2005/8/layout/bProcess4"/>
    <dgm:cxn modelId="{55988DB5-47EA-4A20-A611-540CF33DC04F}" type="presParOf" srcId="{942660B5-73FF-4D96-82B6-DCD8F5EAEA2F}" destId="{F7E5CEC2-6C74-4EF7-8F7B-9A18CEF0F565}" srcOrd="0" destOrd="0" presId="urn:microsoft.com/office/officeart/2005/8/layout/bProcess4"/>
    <dgm:cxn modelId="{740B35CA-F932-42DB-9B73-70F233824F0B}" type="presParOf" srcId="{942660B5-73FF-4D96-82B6-DCD8F5EAEA2F}" destId="{1BE9616B-841D-4EB8-B697-19536B2C4B3E}" srcOrd="1" destOrd="0" presId="urn:microsoft.com/office/officeart/2005/8/layout/bProcess4"/>
    <dgm:cxn modelId="{8F1D2039-CE11-4390-B9C8-7354D1653541}" type="presParOf" srcId="{C8DDA7FA-9DE6-4069-83ED-11DAF0547EAC}" destId="{9D6E30A1-2E99-48CF-A09B-8B41E38C494D}" srcOrd="11" destOrd="0" presId="urn:microsoft.com/office/officeart/2005/8/layout/bProcess4"/>
    <dgm:cxn modelId="{D0AFDA8C-9123-4F4C-8C12-E480252FD43C}" type="presParOf" srcId="{C8DDA7FA-9DE6-4069-83ED-11DAF0547EAC}" destId="{747CE589-993A-49E2-A859-87771D96600B}" srcOrd="12" destOrd="0" presId="urn:microsoft.com/office/officeart/2005/8/layout/bProcess4"/>
    <dgm:cxn modelId="{F39281CD-D8A8-4DF6-9FE5-BADCDB75E723}" type="presParOf" srcId="{747CE589-993A-49E2-A859-87771D96600B}" destId="{6A71C215-668D-45C2-BF5E-E69799ECD2F6}" srcOrd="0" destOrd="0" presId="urn:microsoft.com/office/officeart/2005/8/layout/bProcess4"/>
    <dgm:cxn modelId="{0691FF35-2E60-457E-863D-97F2814294BE}" type="presParOf" srcId="{747CE589-993A-49E2-A859-87771D96600B}" destId="{9803C8AD-0A39-4F63-B4D4-468F3FCEE8A3}" srcOrd="1" destOrd="0" presId="urn:microsoft.com/office/officeart/2005/8/layout/bProcess4"/>
    <dgm:cxn modelId="{BE24F114-4964-4FCE-A632-EF462022917B}" type="presParOf" srcId="{C8DDA7FA-9DE6-4069-83ED-11DAF0547EAC}" destId="{29C20EC2-EEB1-48BF-BB24-394455F269FC}" srcOrd="13" destOrd="0" presId="urn:microsoft.com/office/officeart/2005/8/layout/bProcess4"/>
    <dgm:cxn modelId="{CB7C6D3B-092E-43B4-B382-47D8B7B9E6EC}" type="presParOf" srcId="{C8DDA7FA-9DE6-4069-83ED-11DAF0547EAC}" destId="{9DD5D463-0229-430D-95B2-D635B7F05340}" srcOrd="14" destOrd="0" presId="urn:microsoft.com/office/officeart/2005/8/layout/bProcess4"/>
    <dgm:cxn modelId="{5C867E13-1D75-4F5F-A737-FCEBEE98274E}" type="presParOf" srcId="{9DD5D463-0229-430D-95B2-D635B7F05340}" destId="{3D402ECA-784D-442B-BB95-1A41BA8C6EA1}" srcOrd="0" destOrd="0" presId="urn:microsoft.com/office/officeart/2005/8/layout/bProcess4"/>
    <dgm:cxn modelId="{A0208AFA-9731-4839-85A2-6521FBAD1535}" type="presParOf" srcId="{9DD5D463-0229-430D-95B2-D635B7F05340}" destId="{59BA5357-09AB-452F-ACFA-8B9E4DF2279E}" srcOrd="1" destOrd="0" presId="urn:microsoft.com/office/officeart/2005/8/layout/bProcess4"/>
    <dgm:cxn modelId="{8923AAEB-4421-4697-AF16-C245E00B52D4}" type="presParOf" srcId="{C8DDA7FA-9DE6-4069-83ED-11DAF0547EAC}" destId="{B929898E-AE6E-43A3-8018-D3E3DB9E5625}" srcOrd="15" destOrd="0" presId="urn:microsoft.com/office/officeart/2005/8/layout/bProcess4"/>
    <dgm:cxn modelId="{E29363E4-2BC2-49DA-B947-C3D8C845ADCC}" type="presParOf" srcId="{C8DDA7FA-9DE6-4069-83ED-11DAF0547EAC}" destId="{9751763F-FB41-4CA2-B654-4E1724A58FEF}" srcOrd="16" destOrd="0" presId="urn:microsoft.com/office/officeart/2005/8/layout/bProcess4"/>
    <dgm:cxn modelId="{5BF73E37-4417-48E6-A34F-B1CFDD48358D}" type="presParOf" srcId="{9751763F-FB41-4CA2-B654-4E1724A58FEF}" destId="{DC3BAB72-9AAE-4514-9298-C06D80E8B40B}" srcOrd="0" destOrd="0" presId="urn:microsoft.com/office/officeart/2005/8/layout/bProcess4"/>
    <dgm:cxn modelId="{6ED016AF-A257-4EEF-9398-80F0375DCA96}" type="presParOf" srcId="{9751763F-FB41-4CA2-B654-4E1724A58FEF}" destId="{5AE7929B-498C-4762-8793-38972F8F8146}" srcOrd="1" destOrd="0" presId="urn:microsoft.com/office/officeart/2005/8/layout/bProcess4"/>
  </dgm:cxnLst>
  <dgm:bg/>
  <dgm:whole>
    <a:ln>
      <a:solidFill>
        <a:schemeClr val="tx1"/>
      </a:solidFill>
    </a:ln>
  </dgm:whole>
  <dgm:extLst>
    <a:ext uri="http://schemas.microsoft.com/office/drawing/2008/diagram">
      <dsp:dataModelExt xmlns:dsp="http://schemas.microsoft.com/office/drawing/2008/diagram" xmlns="" relId="rId10"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9440F1D-4481-4732-9413-B2A8DCAEE5E2}">
      <dsp:nvSpPr>
        <dsp:cNvPr id="0" name=""/>
        <dsp:cNvSpPr/>
      </dsp:nvSpPr>
      <dsp:spPr>
        <a:xfrm rot="3013247">
          <a:off x="7681" y="1127418"/>
          <a:ext cx="1373792" cy="6484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D69708-3A74-49D4-84CA-86A87DC8C2D6}">
      <dsp:nvSpPr>
        <dsp:cNvPr id="0" name=""/>
        <dsp:cNvSpPr/>
      </dsp:nvSpPr>
      <dsp:spPr>
        <a:xfrm>
          <a:off x="106071" y="517653"/>
          <a:ext cx="720481" cy="432288"/>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solidFill>
                <a:schemeClr val="tx1"/>
              </a:solidFill>
            </a:rPr>
            <a:t>VIDEOS</a:t>
          </a:r>
          <a:endParaRPr lang="es-ES" sz="600" kern="1200" dirty="0">
            <a:solidFill>
              <a:schemeClr val="tx1"/>
            </a:solidFill>
          </a:endParaRPr>
        </a:p>
      </dsp:txBody>
      <dsp:txXfrm>
        <a:off x="106071" y="517653"/>
        <a:ext cx="720481" cy="432288"/>
      </dsp:txXfrm>
    </dsp:sp>
    <dsp:sp modelId="{D5533FE9-75FD-4911-82C9-E660D9824376}">
      <dsp:nvSpPr>
        <dsp:cNvPr id="0" name=""/>
        <dsp:cNvSpPr/>
      </dsp:nvSpPr>
      <dsp:spPr>
        <a:xfrm rot="10739084">
          <a:off x="150259" y="1668982"/>
          <a:ext cx="988806" cy="6484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0D0BB2-61D6-4165-B291-FEB83F9124D4}">
      <dsp:nvSpPr>
        <dsp:cNvPr id="0" name=""/>
        <dsp:cNvSpPr/>
      </dsp:nvSpPr>
      <dsp:spPr>
        <a:xfrm>
          <a:off x="989978" y="1578347"/>
          <a:ext cx="720481" cy="432288"/>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solidFill>
                <a:schemeClr val="tx1"/>
              </a:solidFill>
            </a:rPr>
            <a:t>PROGRAMACION</a:t>
          </a:r>
          <a:endParaRPr lang="es-ES" sz="600" kern="1200" dirty="0">
            <a:solidFill>
              <a:schemeClr val="tx1"/>
            </a:solidFill>
          </a:endParaRPr>
        </a:p>
      </dsp:txBody>
      <dsp:txXfrm>
        <a:off x="989978" y="1578347"/>
        <a:ext cx="720481" cy="432288"/>
      </dsp:txXfrm>
    </dsp:sp>
    <dsp:sp modelId="{62C842AE-F5C7-4C41-882D-1311E30B48B7}">
      <dsp:nvSpPr>
        <dsp:cNvPr id="0" name=""/>
        <dsp:cNvSpPr/>
      </dsp:nvSpPr>
      <dsp:spPr>
        <a:xfrm rot="16589677">
          <a:off x="-97500" y="1399499"/>
          <a:ext cx="569970" cy="6484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D226B0-7684-43AA-A794-F6DD61692FDD}">
      <dsp:nvSpPr>
        <dsp:cNvPr id="0" name=""/>
        <dsp:cNvSpPr/>
      </dsp:nvSpPr>
      <dsp:spPr>
        <a:xfrm>
          <a:off x="1327" y="1605694"/>
          <a:ext cx="720481" cy="432288"/>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solidFill>
                <a:schemeClr val="tx1"/>
              </a:solidFill>
            </a:rPr>
            <a:t>IMAGENES</a:t>
          </a:r>
          <a:endParaRPr lang="es-ES" sz="600" kern="1200" dirty="0">
            <a:solidFill>
              <a:schemeClr val="tx1"/>
            </a:solidFill>
          </a:endParaRPr>
        </a:p>
      </dsp:txBody>
      <dsp:txXfrm>
        <a:off x="1327" y="1605694"/>
        <a:ext cx="720481" cy="432288"/>
      </dsp:txXfrm>
    </dsp:sp>
    <dsp:sp modelId="{675FAB91-7205-422A-AA56-FE1D044528C0}">
      <dsp:nvSpPr>
        <dsp:cNvPr id="0" name=""/>
        <dsp:cNvSpPr/>
      </dsp:nvSpPr>
      <dsp:spPr>
        <a:xfrm rot="21596075">
          <a:off x="219718" y="1105039"/>
          <a:ext cx="888858" cy="6484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B87266-C09C-4F1A-B301-3DE21085C320}">
      <dsp:nvSpPr>
        <dsp:cNvPr id="0" name=""/>
        <dsp:cNvSpPr/>
      </dsp:nvSpPr>
      <dsp:spPr>
        <a:xfrm>
          <a:off x="70709" y="1012646"/>
          <a:ext cx="720481" cy="474964"/>
        </a:xfrm>
        <a:prstGeom prst="roundRect">
          <a:avLst>
            <a:gd name="adj" fmla="val 10000"/>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solidFill>
                <a:schemeClr val="tx1"/>
              </a:solidFill>
            </a:rPr>
            <a:t>CORREO</a:t>
          </a:r>
          <a:endParaRPr lang="es-ES" sz="600" kern="1200" dirty="0">
            <a:solidFill>
              <a:schemeClr val="tx1"/>
            </a:solidFill>
          </a:endParaRPr>
        </a:p>
      </dsp:txBody>
      <dsp:txXfrm>
        <a:off x="70709" y="1012646"/>
        <a:ext cx="720481" cy="474964"/>
      </dsp:txXfrm>
    </dsp:sp>
    <dsp:sp modelId="{A21FD77C-7B9E-4BF6-988F-DE4433686338}">
      <dsp:nvSpPr>
        <dsp:cNvPr id="0" name=""/>
        <dsp:cNvSpPr/>
      </dsp:nvSpPr>
      <dsp:spPr>
        <a:xfrm rot="16200000">
          <a:off x="843309" y="829438"/>
          <a:ext cx="530534" cy="6484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FA4ACE-414D-4A4C-A5B2-32D378523830}">
      <dsp:nvSpPr>
        <dsp:cNvPr id="0" name=""/>
        <dsp:cNvSpPr/>
      </dsp:nvSpPr>
      <dsp:spPr>
        <a:xfrm>
          <a:off x="959567" y="1022657"/>
          <a:ext cx="720481" cy="432288"/>
        </a:xfrm>
        <a:prstGeom prst="roundRect">
          <a:avLst>
            <a:gd name="adj" fmla="val 10000"/>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solidFill>
                <a:schemeClr val="tx1"/>
              </a:solidFill>
            </a:rPr>
            <a:t>AUDIO</a:t>
          </a:r>
          <a:endParaRPr lang="es-ES" sz="600" kern="1200" dirty="0">
            <a:solidFill>
              <a:schemeClr val="tx1"/>
            </a:solidFill>
          </a:endParaRPr>
        </a:p>
      </dsp:txBody>
      <dsp:txXfrm>
        <a:off x="959567" y="1022657"/>
        <a:ext cx="720481" cy="432288"/>
      </dsp:txXfrm>
    </dsp:sp>
    <dsp:sp modelId="{9D6E30A1-2E99-48CF-A09B-8B41E38C494D}">
      <dsp:nvSpPr>
        <dsp:cNvPr id="0" name=""/>
        <dsp:cNvSpPr/>
      </dsp:nvSpPr>
      <dsp:spPr>
        <a:xfrm>
          <a:off x="1113489" y="559258"/>
          <a:ext cx="949741" cy="6484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E9616B-841D-4EB8-B697-19536B2C4B3E}">
      <dsp:nvSpPr>
        <dsp:cNvPr id="0" name=""/>
        <dsp:cNvSpPr/>
      </dsp:nvSpPr>
      <dsp:spPr>
        <a:xfrm>
          <a:off x="959567" y="482297"/>
          <a:ext cx="720481" cy="432288"/>
        </a:xfrm>
        <a:prstGeom prst="roundRect">
          <a:avLst>
            <a:gd name="adj" fmla="val 10000"/>
          </a:avLst>
        </a:prstGeom>
        <a:blipFill rotWithShape="0">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solidFill>
                <a:schemeClr val="tx1"/>
              </a:solidFill>
            </a:rPr>
            <a:t>FOTOS</a:t>
          </a:r>
          <a:endParaRPr lang="es-ES" sz="600" kern="1200" dirty="0">
            <a:solidFill>
              <a:schemeClr val="tx1"/>
            </a:solidFill>
          </a:endParaRPr>
        </a:p>
      </dsp:txBody>
      <dsp:txXfrm>
        <a:off x="959567" y="482297"/>
        <a:ext cx="720481" cy="432288"/>
      </dsp:txXfrm>
    </dsp:sp>
    <dsp:sp modelId="{29C20EC2-EEB1-48BF-BB24-394455F269FC}">
      <dsp:nvSpPr>
        <dsp:cNvPr id="0" name=""/>
        <dsp:cNvSpPr/>
      </dsp:nvSpPr>
      <dsp:spPr>
        <a:xfrm rot="5408602">
          <a:off x="1802212" y="829438"/>
          <a:ext cx="530536" cy="6484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03C8AD-0A39-4F63-B4D4-468F3FCEE8A3}">
      <dsp:nvSpPr>
        <dsp:cNvPr id="0" name=""/>
        <dsp:cNvSpPr/>
      </dsp:nvSpPr>
      <dsp:spPr>
        <a:xfrm>
          <a:off x="1919134" y="482297"/>
          <a:ext cx="720481" cy="432288"/>
        </a:xfrm>
        <a:prstGeom prst="roundRect">
          <a:avLst>
            <a:gd name="adj" fmla="val 10000"/>
          </a:avLst>
        </a:prstGeom>
        <a:blipFill rotWithShape="0">
          <a:blip xmlns:r="http://schemas.openxmlformats.org/officeDocument/2006/relationships" r:embed="rId7"/>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solidFill>
                <a:schemeClr val="tx1"/>
              </a:solidFill>
            </a:rPr>
            <a:t>DOCUEMTOS</a:t>
          </a:r>
          <a:endParaRPr lang="es-ES" sz="600" kern="1200" dirty="0">
            <a:solidFill>
              <a:schemeClr val="tx1"/>
            </a:solidFill>
          </a:endParaRPr>
        </a:p>
      </dsp:txBody>
      <dsp:txXfrm>
        <a:off x="1919134" y="482297"/>
        <a:ext cx="720481" cy="432288"/>
      </dsp:txXfrm>
    </dsp:sp>
    <dsp:sp modelId="{B929898E-AE6E-43A3-8018-D3E3DB9E5625}">
      <dsp:nvSpPr>
        <dsp:cNvPr id="0" name=""/>
        <dsp:cNvSpPr/>
      </dsp:nvSpPr>
      <dsp:spPr>
        <a:xfrm rot="5400000">
          <a:off x="1801549" y="1369799"/>
          <a:ext cx="530534" cy="6484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BA5357-09AB-452F-ACFA-8B9E4DF2279E}">
      <dsp:nvSpPr>
        <dsp:cNvPr id="0" name=""/>
        <dsp:cNvSpPr/>
      </dsp:nvSpPr>
      <dsp:spPr>
        <a:xfrm>
          <a:off x="1917807" y="1022657"/>
          <a:ext cx="720481" cy="432288"/>
        </a:xfrm>
        <a:prstGeom prst="roundRect">
          <a:avLst>
            <a:gd name="adj" fmla="val 10000"/>
          </a:avLst>
        </a:prstGeom>
        <a:blipFill rotWithShape="0">
          <a:blip xmlns:r="http://schemas.openxmlformats.org/officeDocument/2006/relationships" r:embed="rId8"/>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solidFill>
                <a:schemeClr val="tx1"/>
              </a:solidFill>
            </a:rPr>
            <a:t>NEGOCIOS</a:t>
          </a:r>
          <a:endParaRPr lang="es-ES" sz="600" kern="1200" dirty="0">
            <a:solidFill>
              <a:schemeClr val="tx1"/>
            </a:solidFill>
          </a:endParaRPr>
        </a:p>
      </dsp:txBody>
      <dsp:txXfrm>
        <a:off x="1917807" y="1022657"/>
        <a:ext cx="720481" cy="432288"/>
      </dsp:txXfrm>
    </dsp:sp>
    <dsp:sp modelId="{5AE7929B-498C-4762-8793-38972F8F8146}">
      <dsp:nvSpPr>
        <dsp:cNvPr id="0" name=""/>
        <dsp:cNvSpPr/>
      </dsp:nvSpPr>
      <dsp:spPr>
        <a:xfrm>
          <a:off x="1917807" y="1563018"/>
          <a:ext cx="720481" cy="432288"/>
        </a:xfrm>
        <a:prstGeom prst="roundRect">
          <a:avLst>
            <a:gd name="adj" fmla="val 10000"/>
          </a:avLst>
        </a:prstGeom>
        <a:blipFill rotWithShape="0">
          <a:blip xmlns:r="http://schemas.openxmlformats.org/officeDocument/2006/relationships" r:embed="rId9"/>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solidFill>
                <a:schemeClr val="tx1"/>
              </a:solidFill>
            </a:rPr>
            <a:t>EMAIL</a:t>
          </a:r>
          <a:endParaRPr lang="es-ES" sz="600" kern="1200" dirty="0">
            <a:solidFill>
              <a:schemeClr val="tx1"/>
            </a:solidFill>
          </a:endParaRPr>
        </a:p>
      </dsp:txBody>
      <dsp:txXfrm>
        <a:off x="1917807" y="1563018"/>
        <a:ext cx="720481" cy="432288"/>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9440F1D-4481-4732-9413-B2A8DCAEE5E2}">
      <dsp:nvSpPr>
        <dsp:cNvPr id="0" name=""/>
        <dsp:cNvSpPr/>
      </dsp:nvSpPr>
      <dsp:spPr>
        <a:xfrm rot="3013191">
          <a:off x="7746" y="1086283"/>
          <a:ext cx="1424366" cy="6721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D69708-3A74-49D4-84CA-86A87DC8C2D6}">
      <dsp:nvSpPr>
        <dsp:cNvPr id="0" name=""/>
        <dsp:cNvSpPr/>
      </dsp:nvSpPr>
      <dsp:spPr>
        <a:xfrm>
          <a:off x="109956" y="454452"/>
          <a:ext cx="746872" cy="448123"/>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solidFill>
                <a:schemeClr val="tx1"/>
              </a:solidFill>
            </a:rPr>
            <a:t>VIDEOS</a:t>
          </a:r>
          <a:endParaRPr lang="es-ES" sz="600" kern="1200" dirty="0">
            <a:solidFill>
              <a:schemeClr val="tx1"/>
            </a:solidFill>
          </a:endParaRPr>
        </a:p>
      </dsp:txBody>
      <dsp:txXfrm>
        <a:off x="109956" y="454452"/>
        <a:ext cx="746872" cy="448123"/>
      </dsp:txXfrm>
    </dsp:sp>
    <dsp:sp modelId="{D5533FE9-75FD-4911-82C9-E660D9824376}">
      <dsp:nvSpPr>
        <dsp:cNvPr id="0" name=""/>
        <dsp:cNvSpPr/>
      </dsp:nvSpPr>
      <dsp:spPr>
        <a:xfrm rot="10737877">
          <a:off x="155579" y="1647773"/>
          <a:ext cx="1025032" cy="6721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0D0BB2-61D6-4165-B291-FEB83F9124D4}">
      <dsp:nvSpPr>
        <dsp:cNvPr id="0" name=""/>
        <dsp:cNvSpPr/>
      </dsp:nvSpPr>
      <dsp:spPr>
        <a:xfrm>
          <a:off x="1026241" y="1553999"/>
          <a:ext cx="746872" cy="448123"/>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solidFill>
                <a:schemeClr val="tx1"/>
              </a:solidFill>
            </a:rPr>
            <a:t>PROGRAMACION</a:t>
          </a:r>
          <a:endParaRPr lang="es-ES" sz="600" kern="1200" dirty="0">
            <a:solidFill>
              <a:schemeClr val="tx1"/>
            </a:solidFill>
          </a:endParaRPr>
        </a:p>
      </dsp:txBody>
      <dsp:txXfrm>
        <a:off x="1026241" y="1553999"/>
        <a:ext cx="746872" cy="448123"/>
      </dsp:txXfrm>
    </dsp:sp>
    <dsp:sp modelId="{62C842AE-F5C7-4C41-882D-1311E30B48B7}">
      <dsp:nvSpPr>
        <dsp:cNvPr id="0" name=""/>
        <dsp:cNvSpPr/>
      </dsp:nvSpPr>
      <dsp:spPr>
        <a:xfrm rot="16590587">
          <a:off x="-101450" y="1368321"/>
          <a:ext cx="591064" cy="6721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D226B0-7684-43AA-A794-F6DD61692FDD}">
      <dsp:nvSpPr>
        <dsp:cNvPr id="0" name=""/>
        <dsp:cNvSpPr/>
      </dsp:nvSpPr>
      <dsp:spPr>
        <a:xfrm>
          <a:off x="1376" y="1582347"/>
          <a:ext cx="746872" cy="448123"/>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solidFill>
                <a:schemeClr val="tx1"/>
              </a:solidFill>
            </a:rPr>
            <a:t>IMAGENES</a:t>
          </a:r>
          <a:endParaRPr lang="es-ES" sz="600" kern="1200" dirty="0">
            <a:solidFill>
              <a:schemeClr val="tx1"/>
            </a:solidFill>
          </a:endParaRPr>
        </a:p>
      </dsp:txBody>
      <dsp:txXfrm>
        <a:off x="1376" y="1582347"/>
        <a:ext cx="746872" cy="448123"/>
      </dsp:txXfrm>
    </dsp:sp>
    <dsp:sp modelId="{675FAB91-7205-422A-AA56-FE1D044528C0}">
      <dsp:nvSpPr>
        <dsp:cNvPr id="0" name=""/>
        <dsp:cNvSpPr/>
      </dsp:nvSpPr>
      <dsp:spPr>
        <a:xfrm rot="21594666">
          <a:off x="227586" y="1063183"/>
          <a:ext cx="921417" cy="6721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B87266-C09C-4F1A-B301-3DE21085C320}">
      <dsp:nvSpPr>
        <dsp:cNvPr id="0" name=""/>
        <dsp:cNvSpPr/>
      </dsp:nvSpPr>
      <dsp:spPr>
        <a:xfrm>
          <a:off x="73299" y="967576"/>
          <a:ext cx="746872" cy="492361"/>
        </a:xfrm>
        <a:prstGeom prst="roundRect">
          <a:avLst>
            <a:gd name="adj" fmla="val 10000"/>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solidFill>
                <a:schemeClr val="tx1"/>
              </a:solidFill>
            </a:rPr>
            <a:t>CORREO</a:t>
          </a:r>
          <a:endParaRPr lang="es-ES" sz="600" kern="1200" dirty="0">
            <a:solidFill>
              <a:schemeClr val="tx1"/>
            </a:solidFill>
          </a:endParaRPr>
        </a:p>
      </dsp:txBody>
      <dsp:txXfrm>
        <a:off x="73299" y="967576"/>
        <a:ext cx="746872" cy="492361"/>
      </dsp:txXfrm>
    </dsp:sp>
    <dsp:sp modelId="{A21FD77C-7B9E-4BF6-988F-DE4433686338}">
      <dsp:nvSpPr>
        <dsp:cNvPr id="0" name=""/>
        <dsp:cNvSpPr/>
      </dsp:nvSpPr>
      <dsp:spPr>
        <a:xfrm rot="16200000">
          <a:off x="873839" y="777478"/>
          <a:ext cx="550327" cy="6721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FA4ACE-414D-4A4C-A5B2-32D378523830}">
      <dsp:nvSpPr>
        <dsp:cNvPr id="0" name=""/>
        <dsp:cNvSpPr/>
      </dsp:nvSpPr>
      <dsp:spPr>
        <a:xfrm>
          <a:off x="994715" y="977955"/>
          <a:ext cx="746872" cy="448123"/>
        </a:xfrm>
        <a:prstGeom prst="roundRect">
          <a:avLst>
            <a:gd name="adj" fmla="val 10000"/>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solidFill>
                <a:schemeClr val="tx1"/>
              </a:solidFill>
            </a:rPr>
            <a:t>AUDIO</a:t>
          </a:r>
          <a:endParaRPr lang="es-ES" sz="600" kern="1200" dirty="0">
            <a:solidFill>
              <a:schemeClr val="tx1"/>
            </a:solidFill>
          </a:endParaRPr>
        </a:p>
      </dsp:txBody>
      <dsp:txXfrm>
        <a:off x="994715" y="977955"/>
        <a:ext cx="746872" cy="448123"/>
      </dsp:txXfrm>
    </dsp:sp>
    <dsp:sp modelId="{9D6E30A1-2E99-48CF-A09B-8B41E38C494D}">
      <dsp:nvSpPr>
        <dsp:cNvPr id="0" name=""/>
        <dsp:cNvSpPr/>
      </dsp:nvSpPr>
      <dsp:spPr>
        <a:xfrm>
          <a:off x="1153916" y="497401"/>
          <a:ext cx="984889" cy="6721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E9616B-841D-4EB8-B697-19536B2C4B3E}">
      <dsp:nvSpPr>
        <dsp:cNvPr id="0" name=""/>
        <dsp:cNvSpPr/>
      </dsp:nvSpPr>
      <dsp:spPr>
        <a:xfrm>
          <a:off x="994715" y="417800"/>
          <a:ext cx="746872" cy="448123"/>
        </a:xfrm>
        <a:prstGeom prst="roundRect">
          <a:avLst>
            <a:gd name="adj" fmla="val 10000"/>
          </a:avLst>
        </a:prstGeom>
        <a:blipFill rotWithShape="0">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solidFill>
                <a:schemeClr val="tx1"/>
              </a:solidFill>
            </a:rPr>
            <a:t>FOTOS</a:t>
          </a:r>
          <a:endParaRPr lang="es-ES" sz="600" kern="1200" dirty="0">
            <a:solidFill>
              <a:schemeClr val="tx1"/>
            </a:solidFill>
          </a:endParaRPr>
        </a:p>
      </dsp:txBody>
      <dsp:txXfrm>
        <a:off x="994715" y="417800"/>
        <a:ext cx="746872" cy="448123"/>
      </dsp:txXfrm>
    </dsp:sp>
    <dsp:sp modelId="{29C20EC2-EEB1-48BF-BB24-394455F269FC}">
      <dsp:nvSpPr>
        <dsp:cNvPr id="0" name=""/>
        <dsp:cNvSpPr/>
      </dsp:nvSpPr>
      <dsp:spPr>
        <a:xfrm rot="5408597">
          <a:off x="1867866" y="777478"/>
          <a:ext cx="550329" cy="6721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03C8AD-0A39-4F63-B4D4-468F3FCEE8A3}">
      <dsp:nvSpPr>
        <dsp:cNvPr id="0" name=""/>
        <dsp:cNvSpPr/>
      </dsp:nvSpPr>
      <dsp:spPr>
        <a:xfrm>
          <a:off x="1989431" y="417800"/>
          <a:ext cx="746872" cy="448123"/>
        </a:xfrm>
        <a:prstGeom prst="roundRect">
          <a:avLst>
            <a:gd name="adj" fmla="val 10000"/>
          </a:avLst>
        </a:prstGeom>
        <a:blipFill rotWithShape="0">
          <a:blip xmlns:r="http://schemas.openxmlformats.org/officeDocument/2006/relationships" r:embed="rId7"/>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solidFill>
                <a:schemeClr val="tx1"/>
              </a:solidFill>
            </a:rPr>
            <a:t>DOCUEMTOS</a:t>
          </a:r>
          <a:endParaRPr lang="es-ES" sz="600" kern="1200" dirty="0">
            <a:solidFill>
              <a:schemeClr val="tx1"/>
            </a:solidFill>
          </a:endParaRPr>
        </a:p>
      </dsp:txBody>
      <dsp:txXfrm>
        <a:off x="1989431" y="417800"/>
        <a:ext cx="746872" cy="448123"/>
      </dsp:txXfrm>
    </dsp:sp>
    <dsp:sp modelId="{B929898E-AE6E-43A3-8018-D3E3DB9E5625}">
      <dsp:nvSpPr>
        <dsp:cNvPr id="0" name=""/>
        <dsp:cNvSpPr/>
      </dsp:nvSpPr>
      <dsp:spPr>
        <a:xfrm rot="5400000">
          <a:off x="1867179" y="1337632"/>
          <a:ext cx="550327" cy="6721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BA5357-09AB-452F-ACFA-8B9E4DF2279E}">
      <dsp:nvSpPr>
        <dsp:cNvPr id="0" name=""/>
        <dsp:cNvSpPr/>
      </dsp:nvSpPr>
      <dsp:spPr>
        <a:xfrm>
          <a:off x="1988055" y="977955"/>
          <a:ext cx="746872" cy="448123"/>
        </a:xfrm>
        <a:prstGeom prst="roundRect">
          <a:avLst>
            <a:gd name="adj" fmla="val 10000"/>
          </a:avLst>
        </a:prstGeom>
        <a:blipFill rotWithShape="0">
          <a:blip xmlns:r="http://schemas.openxmlformats.org/officeDocument/2006/relationships" r:embed="rId8"/>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solidFill>
                <a:schemeClr val="tx1"/>
              </a:solidFill>
            </a:rPr>
            <a:t>NEGOCIOS</a:t>
          </a:r>
          <a:endParaRPr lang="es-ES" sz="600" kern="1200" dirty="0">
            <a:solidFill>
              <a:schemeClr val="tx1"/>
            </a:solidFill>
          </a:endParaRPr>
        </a:p>
      </dsp:txBody>
      <dsp:txXfrm>
        <a:off x="1988055" y="977955"/>
        <a:ext cx="746872" cy="448123"/>
      </dsp:txXfrm>
    </dsp:sp>
    <dsp:sp modelId="{5AE7929B-498C-4762-8793-38972F8F8146}">
      <dsp:nvSpPr>
        <dsp:cNvPr id="0" name=""/>
        <dsp:cNvSpPr/>
      </dsp:nvSpPr>
      <dsp:spPr>
        <a:xfrm>
          <a:off x="1988055" y="1538109"/>
          <a:ext cx="746872" cy="448123"/>
        </a:xfrm>
        <a:prstGeom prst="roundRect">
          <a:avLst>
            <a:gd name="adj" fmla="val 10000"/>
          </a:avLst>
        </a:prstGeom>
        <a:blipFill rotWithShape="0">
          <a:blip xmlns:r="http://schemas.openxmlformats.org/officeDocument/2006/relationships" r:embed="rId9"/>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solidFill>
                <a:schemeClr val="tx1"/>
              </a:solidFill>
            </a:rPr>
            <a:t>EMAIL</a:t>
          </a:r>
          <a:endParaRPr lang="es-ES" sz="600" kern="1200" dirty="0">
            <a:solidFill>
              <a:schemeClr val="tx1"/>
            </a:solidFill>
          </a:endParaRPr>
        </a:p>
      </dsp:txBody>
      <dsp:txXfrm>
        <a:off x="1988055" y="1538109"/>
        <a:ext cx="746872" cy="44812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3.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image" Target="../media/image1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4F9762-2340-4C87-8831-8FE512ED5AA8}" type="datetimeFigureOut">
              <a:rPr lang="es-ES" smtClean="0"/>
              <a:pPr/>
              <a:t>11/12/2011</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6D852-ADB1-4048-BE55-A135B1F15D04}"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8B4B334-D965-412F-9230-C33BA7DDFB7E}" type="slidenum">
              <a:rPr lang="es-ES" smtClean="0"/>
              <a:pPr/>
              <a:t>1</a:t>
            </a:fld>
            <a:endParaRPr lang="es-ES" smtClean="0"/>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837B8A-C0BB-4BFA-9C26-E8B42332DE1B}" type="slidenum">
              <a:rPr lang="es-ES" smtClean="0"/>
              <a:pPr fontAlgn="base">
                <a:spcBef>
                  <a:spcPct val="0"/>
                </a:spcBef>
                <a:spcAft>
                  <a:spcPct val="0"/>
                </a:spcAft>
                <a:defRPr/>
              </a:pPr>
              <a:t>32</a:t>
            </a:fld>
            <a:endParaRPr lang="es-ES" smtClean="0"/>
          </a:p>
        </p:txBody>
      </p:sp>
      <p:sp>
        <p:nvSpPr>
          <p:cNvPr id="159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97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D3D0A2-3EC5-4589-BF0C-B3353D14DF92}" type="slidenum">
              <a:rPr lang="es-ES" smtClean="0"/>
              <a:pPr fontAlgn="base">
                <a:spcBef>
                  <a:spcPct val="0"/>
                </a:spcBef>
                <a:spcAft>
                  <a:spcPct val="0"/>
                </a:spcAft>
                <a:defRPr/>
              </a:pPr>
              <a:t>33</a:t>
            </a:fld>
            <a:endParaRPr lang="es-ES" smtClean="0"/>
          </a:p>
        </p:txBody>
      </p:sp>
      <p:sp>
        <p:nvSpPr>
          <p:cNvPr id="160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07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DC2D43-6F52-4F85-AEBB-0CD753CA30C8}" type="slidenum">
              <a:rPr lang="es-ES" smtClean="0"/>
              <a:pPr fontAlgn="base">
                <a:spcBef>
                  <a:spcPct val="0"/>
                </a:spcBef>
                <a:spcAft>
                  <a:spcPct val="0"/>
                </a:spcAft>
                <a:defRPr/>
              </a:pPr>
              <a:t>34</a:t>
            </a:fld>
            <a:endParaRPr lang="es-ES" smtClean="0"/>
          </a:p>
        </p:txBody>
      </p:sp>
      <p:sp>
        <p:nvSpPr>
          <p:cNvPr id="161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1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F7453A-08B1-403C-A981-8F4FEFD14F65}" type="slidenum">
              <a:rPr lang="es-ES" smtClean="0"/>
              <a:pPr fontAlgn="base">
                <a:spcBef>
                  <a:spcPct val="0"/>
                </a:spcBef>
                <a:spcAft>
                  <a:spcPct val="0"/>
                </a:spcAft>
                <a:defRPr/>
              </a:pPr>
              <a:t>38</a:t>
            </a:fld>
            <a:endParaRPr lang="es-ES" smtClean="0"/>
          </a:p>
        </p:txBody>
      </p:sp>
      <p:sp>
        <p:nvSpPr>
          <p:cNvPr id="1587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87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43DA9E-57E3-47E4-9CDE-1DCFC43DD42C}" type="slidenum">
              <a:rPr lang="pt-BR" smtClean="0"/>
              <a:pPr fontAlgn="base">
                <a:spcBef>
                  <a:spcPct val="0"/>
                </a:spcBef>
                <a:spcAft>
                  <a:spcPct val="0"/>
                </a:spcAft>
                <a:defRPr/>
              </a:pPr>
              <a:t>40</a:t>
            </a:fld>
            <a:endParaRPr lang="pt-BR" smtClean="0"/>
          </a:p>
        </p:txBody>
      </p:sp>
      <p:sp>
        <p:nvSpPr>
          <p:cNvPr id="176131" name="Rectangle 2"/>
          <p:cNvSpPr>
            <a:spLocks noChangeArrowheads="1"/>
          </p:cNvSpPr>
          <p:nvPr/>
        </p:nvSpPr>
        <p:spPr bwMode="auto">
          <a:xfrm>
            <a:off x="3886200" y="0"/>
            <a:ext cx="2971800" cy="457200"/>
          </a:xfrm>
          <a:prstGeom prst="rect">
            <a:avLst/>
          </a:prstGeom>
          <a:noFill/>
          <a:ln w="9525">
            <a:noFill/>
            <a:miter lim="800000"/>
            <a:headEnd/>
            <a:tailEnd/>
          </a:ln>
        </p:spPr>
        <p:txBody>
          <a:bodyPr wrap="none" anchor="ctr"/>
          <a:lstStyle/>
          <a:p>
            <a:endParaRPr lang="es-ES">
              <a:latin typeface="Calibri" pitchFamily="34" charset="0"/>
            </a:endParaRPr>
          </a:p>
        </p:txBody>
      </p:sp>
      <p:sp>
        <p:nvSpPr>
          <p:cNvPr id="176132" name="Rectangle 3"/>
          <p:cNvSpPr>
            <a:spLocks noChangeArrowheads="1"/>
          </p:cNvSpPr>
          <p:nvPr/>
        </p:nvSpPr>
        <p:spPr bwMode="auto">
          <a:xfrm>
            <a:off x="3886200" y="8686800"/>
            <a:ext cx="2971800" cy="457200"/>
          </a:xfrm>
          <a:prstGeom prst="rect">
            <a:avLst/>
          </a:prstGeom>
          <a:noFill/>
          <a:ln w="9525">
            <a:noFill/>
            <a:miter lim="800000"/>
            <a:headEnd/>
            <a:tailEnd/>
          </a:ln>
        </p:spPr>
        <p:txBody>
          <a:bodyPr lIns="19050" tIns="0" rIns="19050" bIns="0" anchor="b"/>
          <a:lstStyle/>
          <a:p>
            <a:pPr algn="r" defTabSz="762000" eaLnBrk="0" hangingPunct="0"/>
            <a:r>
              <a:rPr lang="pt-BR" sz="1000" i="1">
                <a:latin typeface="Calibri" pitchFamily="34" charset="0"/>
              </a:rPr>
              <a:t>2</a:t>
            </a:r>
          </a:p>
        </p:txBody>
      </p:sp>
      <p:sp>
        <p:nvSpPr>
          <p:cNvPr id="176133" name="Rectangle 4"/>
          <p:cNvSpPr>
            <a:spLocks noChangeArrowheads="1"/>
          </p:cNvSpPr>
          <p:nvPr/>
        </p:nvSpPr>
        <p:spPr bwMode="auto">
          <a:xfrm>
            <a:off x="0" y="8686800"/>
            <a:ext cx="2971800" cy="457200"/>
          </a:xfrm>
          <a:prstGeom prst="rect">
            <a:avLst/>
          </a:prstGeom>
          <a:noFill/>
          <a:ln w="9525">
            <a:noFill/>
            <a:miter lim="800000"/>
            <a:headEnd/>
            <a:tailEnd/>
          </a:ln>
        </p:spPr>
        <p:txBody>
          <a:bodyPr wrap="none" anchor="ctr"/>
          <a:lstStyle/>
          <a:p>
            <a:endParaRPr lang="es-ES">
              <a:latin typeface="Calibri" pitchFamily="34" charset="0"/>
            </a:endParaRPr>
          </a:p>
        </p:txBody>
      </p:sp>
      <p:sp>
        <p:nvSpPr>
          <p:cNvPr id="176134" name="Rectangle 5"/>
          <p:cNvSpPr>
            <a:spLocks noChangeArrowheads="1"/>
          </p:cNvSpPr>
          <p:nvPr/>
        </p:nvSpPr>
        <p:spPr bwMode="auto">
          <a:xfrm>
            <a:off x="0" y="0"/>
            <a:ext cx="2971800" cy="457200"/>
          </a:xfrm>
          <a:prstGeom prst="rect">
            <a:avLst/>
          </a:prstGeom>
          <a:noFill/>
          <a:ln w="9525">
            <a:noFill/>
            <a:miter lim="800000"/>
            <a:headEnd/>
            <a:tailEnd/>
          </a:ln>
        </p:spPr>
        <p:txBody>
          <a:bodyPr wrap="none" anchor="ctr"/>
          <a:lstStyle/>
          <a:p>
            <a:endParaRPr lang="es-ES">
              <a:latin typeface="Calibri" pitchFamily="34" charset="0"/>
            </a:endParaRPr>
          </a:p>
        </p:txBody>
      </p:sp>
      <p:sp>
        <p:nvSpPr>
          <p:cNvPr id="176135" name="Rectangle 6"/>
          <p:cNvSpPr>
            <a:spLocks noGrp="1" noChangeArrowheads="1"/>
          </p:cNvSpPr>
          <p:nvPr>
            <p:ph type="body" idx="1"/>
          </p:nvPr>
        </p:nvSpPr>
        <p:spPr bwMode="auto">
          <a:xfrm>
            <a:off x="914400" y="4343400"/>
            <a:ext cx="5029200" cy="4114800"/>
          </a:xfrm>
          <a:noFill/>
        </p:spPr>
        <p:txBody>
          <a:bodyPr wrap="square" lIns="92075" tIns="46038" rIns="92075" bIns="46038" numCol="1" anchor="t" anchorCtr="0" compatLnSpc="1">
            <a:prstTxWarp prst="textNoShape">
              <a:avLst/>
            </a:prstTxWarp>
          </a:bodyPr>
          <a:lstStyle/>
          <a:p>
            <a:pPr eaLnBrk="1" hangingPunct="1">
              <a:spcBef>
                <a:spcPct val="0"/>
              </a:spcBef>
            </a:pPr>
            <a:r>
              <a:rPr lang="pt-BR" smtClean="0"/>
              <a:t>Ground Transmitter ( GT ) testing started in mid 1970’s  - 1975?  </a:t>
            </a:r>
          </a:p>
          <a:p>
            <a:pPr eaLnBrk="1" hangingPunct="1">
              <a:spcBef>
                <a:spcPct val="0"/>
              </a:spcBef>
            </a:pPr>
            <a:r>
              <a:rPr lang="pt-BR" smtClean="0"/>
              <a:t>U.S. Army Yuma Proving Grounds ( YPG ) Yuma, Arizona</a:t>
            </a:r>
          </a:p>
          <a:p>
            <a:pPr eaLnBrk="1" hangingPunct="1">
              <a:spcBef>
                <a:spcPct val="0"/>
              </a:spcBef>
            </a:pPr>
            <a:r>
              <a:rPr lang="pt-BR" smtClean="0"/>
              <a:t>Inverted Range Control Center ( IRCC ) with 4 GT’s</a:t>
            </a:r>
          </a:p>
          <a:p>
            <a:pPr eaLnBrk="1" hangingPunct="1">
              <a:spcBef>
                <a:spcPct val="0"/>
              </a:spcBef>
            </a:pPr>
            <a:r>
              <a:rPr lang="pt-BR" smtClean="0"/>
              <a:t>Proof of concept testing, Phase I, II, III testing.</a:t>
            </a:r>
          </a:p>
          <a:p>
            <a:pPr eaLnBrk="1" hangingPunct="1">
              <a:spcBef>
                <a:spcPct val="0"/>
              </a:spcBef>
            </a:pPr>
            <a:r>
              <a:rPr lang="pt-BR" smtClean="0"/>
              <a:t>Tanks, Jets, Helicopters, Jeeps.</a:t>
            </a:r>
          </a:p>
        </p:txBody>
      </p:sp>
      <p:sp>
        <p:nvSpPr>
          <p:cNvPr id="176136" name="Rectangle 7"/>
          <p:cNvSpPr>
            <a:spLocks noGrp="1" noRot="1" noChangeAspect="1" noChangeArrowheads="1" noTextEdit="1"/>
          </p:cNvSpPr>
          <p:nvPr>
            <p:ph type="sldImg"/>
          </p:nvPr>
        </p:nvSpPr>
        <p:spPr bwMode="auto">
          <a:xfrm>
            <a:off x="1150938" y="692150"/>
            <a:ext cx="4556125" cy="3416300"/>
          </a:xfrm>
          <a:noFill/>
          <a:ln cap="flat">
            <a:solidFill>
              <a:schemeClr val="tx1"/>
            </a:solidFill>
            <a:miter lim="800000"/>
            <a:headEnd/>
            <a:tailEn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0E8CF3-3A44-4EFB-AC29-F3B4E1032373}" type="slidenum">
              <a:rPr lang="es-ES" smtClean="0"/>
              <a:pPr fontAlgn="base">
                <a:spcBef>
                  <a:spcPct val="0"/>
                </a:spcBef>
                <a:spcAft>
                  <a:spcPct val="0"/>
                </a:spcAft>
                <a:defRPr/>
              </a:pPr>
              <a:t>48</a:t>
            </a:fld>
            <a:endParaRPr lang="es-ES" smtClean="0"/>
          </a:p>
        </p:txBody>
      </p:sp>
      <p:sp>
        <p:nvSpPr>
          <p:cNvPr id="177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71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4745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
        <p:nvSpPr>
          <p:cNvPr id="14131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5BC43E-3F63-4E73-8E2C-4812CDE37825}" type="slidenum">
              <a:rPr lang="es-ES" smtClean="0"/>
              <a:pPr fontAlgn="base">
                <a:spcBef>
                  <a:spcPct val="0"/>
                </a:spcBef>
                <a:spcAft>
                  <a:spcPct val="0"/>
                </a:spcAft>
                <a:defRPr/>
              </a:pPr>
              <a:t>7</a:t>
            </a:fld>
            <a:endParaRPr lang="es-E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2D56D852-ADB1-4048-BE55-A135B1F15D04}" type="slidenum">
              <a:rPr lang="es-ES" smtClean="0"/>
              <a:pPr/>
              <a:t>8</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D56D852-ADB1-4048-BE55-A135B1F15D04}" type="slidenum">
              <a:rPr lang="es-ES" smtClean="0"/>
              <a:pPr/>
              <a:t>17</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D56D852-ADB1-4048-BE55-A135B1F15D04}" type="slidenum">
              <a:rPr lang="es-ES" smtClean="0"/>
              <a:pPr/>
              <a:t>23</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52ECE1-88BE-4A6B-9E9C-471E2C0BE0F6}" type="slidenum">
              <a:rPr lang="es-ES"/>
              <a:pPr/>
              <a:t>27</a:t>
            </a:fld>
            <a:endParaRPr lang="es-E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s-E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3A521C-54BF-4169-8D4F-40003DF47E38}" type="slidenum">
              <a:rPr lang="es-ES"/>
              <a:pPr/>
              <a:t>28</a:t>
            </a:fld>
            <a:endParaRPr lang="es-E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E388B4-A76A-41AD-B3DF-795C4B568300}" type="slidenum">
              <a:rPr lang="es-ES"/>
              <a:pPr/>
              <a:t>29</a:t>
            </a:fld>
            <a:endParaRPr lang="es-ES"/>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E298A4-7C67-4DCC-89C2-910202E713E8}" type="slidenum">
              <a:rPr lang="es-ES"/>
              <a:pPr/>
              <a:t>30</a:t>
            </a:fld>
            <a:endParaRPr lang="es-ES"/>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679010E4-0790-4833-A232-D96E886D8E2A}" type="datetime9">
              <a:rPr lang="es-ES" smtClean="0"/>
              <a:pPr/>
              <a:t>11/12/2011 20:31:21</a:t>
            </a:fld>
            <a:endParaRPr lang="es-ES"/>
          </a:p>
        </p:txBody>
      </p:sp>
      <p:sp>
        <p:nvSpPr>
          <p:cNvPr id="19" name="18 Marcador de pie de página"/>
          <p:cNvSpPr>
            <a:spLocks noGrp="1"/>
          </p:cNvSpPr>
          <p:nvPr>
            <p:ph type="ftr" sz="quarter" idx="11"/>
          </p:nvPr>
        </p:nvSpPr>
        <p:spPr/>
        <p:txBody>
          <a:bodyPr/>
          <a:lstStyle/>
          <a:p>
            <a:endParaRPr lang="es-ES"/>
          </a:p>
        </p:txBody>
      </p:sp>
      <p:sp>
        <p:nvSpPr>
          <p:cNvPr id="27" name="26 Marcador de número de diapositiva"/>
          <p:cNvSpPr>
            <a:spLocks noGrp="1"/>
          </p:cNvSpPr>
          <p:nvPr>
            <p:ph type="sldNum" sz="quarter" idx="12"/>
          </p:nvPr>
        </p:nvSpPr>
        <p:spPr/>
        <p:txBody>
          <a:bodyPr/>
          <a:lstStyle/>
          <a:p>
            <a:fld id="{15F8C293-67D9-4ADF-B90E-9E09D7BCD255}"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transition spd="med">
    <p:wheel spokes="8"/>
    <p:sndAc>
      <p:stSnd>
        <p:snd r:embed="rId1" name="Endlesslove.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15843F77-4EA6-470D-AAA5-4CAFF1E5C6A1}" type="datetime9">
              <a:rPr lang="es-ES" smtClean="0"/>
              <a:pPr/>
              <a:t>11/12/2011 20:31:21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5F8C293-67D9-4ADF-B90E-9E09D7BCD255}" type="slidenum">
              <a:rPr lang="es-ES" smtClean="0"/>
              <a:pPr/>
              <a:t>‹Nº›</a:t>
            </a:fld>
            <a:endParaRPr lang="es-ES"/>
          </a:p>
        </p:txBody>
      </p:sp>
    </p:spTree>
  </p:cSld>
  <p:clrMapOvr>
    <a:masterClrMapping/>
  </p:clrMapOvr>
  <p:transition spd="med">
    <p:wheel spokes="8"/>
    <p:sndAc>
      <p:stSnd>
        <p:snd r:embed="rId1" name="Endlesslov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D9BC2E72-22BC-4315-BA9C-5E5A8D7BEEFF}" type="datetime9">
              <a:rPr lang="es-ES" smtClean="0"/>
              <a:pPr/>
              <a:t>11/12/2011 20:31:21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5F8C293-67D9-4ADF-B90E-9E09D7BCD255}" type="slidenum">
              <a:rPr lang="es-ES" smtClean="0"/>
              <a:pPr/>
              <a:t>‹Nº›</a:t>
            </a:fld>
            <a:endParaRPr lang="es-ES"/>
          </a:p>
        </p:txBody>
      </p:sp>
    </p:spTree>
  </p:cSld>
  <p:clrMapOvr>
    <a:masterClrMapping/>
  </p:clrMapOvr>
  <p:transition spd="med">
    <p:wheel spokes="8"/>
    <p:sndAc>
      <p:stSnd>
        <p:snd r:embed="rId1" name="Endlesslove.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2819400" y="609600"/>
            <a:ext cx="60960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2819400" y="1981200"/>
            <a:ext cx="29718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943600" y="1981200"/>
            <a:ext cx="29718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5"/>
          <p:cNvSpPr>
            <a:spLocks noGrp="1" noChangeArrowheads="1"/>
          </p:cNvSpPr>
          <p:nvPr>
            <p:ph type="dt" sz="half" idx="10"/>
          </p:nvPr>
        </p:nvSpPr>
        <p:spPr/>
        <p:txBody>
          <a:bodyPr/>
          <a:lstStyle>
            <a:lvl1pPr>
              <a:defRPr/>
            </a:lvl1pPr>
          </a:lstStyle>
          <a:p>
            <a:pPr>
              <a:defRPr/>
            </a:pPr>
            <a:endParaRPr lang="es-ES"/>
          </a:p>
        </p:txBody>
      </p:sp>
      <p:sp>
        <p:nvSpPr>
          <p:cNvPr id="6" name="Rectangle 6"/>
          <p:cNvSpPr>
            <a:spLocks noGrp="1" noChangeArrowheads="1"/>
          </p:cNvSpPr>
          <p:nvPr>
            <p:ph type="ftr" sz="quarter" idx="11"/>
          </p:nvPr>
        </p:nvSpPr>
        <p:spPr/>
        <p:txBody>
          <a:bodyPr/>
          <a:lstStyle>
            <a:lvl1pPr>
              <a:defRPr/>
            </a:lvl1pPr>
          </a:lstStyle>
          <a:p>
            <a:pPr>
              <a:defRPr/>
            </a:pPr>
            <a:endParaRPr lang="es-ES"/>
          </a:p>
        </p:txBody>
      </p:sp>
      <p:sp>
        <p:nvSpPr>
          <p:cNvPr id="7" name="Rectangle 7"/>
          <p:cNvSpPr>
            <a:spLocks noGrp="1" noChangeArrowheads="1"/>
          </p:cNvSpPr>
          <p:nvPr>
            <p:ph type="sldNum" sz="quarter" idx="12"/>
          </p:nvPr>
        </p:nvSpPr>
        <p:spPr/>
        <p:txBody>
          <a:bodyPr/>
          <a:lstStyle>
            <a:lvl1pPr>
              <a:defRPr/>
            </a:lvl1pPr>
          </a:lstStyle>
          <a:p>
            <a:pPr>
              <a:defRPr/>
            </a:pPr>
            <a:fld id="{9EED0BFF-C301-43F1-A013-6FA9A80732EF}" type="slidenum">
              <a:rPr lang="es-ES"/>
              <a:pPr>
                <a:defRPr/>
              </a:pPr>
              <a:t>‹Nº›</a:t>
            </a:fld>
            <a:endParaRPr lang="es-ES" dirty="0"/>
          </a:p>
        </p:txBody>
      </p:sp>
    </p:spTree>
  </p:cSld>
  <p:clrMapOvr>
    <a:masterClrMapping/>
  </p:clrMapOvr>
  <p:transition spd="med">
    <p:wheel spokes="8"/>
    <p:sndAc>
      <p:stSnd>
        <p:snd r:embed="rId1" name="Endlesslove.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457200" y="908050"/>
            <a:ext cx="8229600" cy="1143000"/>
          </a:xfrm>
        </p:spPr>
        <p:txBody>
          <a:bodyPr/>
          <a:lstStyle/>
          <a:p>
            <a:r>
              <a:rPr lang="es-ES" smtClean="0"/>
              <a:t>Haga clic para modificar el estilo de título del patrón</a:t>
            </a:r>
            <a:endParaRPr lang="es-ES"/>
          </a:p>
        </p:txBody>
      </p:sp>
      <p:sp>
        <p:nvSpPr>
          <p:cNvPr id="3" name="2 Marcador de tabla"/>
          <p:cNvSpPr>
            <a:spLocks noGrp="1"/>
          </p:cNvSpPr>
          <p:nvPr>
            <p:ph type="tbl" idx="1"/>
          </p:nvPr>
        </p:nvSpPr>
        <p:spPr>
          <a:xfrm>
            <a:off x="468313" y="2276475"/>
            <a:ext cx="8229600" cy="3816350"/>
          </a:xfrm>
        </p:spPr>
        <p:txBody>
          <a:bodyPr/>
          <a:lstStyle/>
          <a:p>
            <a:endParaRPr lang="es-ES"/>
          </a:p>
        </p:txBody>
      </p:sp>
      <p:sp>
        <p:nvSpPr>
          <p:cNvPr id="4" name="3 Marcador de fecha"/>
          <p:cNvSpPr>
            <a:spLocks noGrp="1"/>
          </p:cNvSpPr>
          <p:nvPr>
            <p:ph type="dt" sz="half" idx="10"/>
          </p:nvPr>
        </p:nvSpPr>
        <p:spPr>
          <a:xfrm>
            <a:off x="457200" y="6245225"/>
            <a:ext cx="2133600" cy="476250"/>
          </a:xfrm>
        </p:spPr>
        <p:txBody>
          <a:bodyPr/>
          <a:lstStyle>
            <a:lvl1pPr>
              <a:defRPr/>
            </a:lvl1pPr>
          </a:lstStyle>
          <a:p>
            <a:endParaRPr lang="es-ES"/>
          </a:p>
        </p:txBody>
      </p:sp>
      <p:sp>
        <p:nvSpPr>
          <p:cNvPr id="5" name="4 Marcador de pie de página"/>
          <p:cNvSpPr>
            <a:spLocks noGrp="1"/>
          </p:cNvSpPr>
          <p:nvPr>
            <p:ph type="ftr" sz="quarter" idx="11"/>
          </p:nvPr>
        </p:nvSpPr>
        <p:spPr>
          <a:xfrm>
            <a:off x="3124200" y="6245225"/>
            <a:ext cx="2895600" cy="476250"/>
          </a:xfrm>
        </p:spPr>
        <p:txBody>
          <a:bodyPr/>
          <a:lstStyle>
            <a:lvl1pPr>
              <a:defRPr/>
            </a:lvl1pPr>
          </a:lstStyle>
          <a:p>
            <a:endParaRPr lang="es-ES"/>
          </a:p>
        </p:txBody>
      </p:sp>
      <p:sp>
        <p:nvSpPr>
          <p:cNvPr id="6" name="5 Marcador de número de diapositiva"/>
          <p:cNvSpPr>
            <a:spLocks noGrp="1"/>
          </p:cNvSpPr>
          <p:nvPr>
            <p:ph type="sldNum" sz="quarter" idx="12"/>
          </p:nvPr>
        </p:nvSpPr>
        <p:spPr>
          <a:xfrm>
            <a:off x="6553200" y="6245225"/>
            <a:ext cx="2133600" cy="476250"/>
          </a:xfrm>
        </p:spPr>
        <p:txBody>
          <a:bodyPr/>
          <a:lstStyle>
            <a:lvl1pPr>
              <a:defRPr/>
            </a:lvl1pPr>
          </a:lstStyle>
          <a:p>
            <a:fld id="{9751F18A-4559-43F9-8575-4109C17CFFE2}" type="slidenum">
              <a:rPr lang="es-ES"/>
              <a:pPr/>
              <a:t>‹Nº›</a:t>
            </a:fld>
            <a:endParaRPr lang="es-ES"/>
          </a:p>
        </p:txBody>
      </p:sp>
    </p:spTree>
  </p:cSld>
  <p:clrMapOvr>
    <a:masterClrMapping/>
  </p:clrMapOvr>
  <p:transition spd="med">
    <p:wheel spokes="8"/>
    <p:sndAc>
      <p:stSnd>
        <p:snd r:embed="rId1" name="Endlesslove.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41BB4967-E704-4778-AAA7-02861BCBA650}" type="datetime9">
              <a:rPr lang="es-ES" smtClean="0"/>
              <a:pPr/>
              <a:t>11/12/2011 20:31:21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5F8C293-67D9-4ADF-B90E-9E09D7BCD255}" type="slidenum">
              <a:rPr lang="es-ES" smtClean="0"/>
              <a:pPr/>
              <a:t>‹Nº›</a:t>
            </a:fld>
            <a:endParaRPr lang="es-ES"/>
          </a:p>
        </p:txBody>
      </p:sp>
    </p:spTree>
  </p:cSld>
  <p:clrMapOvr>
    <a:masterClrMapping/>
  </p:clrMapOvr>
  <p:transition spd="med">
    <p:wheel spokes="8"/>
    <p:sndAc>
      <p:stSnd>
        <p:snd r:embed="rId1" name="Endlesslove.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483DAEF6-8F0B-4E2C-A287-95C832B0B3BC}" type="datetime9">
              <a:rPr lang="es-ES" smtClean="0"/>
              <a:pPr/>
              <a:t>11/12/2011 20:31:21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5F8C293-67D9-4ADF-B90E-9E09D7BCD255}"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transition spd="med">
    <p:wheel spokes="8"/>
    <p:sndAc>
      <p:stSnd>
        <p:snd r:embed="rId1" name="Endlesslove.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52F128A4-D263-44EC-9597-095AB72D9708}" type="datetime9">
              <a:rPr lang="es-ES" smtClean="0"/>
              <a:pPr/>
              <a:t>11/12/2011 20:31:21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5F8C293-67D9-4ADF-B90E-9E09D7BCD255}" type="slidenum">
              <a:rPr lang="es-ES" smtClean="0"/>
              <a:pPr/>
              <a:t>‹Nº›</a:t>
            </a:fld>
            <a:endParaRPr lang="es-ES"/>
          </a:p>
        </p:txBody>
      </p:sp>
    </p:spTree>
  </p:cSld>
  <p:clrMapOvr>
    <a:masterClrMapping/>
  </p:clrMapOvr>
  <p:transition spd="med">
    <p:wheel spokes="8"/>
    <p:sndAc>
      <p:stSnd>
        <p:snd r:embed="rId1" name="Endlesslove.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3241CC82-8230-4E3C-8A34-13DFD2B89992}" type="datetime9">
              <a:rPr lang="es-ES" smtClean="0"/>
              <a:pPr/>
              <a:t>11/12/2011 20:31:21</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5F8C293-67D9-4ADF-B90E-9E09D7BCD255}" type="slidenum">
              <a:rPr lang="es-ES" smtClean="0"/>
              <a:pPr/>
              <a:t>‹Nº›</a:t>
            </a:fld>
            <a:endParaRPr lang="es-ES"/>
          </a:p>
        </p:txBody>
      </p:sp>
    </p:spTree>
  </p:cSld>
  <p:clrMapOvr>
    <a:masterClrMapping/>
  </p:clrMapOvr>
  <p:transition spd="med">
    <p:wheel spokes="8"/>
    <p:sndAc>
      <p:stSnd>
        <p:snd r:embed="rId1" name="Endlesslove.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A78A3E1F-0A2B-41A1-B95D-3CE5959DD3B3}" type="datetime9">
              <a:rPr lang="es-ES" smtClean="0"/>
              <a:pPr/>
              <a:t>11/12/2011 20:31:21</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5F8C293-67D9-4ADF-B90E-9E09D7BCD255}" type="slidenum">
              <a:rPr lang="es-ES" smtClean="0"/>
              <a:pPr/>
              <a:t>‹Nº›</a:t>
            </a:fld>
            <a:endParaRPr lang="es-ES"/>
          </a:p>
        </p:txBody>
      </p:sp>
    </p:spTree>
  </p:cSld>
  <p:clrMapOvr>
    <a:masterClrMapping/>
  </p:clrMapOvr>
  <p:transition spd="med">
    <p:wheel spokes="8"/>
    <p:sndAc>
      <p:stSnd>
        <p:snd r:embed="rId1" name="Endlesslove.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CC2310A-325C-41B7-9C31-5F738D735ED3}" type="datetime9">
              <a:rPr lang="es-ES" smtClean="0"/>
              <a:pPr/>
              <a:t>11/12/2011 20:31:21</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5F8C293-67D9-4ADF-B90E-9E09D7BCD255}" type="slidenum">
              <a:rPr lang="es-ES" smtClean="0"/>
              <a:pPr/>
              <a:t>‹Nº›</a:t>
            </a:fld>
            <a:endParaRPr lang="es-ES"/>
          </a:p>
        </p:txBody>
      </p:sp>
    </p:spTree>
  </p:cSld>
  <p:clrMapOvr>
    <a:masterClrMapping/>
  </p:clrMapOvr>
  <p:transition spd="med">
    <p:wheel spokes="8"/>
    <p:sndAc>
      <p:stSnd>
        <p:snd r:embed="rId1" name="Endlesslove.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B5E4F152-8835-4E29-985C-B7C84AC7E197}" type="datetime9">
              <a:rPr lang="es-ES" smtClean="0"/>
              <a:pPr/>
              <a:t>11/12/2011 20:31:21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5F8C293-67D9-4ADF-B90E-9E09D7BCD255}" type="slidenum">
              <a:rPr lang="es-ES" smtClean="0"/>
              <a:pPr/>
              <a:t>‹Nº›</a:t>
            </a:fld>
            <a:endParaRPr lang="es-ES"/>
          </a:p>
        </p:txBody>
      </p:sp>
    </p:spTree>
  </p:cSld>
  <p:clrMapOvr>
    <a:masterClrMapping/>
  </p:clrMapOvr>
  <p:transition spd="med">
    <p:wheel spokes="8"/>
    <p:sndAc>
      <p:stSnd>
        <p:snd r:embed="rId1" name="Endlesslove.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7E7D54C6-3F67-4783-A324-A652ABEE5781}" type="datetime9">
              <a:rPr lang="es-ES" smtClean="0"/>
              <a:pPr/>
              <a:t>11/12/2011 20:31:21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a:xfrm>
            <a:off x="8077200" y="6356350"/>
            <a:ext cx="609600" cy="365125"/>
          </a:xfrm>
        </p:spPr>
        <p:txBody>
          <a:bodyPr/>
          <a:lstStyle/>
          <a:p>
            <a:fld id="{15F8C293-67D9-4ADF-B90E-9E09D7BCD255}" type="slidenum">
              <a:rPr lang="es-ES" smtClean="0"/>
              <a:pPr/>
              <a:t>‹Nº›</a:t>
            </a:fld>
            <a:endParaRPr lang="es-ES"/>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med">
    <p:wheel spokes="8"/>
    <p:sndAc>
      <p:stSnd>
        <p:snd r:embed="rId1" name="Endlesslove.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339A9DF-5B02-4003-81F7-EFF4F7F31F00}" type="datetime9">
              <a:rPr lang="es-ES" smtClean="0"/>
              <a:pPr/>
              <a:t>11/12/2011 20:31:21</a:t>
            </a:fld>
            <a:endParaRPr lang="es-ES"/>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S"/>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5F8C293-67D9-4ADF-B90E-9E09D7BCD255}" type="slidenum">
              <a:rPr lang="es-ES" smtClean="0"/>
              <a:pPr/>
              <a:t>‹Nº›</a:t>
            </a:fld>
            <a:endParaRPr lang="es-ES"/>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Lst>
  <p:transition spd="med">
    <p:wheel spokes="8"/>
    <p:sndAc>
      <p:stSnd>
        <p:snd r:embed="rId15" name="Endlesslove.wav"/>
      </p:stSnd>
    </p:sndAc>
  </p:transition>
  <p:hf sldNum="0" hdr="0" ft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wmf"/><Relationship Id="rId4" Type="http://schemas.openxmlformats.org/officeDocument/2006/relationships/image" Target="../media/image19.wmf"/></Relationships>
</file>

<file path=ppt/slides/_rels/slide14.xml.rels><?xml version="1.0" encoding="UTF-8" standalone="yes"?>
<Relationships xmlns="http://schemas.openxmlformats.org/package/2006/relationships"><Relationship Id="rId8" Type="http://schemas.openxmlformats.org/officeDocument/2006/relationships/image" Target="../media/image27.wmf"/><Relationship Id="rId13" Type="http://schemas.microsoft.com/office/2007/relationships/diagramDrawing" Target="../diagrams/drawing1.xml"/><Relationship Id="rId3" Type="http://schemas.openxmlformats.org/officeDocument/2006/relationships/image" Target="../media/image18.jpeg"/><Relationship Id="rId7" Type="http://schemas.openxmlformats.org/officeDocument/2006/relationships/image" Target="../media/image26.wmf"/><Relationship Id="rId12" Type="http://schemas.openxmlformats.org/officeDocument/2006/relationships/diagramColors" Target="../diagrams/colors1.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wmf"/><Relationship Id="rId11" Type="http://schemas.openxmlformats.org/officeDocument/2006/relationships/diagramQuickStyle" Target="../diagrams/quickStyle1.xml"/><Relationship Id="rId5" Type="http://schemas.openxmlformats.org/officeDocument/2006/relationships/image" Target="../media/image24.wmf"/><Relationship Id="rId10" Type="http://schemas.openxmlformats.org/officeDocument/2006/relationships/diagramLayout" Target="../diagrams/layout1.xml"/><Relationship Id="rId4" Type="http://schemas.openxmlformats.org/officeDocument/2006/relationships/image" Target="../media/image23.wmf"/><Relationship Id="rId9" Type="http://schemas.openxmlformats.org/officeDocument/2006/relationships/diagramData" Target="../diagrams/data1.xml"/><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6.wmf"/><Relationship Id="rId12"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4.wmf"/><Relationship Id="rId11" Type="http://schemas.openxmlformats.org/officeDocument/2006/relationships/diagramColors" Target="../diagrams/colors2.xml"/><Relationship Id="rId5" Type="http://schemas.openxmlformats.org/officeDocument/2006/relationships/image" Target="../media/image29.jpeg"/><Relationship Id="rId10" Type="http://schemas.openxmlformats.org/officeDocument/2006/relationships/diagramQuickStyle" Target="../diagrams/quickStyle2.xml"/><Relationship Id="rId4" Type="http://schemas.openxmlformats.org/officeDocument/2006/relationships/image" Target="../media/image2.jpeg"/><Relationship Id="rId9"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7.wmf"/><Relationship Id="rId13" Type="http://schemas.microsoft.com/office/2007/relationships/diagramDrawing" Target="../diagrams/drawing3.xml"/><Relationship Id="rId3" Type="http://schemas.openxmlformats.org/officeDocument/2006/relationships/audio" Target="../media/audio1.wav"/><Relationship Id="rId7" Type="http://schemas.openxmlformats.org/officeDocument/2006/relationships/image" Target="../media/image24.wmf"/><Relationship Id="rId12"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diagramQuickStyle" Target="../diagrams/quickStyle3.xml"/><Relationship Id="rId5" Type="http://schemas.openxmlformats.org/officeDocument/2006/relationships/image" Target="../media/image2.jpeg"/><Relationship Id="rId10" Type="http://schemas.openxmlformats.org/officeDocument/2006/relationships/diagramLayout" Target="../diagrams/layout3.xml"/><Relationship Id="rId4" Type="http://schemas.openxmlformats.org/officeDocument/2006/relationships/image" Target="../media/image18.jpeg"/><Relationship Id="rId9"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wmf"/><Relationship Id="rId5" Type="http://schemas.openxmlformats.org/officeDocument/2006/relationships/image" Target="../media/image33.jpeg"/><Relationship Id="rId4" Type="http://schemas.openxmlformats.org/officeDocument/2006/relationships/image" Target="../media/image32.gif"/></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8.jpeg"/><Relationship Id="rId7" Type="http://schemas.openxmlformats.org/officeDocument/2006/relationships/diagramQuickStyle" Target="../diagrams/quickStyle4.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5.png"/><Relationship Id="rId9" Type="http://schemas.microsoft.com/office/2007/relationships/diagramDrawing" Target="../diagrams/drawing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image" Target="../media/image5.wmf"/></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9.png"/><Relationship Id="rId5" Type="http://schemas.openxmlformats.org/officeDocument/2006/relationships/image" Target="../media/image28.pn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image" Target="../media/image6.w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Arkusz_programu_Microsoft_Office_Excel_97_20031.xls"/><Relationship Id="rId5" Type="http://schemas.openxmlformats.org/officeDocument/2006/relationships/image" Target="../media/image2.jpeg"/><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hyperlink" Target="http://www.hotmail.com/" TargetMode="External"/><Relationship Id="rId5" Type="http://schemas.openxmlformats.org/officeDocument/2006/relationships/oleObject" Target="../embeddings/Dokument_programu_Microsoft_Office_Word_97_20032.doc"/><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2.jpeg"/><Relationship Id="rId7" Type="http://schemas.openxmlformats.org/officeDocument/2006/relationships/image" Target="../media/image53.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wmf"/></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wmf"/></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jpeg"/><Relationship Id="rId18" Type="http://schemas.openxmlformats.org/officeDocument/2006/relationships/hyperlink" Target="http://2.bp.blogspot.com/_q6aq35hYRW4/TMz_YXZSkqI/AAAAAAAAA5A/kIECmLME_y0/s1600/java+access.png" TargetMode="External"/><Relationship Id="rId3" Type="http://schemas.openxmlformats.org/officeDocument/2006/relationships/audio" Target="../media/audio1.wav"/><Relationship Id="rId21" Type="http://schemas.openxmlformats.org/officeDocument/2006/relationships/image" Target="../media/image79.png"/><Relationship Id="rId7" Type="http://schemas.openxmlformats.org/officeDocument/2006/relationships/image" Target="../media/image51.jpeg"/><Relationship Id="rId12" Type="http://schemas.openxmlformats.org/officeDocument/2006/relationships/image" Target="../media/image12.jpeg"/><Relationship Id="rId17" Type="http://schemas.openxmlformats.org/officeDocument/2006/relationships/image" Target="../media/image76.jpeg"/><Relationship Id="rId2" Type="http://schemas.openxmlformats.org/officeDocument/2006/relationships/notesSlide" Target="../notesSlides/notesSlide14.xml"/><Relationship Id="rId16" Type="http://schemas.openxmlformats.org/officeDocument/2006/relationships/image" Target="../media/image75.jpeg"/><Relationship Id="rId20"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67.gif"/><Relationship Id="rId11" Type="http://schemas.openxmlformats.org/officeDocument/2006/relationships/image" Target="../media/image71.png"/><Relationship Id="rId5" Type="http://schemas.openxmlformats.org/officeDocument/2006/relationships/image" Target="../media/image66.png"/><Relationship Id="rId15" Type="http://schemas.openxmlformats.org/officeDocument/2006/relationships/image" Target="../media/image74.jpeg"/><Relationship Id="rId23" Type="http://schemas.openxmlformats.org/officeDocument/2006/relationships/image" Target="../media/image81.png"/><Relationship Id="rId10" Type="http://schemas.openxmlformats.org/officeDocument/2006/relationships/image" Target="../media/image70.png"/><Relationship Id="rId19" Type="http://schemas.openxmlformats.org/officeDocument/2006/relationships/image" Target="../media/image77.png"/><Relationship Id="rId4" Type="http://schemas.openxmlformats.org/officeDocument/2006/relationships/image" Target="../media/image2.jpeg"/><Relationship Id="rId9" Type="http://schemas.openxmlformats.org/officeDocument/2006/relationships/image" Target="../media/image69.png"/><Relationship Id="rId14" Type="http://schemas.openxmlformats.org/officeDocument/2006/relationships/image" Target="../media/image73.png"/><Relationship Id="rId22" Type="http://schemas.openxmlformats.org/officeDocument/2006/relationships/image" Target="../media/image80.wmf"/></Relationships>
</file>

<file path=ppt/slides/_rels/slide41.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jpeg"/><Relationship Id="rId18" Type="http://schemas.openxmlformats.org/officeDocument/2006/relationships/image" Target="../media/image96.gif"/><Relationship Id="rId3" Type="http://schemas.openxmlformats.org/officeDocument/2006/relationships/image" Target="../media/image82.jpeg"/><Relationship Id="rId21" Type="http://schemas.openxmlformats.org/officeDocument/2006/relationships/image" Target="../media/image99.jpeg"/><Relationship Id="rId7" Type="http://schemas.openxmlformats.org/officeDocument/2006/relationships/image" Target="../media/image85.jpeg"/><Relationship Id="rId12" Type="http://schemas.openxmlformats.org/officeDocument/2006/relationships/image" Target="../media/image90.gif"/><Relationship Id="rId17" Type="http://schemas.openxmlformats.org/officeDocument/2006/relationships/image" Target="../media/image95.png"/><Relationship Id="rId2" Type="http://schemas.openxmlformats.org/officeDocument/2006/relationships/audio" Target="../media/audio1.wav"/><Relationship Id="rId16" Type="http://schemas.openxmlformats.org/officeDocument/2006/relationships/image" Target="../media/image94.jpeg"/><Relationship Id="rId20"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hyperlink" Target="http://www.prlog.org/10179167-mobilforms-mobile-sync-server-architecture.jpg" TargetMode="External"/><Relationship Id="rId15" Type="http://schemas.openxmlformats.org/officeDocument/2006/relationships/image" Target="../media/image93.jpeg"/><Relationship Id="rId10" Type="http://schemas.openxmlformats.org/officeDocument/2006/relationships/image" Target="../media/image88.jpeg"/><Relationship Id="rId19" Type="http://schemas.openxmlformats.org/officeDocument/2006/relationships/image" Target="../media/image97.jpeg"/><Relationship Id="rId4" Type="http://schemas.openxmlformats.org/officeDocument/2006/relationships/image" Target="../media/image83.jpeg"/><Relationship Id="rId9" Type="http://schemas.openxmlformats.org/officeDocument/2006/relationships/image" Target="../media/image87.jpeg"/><Relationship Id="rId14" Type="http://schemas.openxmlformats.org/officeDocument/2006/relationships/image" Target="../media/image92.jpeg"/><Relationship Id="rId22" Type="http://schemas.openxmlformats.org/officeDocument/2006/relationships/image" Target="../media/image100.jpeg"/></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5.xml"/><Relationship Id="rId13" Type="http://schemas.openxmlformats.org/officeDocument/2006/relationships/oleObject" Target="../embeddings/Dokument_programu_Microsoft_Office_Word_97_20033.doc"/><Relationship Id="rId3" Type="http://schemas.openxmlformats.org/officeDocument/2006/relationships/audio" Target="../media/audio1.wav"/><Relationship Id="rId7" Type="http://schemas.openxmlformats.org/officeDocument/2006/relationships/diagramQuickStyle" Target="../diagrams/quickStyle5.xml"/><Relationship Id="rId12" Type="http://schemas.openxmlformats.org/officeDocument/2006/relationships/image" Target="../media/image5.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diagramLayout" Target="../diagrams/layout5.xml"/><Relationship Id="rId11" Type="http://schemas.openxmlformats.org/officeDocument/2006/relationships/image" Target="../media/image113.jpeg"/><Relationship Id="rId5" Type="http://schemas.openxmlformats.org/officeDocument/2006/relationships/diagramData" Target="../diagrams/data5.xml"/><Relationship Id="rId10" Type="http://schemas.openxmlformats.org/officeDocument/2006/relationships/image" Target="../media/image112.png"/><Relationship Id="rId4" Type="http://schemas.openxmlformats.org/officeDocument/2006/relationships/image" Target="../media/image102.jpeg"/><Relationship Id="rId9" Type="http://schemas.microsoft.com/office/2007/relationships/diagramDrawing" Target="../diagrams/drawing5.xml"/></Relationships>
</file>

<file path=ppt/slides/_rels/slide43.xml.rels><?xml version="1.0" encoding="UTF-8" standalone="yes"?>
<Relationships xmlns="http://schemas.openxmlformats.org/package/2006/relationships"><Relationship Id="rId8" Type="http://schemas.openxmlformats.org/officeDocument/2006/relationships/diagramQuickStyle" Target="../diagrams/quickStyle6.xml"/><Relationship Id="rId13" Type="http://schemas.openxmlformats.org/officeDocument/2006/relationships/image" Target="../media/image5.wmf"/><Relationship Id="rId3" Type="http://schemas.openxmlformats.org/officeDocument/2006/relationships/audio" Target="../media/audio1.wav"/><Relationship Id="rId7" Type="http://schemas.openxmlformats.org/officeDocument/2006/relationships/diagramLayout" Target="../diagrams/layout6.xml"/><Relationship Id="rId12" Type="http://schemas.openxmlformats.org/officeDocument/2006/relationships/image" Target="../media/image113.jpe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diagramData" Target="../diagrams/data6.xml"/><Relationship Id="rId11" Type="http://schemas.openxmlformats.org/officeDocument/2006/relationships/image" Target="../media/image112.png"/><Relationship Id="rId5" Type="http://schemas.openxmlformats.org/officeDocument/2006/relationships/image" Target="../media/image102.jpeg"/><Relationship Id="rId15" Type="http://schemas.openxmlformats.org/officeDocument/2006/relationships/oleObject" Target="../embeddings/oleObject2.bin"/><Relationship Id="rId10" Type="http://schemas.microsoft.com/office/2007/relationships/diagramDrawing" Target="../diagrams/drawing6.xml"/><Relationship Id="rId4" Type="http://schemas.openxmlformats.org/officeDocument/2006/relationships/image" Target="../media/image18.jpeg"/><Relationship Id="rId9" Type="http://schemas.openxmlformats.org/officeDocument/2006/relationships/diagramColors" Target="../diagrams/colors6.xml"/><Relationship Id="rId14"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19.wmf"/></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9.wmf"/><Relationship Id="rId4" Type="http://schemas.openxmlformats.org/officeDocument/2006/relationships/image" Target="../media/image122.jpeg"/></Relationships>
</file>

<file path=ppt/slides/_rels/slide4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wmf"/><Relationship Id="rId5" Type="http://schemas.openxmlformats.org/officeDocument/2006/relationships/image" Target="../media/image8.png"/><Relationship Id="rId4" Type="http://schemas.openxmlformats.org/officeDocument/2006/relationships/hyperlink" Target="http://es.wikipedia.org/wiki/Imagen:Util.p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image" Target="../media/image9.wmf"/></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w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chart" Target="../charts/chart1.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cstate="print"/>
          <a:tile tx="0" ty="0" sx="100000" sy="100000" flip="none" algn="tl"/>
        </a:blipFill>
        <a:effectLst/>
      </p:bgPr>
    </p:bg>
    <p:spTree>
      <p:nvGrpSpPr>
        <p:cNvPr id="1" name=""/>
        <p:cNvGrpSpPr/>
        <p:nvPr/>
      </p:nvGrpSpPr>
      <p:grpSpPr>
        <a:xfrm>
          <a:off x="0" y="0"/>
          <a:ext cx="0" cy="0"/>
          <a:chOff x="0" y="0"/>
          <a:chExt cx="0" cy="0"/>
        </a:xfrm>
      </p:grpSpPr>
      <p:sp>
        <p:nvSpPr>
          <p:cNvPr id="3074" name="Rectangle 6"/>
          <p:cNvSpPr>
            <a:spLocks noGrp="1" noChangeArrowheads="1"/>
          </p:cNvSpPr>
          <p:nvPr>
            <p:ph type="title"/>
          </p:nvPr>
        </p:nvSpPr>
        <p:spPr>
          <a:xfrm>
            <a:off x="3923928" y="476672"/>
            <a:ext cx="4176464" cy="1143000"/>
          </a:xfrm>
          <a:ln w="25400">
            <a:solidFill>
              <a:schemeClr val="tx1"/>
            </a:solidFill>
            <a:prstDash val="sysDot"/>
          </a:ln>
          <a:effectLst>
            <a:glow rad="101600">
              <a:srgbClr val="FFCCFF">
                <a:alpha val="60000"/>
              </a:srgbClr>
            </a:glow>
            <a:outerShdw blurRad="152400" dist="317500" dir="5400000" sx="90000" sy="-19000" rotWithShape="0">
              <a:prstClr val="black">
                <a:alpha val="15000"/>
              </a:prstClr>
            </a:outerShdw>
          </a:effectLst>
          <a:scene3d>
            <a:camera prst="perspectiveRelaxed"/>
            <a:lightRig rig="threePt" dir="t"/>
          </a:scene3d>
        </p:spPr>
        <p:style>
          <a:lnRef idx="0">
            <a:scrgbClr r="0" g="0" b="0"/>
          </a:lnRef>
          <a:fillRef idx="1003">
            <a:schemeClr val="dk1"/>
          </a:fillRef>
          <a:effectRef idx="0">
            <a:scrgbClr r="0" g="0" b="0"/>
          </a:effectRef>
          <a:fontRef idx="major"/>
        </p:style>
        <p:txBody>
          <a:bodyPr>
            <a:noAutofit/>
          </a:bodyPr>
          <a:lstStyle/>
          <a:p>
            <a:pPr algn="ctr" eaLnBrk="1" hangingPunct="1">
              <a:defRPr/>
            </a:pPr>
            <a:r>
              <a:rPr lang="es-ES" sz="4000" dirty="0" smtClean="0">
                <a:solidFill>
                  <a:srgbClr val="00FFFF"/>
                </a:solidFill>
              </a:rPr>
              <a:t>I.S.A.E</a:t>
            </a:r>
            <a:r>
              <a:rPr lang="es-ES" sz="4000" dirty="0" smtClean="0"/>
              <a:t> </a:t>
            </a:r>
            <a:br>
              <a:rPr lang="es-ES" sz="4000" dirty="0" smtClean="0"/>
            </a:br>
            <a:r>
              <a:rPr lang="es-ES" sz="4000" dirty="0" smtClean="0">
                <a:solidFill>
                  <a:srgbClr val="00FFFF"/>
                </a:solidFill>
              </a:rPr>
              <a:t>UNIVERSIDAD</a:t>
            </a:r>
          </a:p>
        </p:txBody>
      </p:sp>
      <p:sp>
        <p:nvSpPr>
          <p:cNvPr id="11267" name="Rectangle 7"/>
          <p:cNvSpPr>
            <a:spLocks noGrp="1" noChangeArrowheads="1"/>
          </p:cNvSpPr>
          <p:nvPr>
            <p:ph type="body" sz="half" idx="1"/>
          </p:nvPr>
        </p:nvSpPr>
        <p:spPr>
          <a:xfrm>
            <a:off x="179388" y="620688"/>
            <a:ext cx="2808287" cy="5760639"/>
          </a:xfrm>
          <a:gradFill rotWithShape="0">
            <a:gsLst>
              <a:gs pos="0">
                <a:srgbClr val="CCCCFF"/>
              </a:gs>
              <a:gs pos="17999">
                <a:srgbClr val="99CCFF"/>
              </a:gs>
              <a:gs pos="36000">
                <a:srgbClr val="9966FF"/>
              </a:gs>
              <a:gs pos="61000">
                <a:srgbClr val="CC99FF"/>
              </a:gs>
              <a:gs pos="82001">
                <a:srgbClr val="99CCFF"/>
              </a:gs>
              <a:gs pos="100000">
                <a:srgbClr val="CCCCFF"/>
              </a:gs>
            </a:gsLst>
            <a:lin ang="5400000"/>
          </a:gradFill>
          <a:ln w="34925">
            <a:solidFill>
              <a:schemeClr val="accent1">
                <a:alpha val="83920"/>
              </a:schemeClr>
            </a:solidFill>
          </a:ln>
        </p:spPr>
        <p:txBody>
          <a:bodyPr/>
          <a:lstStyle/>
          <a:p>
            <a:pPr algn="ctr" eaLnBrk="1" hangingPunct="1">
              <a:lnSpc>
                <a:spcPct val="90000"/>
              </a:lnSpc>
              <a:buFont typeface="Wingdings" pitchFamily="2" charset="2"/>
              <a:buNone/>
            </a:pPr>
            <a:endParaRPr lang="es-ES" sz="1800" dirty="0" smtClean="0"/>
          </a:p>
          <a:p>
            <a:pPr algn="ctr" eaLnBrk="1" hangingPunct="1">
              <a:lnSpc>
                <a:spcPct val="90000"/>
              </a:lnSpc>
              <a:buFont typeface="Wingdings" pitchFamily="2" charset="2"/>
              <a:buNone/>
            </a:pPr>
            <a:r>
              <a:rPr lang="es-ES" sz="1800" dirty="0" smtClean="0"/>
              <a:t>MATERIA : PROGRAMACION 5</a:t>
            </a:r>
          </a:p>
          <a:p>
            <a:pPr algn="ctr" eaLnBrk="1" hangingPunct="1">
              <a:lnSpc>
                <a:spcPct val="90000"/>
              </a:lnSpc>
              <a:buFont typeface="Wingdings" pitchFamily="2" charset="2"/>
              <a:buNone/>
            </a:pPr>
            <a:endParaRPr lang="es-ES" sz="1800" dirty="0" smtClean="0"/>
          </a:p>
          <a:p>
            <a:pPr algn="ctr" eaLnBrk="1" hangingPunct="1">
              <a:lnSpc>
                <a:spcPct val="90000"/>
              </a:lnSpc>
              <a:buFont typeface="Wingdings" pitchFamily="2" charset="2"/>
              <a:buNone/>
            </a:pPr>
            <a:r>
              <a:rPr lang="es-ES" sz="1800" dirty="0" smtClean="0"/>
              <a:t>Tema: DIAGRAMAS Y TEMAS DE JAVA</a:t>
            </a:r>
          </a:p>
          <a:p>
            <a:pPr algn="ctr" eaLnBrk="1" hangingPunct="1">
              <a:lnSpc>
                <a:spcPct val="90000"/>
              </a:lnSpc>
              <a:buFont typeface="Wingdings" pitchFamily="2" charset="2"/>
              <a:buNone/>
            </a:pPr>
            <a:endParaRPr lang="es-ES" sz="1800" dirty="0" smtClean="0"/>
          </a:p>
          <a:p>
            <a:pPr algn="ctr" eaLnBrk="1" hangingPunct="1">
              <a:lnSpc>
                <a:spcPct val="90000"/>
              </a:lnSpc>
              <a:buFont typeface="Wingdings" pitchFamily="2" charset="2"/>
              <a:buNone/>
            </a:pPr>
            <a:r>
              <a:rPr lang="es-ES" sz="1800" dirty="0" smtClean="0"/>
              <a:t>MAGISTER</a:t>
            </a:r>
          </a:p>
          <a:p>
            <a:pPr algn="ctr" eaLnBrk="1" hangingPunct="1">
              <a:lnSpc>
                <a:spcPct val="90000"/>
              </a:lnSpc>
              <a:buFont typeface="Wingdings" pitchFamily="2" charset="2"/>
              <a:buNone/>
            </a:pPr>
            <a:r>
              <a:rPr lang="es-ES" sz="1800" dirty="0" smtClean="0"/>
              <a:t>ING. DIVAS SANJUR S.</a:t>
            </a:r>
          </a:p>
          <a:p>
            <a:pPr algn="ctr" eaLnBrk="1" hangingPunct="1">
              <a:lnSpc>
                <a:spcPct val="90000"/>
              </a:lnSpc>
              <a:buFont typeface="Wingdings" pitchFamily="2" charset="2"/>
              <a:buNone/>
            </a:pPr>
            <a:endParaRPr lang="es-ES" sz="1800" dirty="0" smtClean="0"/>
          </a:p>
          <a:p>
            <a:pPr eaLnBrk="1" hangingPunct="1">
              <a:lnSpc>
                <a:spcPct val="90000"/>
              </a:lnSpc>
            </a:pPr>
            <a:endParaRPr lang="es-ES" sz="1800" dirty="0" smtClean="0"/>
          </a:p>
          <a:p>
            <a:pPr algn="ctr" eaLnBrk="1" hangingPunct="1">
              <a:lnSpc>
                <a:spcPct val="90000"/>
              </a:lnSpc>
            </a:pPr>
            <a:r>
              <a:rPr lang="es-ES" sz="1800" dirty="0" smtClean="0"/>
              <a:t>Presentado por : Geovany A Guerra </a:t>
            </a:r>
          </a:p>
          <a:p>
            <a:pPr algn="ctr" eaLnBrk="1" hangingPunct="1">
              <a:lnSpc>
                <a:spcPct val="90000"/>
              </a:lnSpc>
              <a:buFont typeface="Wingdings" pitchFamily="2" charset="2"/>
              <a:buNone/>
            </a:pPr>
            <a:r>
              <a:rPr lang="es-ES" sz="1800" dirty="0" smtClean="0"/>
              <a:t>C.I.P: 4 – 718 – 53</a:t>
            </a:r>
          </a:p>
          <a:p>
            <a:pPr algn="ctr" eaLnBrk="1" hangingPunct="1">
              <a:lnSpc>
                <a:spcPct val="90000"/>
              </a:lnSpc>
              <a:buFont typeface="Wingdings" pitchFamily="2" charset="2"/>
              <a:buNone/>
            </a:pPr>
            <a:endParaRPr lang="es-ES" sz="1800" dirty="0" smtClean="0"/>
          </a:p>
          <a:p>
            <a:pPr algn="ctr" eaLnBrk="1" hangingPunct="1">
              <a:lnSpc>
                <a:spcPct val="90000"/>
              </a:lnSpc>
            </a:pPr>
            <a:r>
              <a:rPr lang="es-ES" sz="1800" dirty="0" smtClean="0"/>
              <a:t>Nivel: Licenciatura. Sistemas Informáticos</a:t>
            </a:r>
          </a:p>
          <a:p>
            <a:pPr algn="ctr" eaLnBrk="1" hangingPunct="1">
              <a:lnSpc>
                <a:spcPct val="90000"/>
              </a:lnSpc>
            </a:pPr>
            <a:r>
              <a:rPr lang="es-ES" sz="2000" dirty="0" smtClean="0"/>
              <a:t>Año: 2011</a:t>
            </a:r>
          </a:p>
        </p:txBody>
      </p:sp>
      <p:graphicFrame>
        <p:nvGraphicFramePr>
          <p:cNvPr id="5219" name="Group 99"/>
          <p:cNvGraphicFramePr>
            <a:graphicFrameLocks noGrp="1"/>
          </p:cNvGraphicFramePr>
          <p:nvPr>
            <p:ph sz="half" idx="2"/>
          </p:nvPr>
        </p:nvGraphicFramePr>
        <p:xfrm>
          <a:off x="3348038" y="1571625"/>
          <a:ext cx="5502452" cy="3662365"/>
        </p:xfrm>
        <a:graphic>
          <a:graphicData uri="http://schemas.openxmlformats.org/drawingml/2006/table">
            <a:tbl>
              <a:tblPr/>
              <a:tblGrid>
                <a:gridCol w="785106"/>
                <a:gridCol w="655057"/>
                <a:gridCol w="792088"/>
                <a:gridCol w="1008112"/>
                <a:gridCol w="688522"/>
                <a:gridCol w="788461"/>
                <a:gridCol w="785106"/>
              </a:tblGrid>
              <a:tr h="6048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Domingo</a:t>
                      </a:r>
                    </a:p>
                  </a:txBody>
                  <a:tcPr marL="45720" marR="4572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Lunes</a:t>
                      </a: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Martes</a:t>
                      </a: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Miercoles</a:t>
                      </a: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Jueves</a:t>
                      </a: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Viernes</a:t>
                      </a: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Sabado</a:t>
                      </a:r>
                    </a:p>
                  </a:txBody>
                  <a:tcPr marL="45720" marR="4572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gradFill>
                      <a:gsLst>
                        <a:gs pos="0">
                          <a:srgbClr val="8488C4"/>
                        </a:gs>
                        <a:gs pos="53000">
                          <a:srgbClr val="D4DEFF"/>
                        </a:gs>
                        <a:gs pos="83000">
                          <a:srgbClr val="D4DEFF"/>
                        </a:gs>
                        <a:gs pos="100000">
                          <a:srgbClr val="96AB94"/>
                        </a:gs>
                      </a:gsLst>
                      <a:lin ang="5400000" scaled="0"/>
                    </a:gradFill>
                  </a:tcPr>
                </a:tc>
              </a:tr>
              <a:tr h="6064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r>
              <a:tr h="6651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r>
              <a:tr h="6048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r>
              <a:tr h="5762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1" i="1" u="sng" strike="noStrike" cap="none" normalizeH="0" baseline="0" dirty="0" smtClean="0">
                        <a:ln>
                          <a:noFill/>
                        </a:ln>
                        <a:solidFill>
                          <a:schemeClr val="tx1"/>
                        </a:solidFill>
                        <a:effectLst/>
                        <a:latin typeface="Arial Black" pitchFamily="34"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r>
              <a:tr h="604838">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45720" marR="4572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bg2"/>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bg2"/>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bg2"/>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bg2"/>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bg2"/>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200" b="0" i="0" u="none" strike="noStrike" cap="none" normalizeH="0" baseline="0" dirty="0" smtClean="0">
                        <a:ln>
                          <a:noFill/>
                        </a:ln>
                        <a:solidFill>
                          <a:schemeClr val="bg2"/>
                        </a:solidFill>
                        <a:effectLst/>
                        <a:latin typeface="Arial" charset="0"/>
                      </a:endParaRPr>
                    </a:p>
                  </a:txBody>
                  <a:tcPr marL="45720" marR="4572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a:gsLst>
                        <a:gs pos="0">
                          <a:srgbClr val="8488C4"/>
                        </a:gs>
                        <a:gs pos="53000">
                          <a:srgbClr val="D4DEFF"/>
                        </a:gs>
                        <a:gs pos="83000">
                          <a:srgbClr val="D4DEFF"/>
                        </a:gs>
                        <a:gs pos="100000">
                          <a:srgbClr val="96AB94"/>
                        </a:gs>
                      </a:gsLst>
                      <a:lin ang="5400000" scaled="0"/>
                    </a:gradFill>
                  </a:tcPr>
                </a:tc>
              </a:tr>
            </a:tbl>
          </a:graphicData>
        </a:graphic>
      </p:graphicFrame>
      <p:sp>
        <p:nvSpPr>
          <p:cNvPr id="3134" name="15 Marcador de fecha"/>
          <p:cNvSpPr>
            <a:spLocks noGrp="1"/>
          </p:cNvSpPr>
          <p:nvPr>
            <p:ph type="dt" sz="half" idx="10"/>
          </p:nvPr>
        </p:nvSpPr>
        <p:spPr>
          <a:xfrm>
            <a:off x="5580112" y="3068960"/>
            <a:ext cx="1008062" cy="240804"/>
          </a:xfrm>
        </p:spPr>
        <p:txBody>
          <a:bodyPr/>
          <a:lstStyle/>
          <a:p>
            <a:pPr algn="ctr">
              <a:defRPr/>
            </a:pPr>
            <a:fld id="{A2053F8E-2C0E-47CB-AA5E-5100D278DAB6}" type="datetime1">
              <a:rPr lang="es-ES" smtClean="0">
                <a:solidFill>
                  <a:schemeClr val="tx1"/>
                </a:solidFill>
                <a:latin typeface="Arial Black" pitchFamily="34" charset="0"/>
              </a:rPr>
              <a:pPr algn="ctr">
                <a:defRPr/>
              </a:pPr>
              <a:t>11/12/2011</a:t>
            </a:fld>
            <a:endParaRPr lang="en-US" dirty="0" smtClean="0">
              <a:solidFill>
                <a:schemeClr val="tx1"/>
              </a:solidFill>
              <a:latin typeface="Arial Black" pitchFamily="34" charset="0"/>
            </a:endParaRPr>
          </a:p>
        </p:txBody>
      </p:sp>
      <p:sp>
        <p:nvSpPr>
          <p:cNvPr id="11327" name="AutoShape 12"/>
          <p:cNvSpPr>
            <a:spLocks noChangeArrowheads="1"/>
          </p:cNvSpPr>
          <p:nvPr/>
        </p:nvSpPr>
        <p:spPr bwMode="auto">
          <a:xfrm>
            <a:off x="5867400" y="5500688"/>
            <a:ext cx="2990850" cy="428625"/>
          </a:xfrm>
          <a:prstGeom prst="flowChartProcess">
            <a:avLst/>
          </a:prstGeom>
          <a:solidFill>
            <a:srgbClr val="FF00FF"/>
          </a:solidFill>
          <a:ln w="9525">
            <a:noFill/>
            <a:miter lim="800000"/>
            <a:headEnd/>
            <a:tailEnd/>
          </a:ln>
          <a:effectLst>
            <a:prstShdw prst="shdw17" dist="17961" dir="2700000">
              <a:srgbClr val="990099"/>
            </a:prstShdw>
          </a:effectLst>
        </p:spPr>
        <p:txBody>
          <a:bodyPr wrap="none" anchor="ctr"/>
          <a:lstStyle/>
          <a:p>
            <a:pPr algn="ctr"/>
            <a:r>
              <a:rPr kumimoji="1" lang="es-ES" sz="1400" b="1"/>
              <a:t>ACTIVIDAD  EN CASA</a:t>
            </a:r>
          </a:p>
        </p:txBody>
      </p:sp>
      <p:sp>
        <p:nvSpPr>
          <p:cNvPr id="11328" name="Text Box 15"/>
          <p:cNvSpPr txBox="1">
            <a:spLocks noChangeArrowheads="1"/>
          </p:cNvSpPr>
          <p:nvPr/>
        </p:nvSpPr>
        <p:spPr bwMode="auto">
          <a:xfrm>
            <a:off x="4286250" y="6143625"/>
            <a:ext cx="490538" cy="304800"/>
          </a:xfrm>
          <a:prstGeom prst="rect">
            <a:avLst/>
          </a:prstGeom>
          <a:noFill/>
          <a:ln w="9525">
            <a:noFill/>
            <a:miter lim="800000"/>
            <a:headEnd/>
            <a:tailEnd/>
          </a:ln>
        </p:spPr>
        <p:txBody>
          <a:bodyPr wrap="none">
            <a:spAutoFit/>
          </a:bodyPr>
          <a:lstStyle/>
          <a:p>
            <a:r>
              <a:rPr kumimoji="1" lang="es-ES" sz="1400" b="1"/>
              <a:t>Abr</a:t>
            </a:r>
          </a:p>
        </p:txBody>
      </p:sp>
      <p:sp>
        <p:nvSpPr>
          <p:cNvPr id="11329" name="Text Box 16"/>
          <p:cNvSpPr txBox="1">
            <a:spLocks noChangeArrowheads="1"/>
          </p:cNvSpPr>
          <p:nvPr/>
        </p:nvSpPr>
        <p:spPr bwMode="auto">
          <a:xfrm>
            <a:off x="3857625" y="6143625"/>
            <a:ext cx="500063" cy="276999"/>
          </a:xfrm>
          <a:prstGeom prst="rect">
            <a:avLst/>
          </a:prstGeom>
          <a:noFill/>
          <a:ln w="9525">
            <a:noFill/>
            <a:miter lim="800000"/>
            <a:headEnd/>
            <a:tailEnd/>
          </a:ln>
        </p:spPr>
        <p:txBody>
          <a:bodyPr>
            <a:spAutoFit/>
          </a:bodyPr>
          <a:lstStyle/>
          <a:p>
            <a:r>
              <a:rPr kumimoji="1" lang="es-ES" sz="1200" b="1" dirty="0"/>
              <a:t>Mar</a:t>
            </a:r>
          </a:p>
        </p:txBody>
      </p:sp>
      <p:sp>
        <p:nvSpPr>
          <p:cNvPr id="5137" name="AutoShape 17"/>
          <p:cNvSpPr>
            <a:spLocks noChangeArrowheads="1"/>
          </p:cNvSpPr>
          <p:nvPr/>
        </p:nvSpPr>
        <p:spPr bwMode="auto">
          <a:xfrm>
            <a:off x="3071813" y="6000750"/>
            <a:ext cx="6072187" cy="142875"/>
          </a:xfrm>
          <a:prstGeom prst="rightArrow">
            <a:avLst>
              <a:gd name="adj1" fmla="val 36602"/>
              <a:gd name="adj2" fmla="val 132027"/>
            </a:avLst>
          </a:prstGeom>
          <a:gradFill rotWithShape="0">
            <a:gsLst>
              <a:gs pos="0">
                <a:schemeClr val="accent1"/>
              </a:gs>
              <a:gs pos="100000">
                <a:schemeClr val="accent2"/>
              </a:gs>
            </a:gsLst>
            <a:lin ang="0" scaled="1"/>
          </a:gradFill>
          <a:ln w="9525">
            <a:noFill/>
            <a:miter lim="800000"/>
            <a:headEnd/>
            <a:tailEnd/>
          </a:ln>
          <a:effectLst>
            <a:prstShdw prst="shdw17" dist="17961" dir="2700000">
              <a:schemeClr val="accent1">
                <a:gamma/>
                <a:shade val="60000"/>
                <a:invGamma/>
              </a:schemeClr>
            </a:prstShdw>
          </a:effectLst>
        </p:spPr>
        <p:txBody>
          <a:bodyPr wrap="none" anchor="ctr"/>
          <a:lstStyle/>
          <a:p>
            <a:pPr algn="ctr">
              <a:defRPr/>
            </a:pPr>
            <a:endParaRPr kumimoji="1" lang="es-ES" sz="1000" dirty="0">
              <a:latin typeface="Times New Roman" pitchFamily="18" charset="0"/>
            </a:endParaRPr>
          </a:p>
        </p:txBody>
      </p:sp>
      <p:sp>
        <p:nvSpPr>
          <p:cNvPr id="11331" name="Text Box 20"/>
          <p:cNvSpPr txBox="1">
            <a:spLocks noChangeArrowheads="1"/>
          </p:cNvSpPr>
          <p:nvPr/>
        </p:nvSpPr>
        <p:spPr bwMode="auto">
          <a:xfrm>
            <a:off x="3429000" y="6143625"/>
            <a:ext cx="500063" cy="307975"/>
          </a:xfrm>
          <a:prstGeom prst="rect">
            <a:avLst/>
          </a:prstGeom>
          <a:noFill/>
          <a:ln w="9525">
            <a:noFill/>
            <a:miter lim="800000"/>
            <a:headEnd/>
            <a:tailEnd/>
          </a:ln>
        </p:spPr>
        <p:txBody>
          <a:bodyPr>
            <a:spAutoFit/>
          </a:bodyPr>
          <a:lstStyle/>
          <a:p>
            <a:r>
              <a:rPr kumimoji="1" lang="es-ES" sz="1400" b="1"/>
              <a:t>Feb</a:t>
            </a:r>
          </a:p>
        </p:txBody>
      </p:sp>
      <p:sp>
        <p:nvSpPr>
          <p:cNvPr id="11332" name="Text Box 21"/>
          <p:cNvSpPr txBox="1">
            <a:spLocks noChangeArrowheads="1"/>
          </p:cNvSpPr>
          <p:nvPr/>
        </p:nvSpPr>
        <p:spPr bwMode="auto">
          <a:xfrm>
            <a:off x="3000375" y="6143625"/>
            <a:ext cx="509588" cy="304800"/>
          </a:xfrm>
          <a:prstGeom prst="rect">
            <a:avLst/>
          </a:prstGeom>
          <a:noFill/>
          <a:ln w="9525">
            <a:noFill/>
            <a:miter lim="800000"/>
            <a:headEnd/>
            <a:tailEnd/>
          </a:ln>
        </p:spPr>
        <p:txBody>
          <a:bodyPr wrap="none">
            <a:spAutoFit/>
          </a:bodyPr>
          <a:lstStyle/>
          <a:p>
            <a:r>
              <a:rPr kumimoji="1" lang="es-ES" sz="1400" b="1"/>
              <a:t>Ene</a:t>
            </a:r>
          </a:p>
        </p:txBody>
      </p:sp>
      <p:sp>
        <p:nvSpPr>
          <p:cNvPr id="11333" name="Rectangle 100"/>
          <p:cNvSpPr>
            <a:spLocks noChangeArrowheads="1"/>
          </p:cNvSpPr>
          <p:nvPr/>
        </p:nvSpPr>
        <p:spPr bwMode="auto">
          <a:xfrm>
            <a:off x="3347864" y="4293096"/>
            <a:ext cx="2808312" cy="144016"/>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ctr"/>
            <a:r>
              <a:rPr kumimoji="1" lang="es-PA" sz="1200" b="1" dirty="0" smtClean="0">
                <a:solidFill>
                  <a:schemeClr val="bg1"/>
                </a:solidFill>
              </a:rPr>
              <a:t>DIA</a:t>
            </a:r>
            <a:endParaRPr kumimoji="1" lang="es-PA" sz="1200" b="1" dirty="0">
              <a:solidFill>
                <a:schemeClr val="bg1"/>
              </a:solidFill>
            </a:endParaRPr>
          </a:p>
        </p:txBody>
      </p:sp>
      <p:sp>
        <p:nvSpPr>
          <p:cNvPr id="11334" name="AutoShape 101"/>
          <p:cNvSpPr>
            <a:spLocks noChangeArrowheads="1"/>
          </p:cNvSpPr>
          <p:nvPr/>
        </p:nvSpPr>
        <p:spPr bwMode="auto">
          <a:xfrm>
            <a:off x="6012160" y="4077072"/>
            <a:ext cx="533400" cy="574675"/>
          </a:xfrm>
          <a:prstGeom prst="irregularSeal1">
            <a:avLst/>
          </a:prstGeom>
          <a:solidFill>
            <a:schemeClr val="accent1"/>
          </a:solidFill>
          <a:ln w="12700" cap="sq">
            <a:solidFill>
              <a:schemeClr val="tx1"/>
            </a:solidFill>
            <a:miter lim="800000"/>
            <a:headEnd type="none" w="sm" len="sm"/>
            <a:tailEnd type="none" w="sm" len="sm"/>
          </a:ln>
        </p:spPr>
        <p:txBody>
          <a:bodyPr wrap="none" anchor="ctr"/>
          <a:lstStyle/>
          <a:p>
            <a:pPr algn="ctr"/>
            <a:endParaRPr kumimoji="1" lang="es-ES" sz="1200" b="1"/>
          </a:p>
        </p:txBody>
      </p:sp>
      <p:sp>
        <p:nvSpPr>
          <p:cNvPr id="11335" name="Text Box 15"/>
          <p:cNvSpPr txBox="1">
            <a:spLocks noChangeArrowheads="1"/>
          </p:cNvSpPr>
          <p:nvPr/>
        </p:nvSpPr>
        <p:spPr bwMode="auto">
          <a:xfrm>
            <a:off x="6000750" y="6143625"/>
            <a:ext cx="531813" cy="307975"/>
          </a:xfrm>
          <a:prstGeom prst="rect">
            <a:avLst/>
          </a:prstGeom>
          <a:noFill/>
          <a:ln w="9525">
            <a:noFill/>
            <a:miter lim="800000"/>
            <a:headEnd/>
            <a:tailEnd/>
          </a:ln>
        </p:spPr>
        <p:txBody>
          <a:bodyPr wrap="none">
            <a:spAutoFit/>
          </a:bodyPr>
          <a:lstStyle/>
          <a:p>
            <a:r>
              <a:rPr kumimoji="1" lang="es-ES" sz="1400" b="1"/>
              <a:t>Ago</a:t>
            </a:r>
          </a:p>
        </p:txBody>
      </p:sp>
      <p:sp>
        <p:nvSpPr>
          <p:cNvPr id="11336" name="Text Box 15"/>
          <p:cNvSpPr txBox="1">
            <a:spLocks noChangeArrowheads="1"/>
          </p:cNvSpPr>
          <p:nvPr/>
        </p:nvSpPr>
        <p:spPr bwMode="auto">
          <a:xfrm>
            <a:off x="5214938" y="6143625"/>
            <a:ext cx="501650" cy="307975"/>
          </a:xfrm>
          <a:prstGeom prst="rect">
            <a:avLst/>
          </a:prstGeom>
          <a:noFill/>
          <a:ln w="9525">
            <a:noFill/>
            <a:miter lim="800000"/>
            <a:headEnd/>
            <a:tailEnd/>
          </a:ln>
        </p:spPr>
        <p:txBody>
          <a:bodyPr wrap="none">
            <a:spAutoFit/>
          </a:bodyPr>
          <a:lstStyle/>
          <a:p>
            <a:r>
              <a:rPr kumimoji="1" lang="es-ES" sz="1400" b="1"/>
              <a:t>Jun</a:t>
            </a:r>
          </a:p>
        </p:txBody>
      </p:sp>
      <p:sp>
        <p:nvSpPr>
          <p:cNvPr id="11337" name="Text Box 15"/>
          <p:cNvSpPr txBox="1">
            <a:spLocks noChangeArrowheads="1"/>
          </p:cNvSpPr>
          <p:nvPr/>
        </p:nvSpPr>
        <p:spPr bwMode="auto">
          <a:xfrm>
            <a:off x="4714875" y="6143625"/>
            <a:ext cx="531813" cy="307975"/>
          </a:xfrm>
          <a:prstGeom prst="rect">
            <a:avLst/>
          </a:prstGeom>
          <a:noFill/>
          <a:ln w="9525">
            <a:noFill/>
            <a:miter lim="800000"/>
            <a:headEnd/>
            <a:tailEnd/>
          </a:ln>
        </p:spPr>
        <p:txBody>
          <a:bodyPr wrap="none">
            <a:spAutoFit/>
          </a:bodyPr>
          <a:lstStyle/>
          <a:p>
            <a:r>
              <a:rPr kumimoji="1" lang="es-ES" sz="1400" b="1"/>
              <a:t>May</a:t>
            </a:r>
          </a:p>
        </p:txBody>
      </p:sp>
      <p:sp>
        <p:nvSpPr>
          <p:cNvPr id="11338" name="Text Box 15"/>
          <p:cNvSpPr txBox="1">
            <a:spLocks noChangeArrowheads="1"/>
          </p:cNvSpPr>
          <p:nvPr/>
        </p:nvSpPr>
        <p:spPr bwMode="auto">
          <a:xfrm>
            <a:off x="5643563" y="6143625"/>
            <a:ext cx="442912" cy="307975"/>
          </a:xfrm>
          <a:prstGeom prst="rect">
            <a:avLst/>
          </a:prstGeom>
          <a:noFill/>
          <a:ln w="9525">
            <a:noFill/>
            <a:miter lim="800000"/>
            <a:headEnd/>
            <a:tailEnd/>
          </a:ln>
        </p:spPr>
        <p:txBody>
          <a:bodyPr wrap="none">
            <a:spAutoFit/>
          </a:bodyPr>
          <a:lstStyle/>
          <a:p>
            <a:r>
              <a:rPr kumimoji="1" lang="es-ES" sz="1400" b="1"/>
              <a:t>Jul</a:t>
            </a:r>
          </a:p>
        </p:txBody>
      </p:sp>
      <p:sp>
        <p:nvSpPr>
          <p:cNvPr id="11339" name="Text Box 15"/>
          <p:cNvSpPr txBox="1">
            <a:spLocks noChangeArrowheads="1"/>
          </p:cNvSpPr>
          <p:nvPr/>
        </p:nvSpPr>
        <p:spPr bwMode="auto">
          <a:xfrm>
            <a:off x="6500813" y="6143625"/>
            <a:ext cx="531812" cy="307975"/>
          </a:xfrm>
          <a:prstGeom prst="rect">
            <a:avLst/>
          </a:prstGeom>
          <a:noFill/>
          <a:ln w="9525">
            <a:noFill/>
            <a:miter lim="800000"/>
            <a:headEnd/>
            <a:tailEnd/>
          </a:ln>
        </p:spPr>
        <p:txBody>
          <a:bodyPr>
            <a:spAutoFit/>
          </a:bodyPr>
          <a:lstStyle/>
          <a:p>
            <a:r>
              <a:rPr kumimoji="1" lang="es-ES" sz="1400" b="1"/>
              <a:t>Sep</a:t>
            </a:r>
          </a:p>
        </p:txBody>
      </p:sp>
      <p:sp>
        <p:nvSpPr>
          <p:cNvPr id="11340" name="Text Box 15"/>
          <p:cNvSpPr txBox="1">
            <a:spLocks noChangeArrowheads="1"/>
          </p:cNvSpPr>
          <p:nvPr/>
        </p:nvSpPr>
        <p:spPr bwMode="auto">
          <a:xfrm>
            <a:off x="7000875" y="6143625"/>
            <a:ext cx="482600" cy="307975"/>
          </a:xfrm>
          <a:prstGeom prst="rect">
            <a:avLst/>
          </a:prstGeom>
          <a:noFill/>
          <a:ln w="9525">
            <a:noFill/>
            <a:miter lim="800000"/>
            <a:headEnd/>
            <a:tailEnd/>
          </a:ln>
        </p:spPr>
        <p:txBody>
          <a:bodyPr wrap="none">
            <a:spAutoFit/>
          </a:bodyPr>
          <a:lstStyle/>
          <a:p>
            <a:r>
              <a:rPr kumimoji="1" lang="es-ES" sz="1400" b="1"/>
              <a:t>Oct</a:t>
            </a:r>
          </a:p>
        </p:txBody>
      </p:sp>
      <p:sp>
        <p:nvSpPr>
          <p:cNvPr id="11341" name="Text Box 15"/>
          <p:cNvSpPr txBox="1">
            <a:spLocks noChangeArrowheads="1"/>
          </p:cNvSpPr>
          <p:nvPr/>
        </p:nvSpPr>
        <p:spPr bwMode="auto">
          <a:xfrm>
            <a:off x="7429500" y="6143625"/>
            <a:ext cx="522288" cy="307975"/>
          </a:xfrm>
          <a:prstGeom prst="rect">
            <a:avLst/>
          </a:prstGeom>
          <a:noFill/>
          <a:ln w="9525">
            <a:noFill/>
            <a:miter lim="800000"/>
            <a:headEnd/>
            <a:tailEnd/>
          </a:ln>
        </p:spPr>
        <p:txBody>
          <a:bodyPr wrap="none">
            <a:spAutoFit/>
          </a:bodyPr>
          <a:lstStyle/>
          <a:p>
            <a:r>
              <a:rPr kumimoji="1" lang="es-ES" sz="1400" b="1"/>
              <a:t>Nov</a:t>
            </a:r>
          </a:p>
        </p:txBody>
      </p:sp>
      <p:sp>
        <p:nvSpPr>
          <p:cNvPr id="11342" name="Text Box 15"/>
          <p:cNvSpPr txBox="1">
            <a:spLocks noChangeArrowheads="1"/>
          </p:cNvSpPr>
          <p:nvPr/>
        </p:nvSpPr>
        <p:spPr bwMode="auto">
          <a:xfrm>
            <a:off x="7858125" y="6143625"/>
            <a:ext cx="512763" cy="307975"/>
          </a:xfrm>
          <a:prstGeom prst="rect">
            <a:avLst/>
          </a:prstGeom>
          <a:noFill/>
          <a:ln w="9525">
            <a:noFill/>
            <a:miter lim="800000"/>
            <a:headEnd/>
            <a:tailEnd/>
          </a:ln>
        </p:spPr>
        <p:txBody>
          <a:bodyPr wrap="none">
            <a:spAutoFit/>
          </a:bodyPr>
          <a:lstStyle/>
          <a:p>
            <a:r>
              <a:rPr kumimoji="1" lang="es-ES" sz="1400" b="1"/>
              <a:t>Dic.</a:t>
            </a:r>
          </a:p>
        </p:txBody>
      </p:sp>
      <p:sp>
        <p:nvSpPr>
          <p:cNvPr id="11343" name="AutoShape 12"/>
          <p:cNvSpPr>
            <a:spLocks noChangeArrowheads="1"/>
          </p:cNvSpPr>
          <p:nvPr/>
        </p:nvSpPr>
        <p:spPr bwMode="auto">
          <a:xfrm>
            <a:off x="3071813" y="5500688"/>
            <a:ext cx="2643187" cy="428625"/>
          </a:xfrm>
          <a:prstGeom prst="flowChartProcess">
            <a:avLst/>
          </a:prstGeom>
          <a:solidFill>
            <a:srgbClr val="FF00FF"/>
          </a:solidFill>
          <a:ln w="9525">
            <a:noFill/>
            <a:miter lim="800000"/>
            <a:headEnd/>
            <a:tailEnd/>
          </a:ln>
          <a:effectLst>
            <a:prstShdw prst="shdw17" dist="17961" dir="2700000">
              <a:srgbClr val="990099"/>
            </a:prstShdw>
          </a:effectLst>
        </p:spPr>
        <p:txBody>
          <a:bodyPr wrap="none" anchor="ctr"/>
          <a:lstStyle/>
          <a:p>
            <a:pPr algn="ctr"/>
            <a:r>
              <a:rPr kumimoji="1" lang="es-ES" sz="1400" b="1" dirty="0" smtClean="0"/>
              <a:t>PROGRAMACION  JAVA </a:t>
            </a:r>
            <a:endParaRPr kumimoji="1" lang="es-ES" sz="1400" b="1" dirty="0"/>
          </a:p>
        </p:txBody>
      </p:sp>
      <p:pic>
        <p:nvPicPr>
          <p:cNvPr id="11344" name="Imagen 10" descr="Escudo de Taboga"/>
          <p:cNvPicPr>
            <a:picLocks noChangeAspect="1" noChangeArrowheads="1"/>
          </p:cNvPicPr>
          <p:nvPr/>
        </p:nvPicPr>
        <p:blipFill>
          <a:blip r:embed="rId5" cstate="print"/>
          <a:srcRect/>
          <a:stretch>
            <a:fillRect/>
          </a:stretch>
        </p:blipFill>
        <p:spPr bwMode="auto">
          <a:xfrm>
            <a:off x="3131840" y="764704"/>
            <a:ext cx="688975" cy="795338"/>
          </a:xfrm>
          <a:prstGeom prst="rect">
            <a:avLst/>
          </a:prstGeom>
          <a:noFill/>
          <a:ln w="9525">
            <a:noFill/>
            <a:miter lim="800000"/>
            <a:headEnd/>
            <a:tailEnd/>
          </a:ln>
        </p:spPr>
      </p:pic>
      <p:pic>
        <p:nvPicPr>
          <p:cNvPr id="11345" name="Imagen 13" descr="Bandera de Taboga"/>
          <p:cNvPicPr>
            <a:picLocks noChangeAspect="1" noChangeArrowheads="1"/>
          </p:cNvPicPr>
          <p:nvPr/>
        </p:nvPicPr>
        <p:blipFill>
          <a:blip r:embed="rId6" cstate="print"/>
          <a:srcRect/>
          <a:stretch>
            <a:fillRect/>
          </a:stretch>
        </p:blipFill>
        <p:spPr bwMode="auto">
          <a:xfrm>
            <a:off x="8244408" y="980728"/>
            <a:ext cx="688975" cy="511175"/>
          </a:xfrm>
          <a:prstGeom prst="rect">
            <a:avLst/>
          </a:prstGeom>
          <a:noFill/>
          <a:ln w="9525">
            <a:noFill/>
            <a:miter lim="800000"/>
            <a:headEnd/>
            <a:tailEnd/>
          </a:ln>
        </p:spPr>
      </p:pic>
    </p:spTree>
  </p:cSld>
  <p:clrMapOvr>
    <a:masterClrMapping/>
  </p:clrMapOvr>
  <p:transition spd="med">
    <p:wheel spokes="8"/>
    <p:sndAc>
      <p:stSnd>
        <p:snd r:embed="rId3" name="Endlesslove.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2627784" y="116632"/>
            <a:ext cx="6048672" cy="782960"/>
          </a:xfrm>
          <a:ln w="41275" cmpd="dbl">
            <a:solidFill>
              <a:schemeClr val="tx1"/>
            </a:solidFill>
          </a:ln>
          <a:effectLst>
            <a:outerShdw blurRad="76200" dist="12700" dir="8100000" sy="-23000" kx="800400" algn="br" rotWithShape="0">
              <a:prstClr val="black">
                <a:alpha val="20000"/>
              </a:prstClr>
            </a:outerShdw>
          </a:effectLst>
        </p:spPr>
        <p:txBody>
          <a:bodyPr>
            <a:normAutofit/>
          </a:bodyPr>
          <a:lstStyle/>
          <a:p>
            <a:pPr algn="ctr"/>
            <a:r>
              <a:rPr lang="es-ES" sz="4000" b="1" dirty="0" smtClean="0">
                <a:solidFill>
                  <a:schemeClr val="tx1"/>
                </a:solidFill>
                <a:latin typeface="Arial Black" pitchFamily="34" charset="0"/>
              </a:rPr>
              <a:t>TEMA // PROGRAMA</a:t>
            </a:r>
            <a:endParaRPr lang="es-ES" sz="4000" b="1" dirty="0">
              <a:solidFill>
                <a:schemeClr val="tx1"/>
              </a:solidFill>
              <a:latin typeface="Arial Black" pitchFamily="34" charset="0"/>
            </a:endParaRPr>
          </a:p>
        </p:txBody>
      </p:sp>
      <p:sp>
        <p:nvSpPr>
          <p:cNvPr id="5" name="4 Rectángulo"/>
          <p:cNvSpPr/>
          <p:nvPr/>
        </p:nvSpPr>
        <p:spPr>
          <a:xfrm>
            <a:off x="827584" y="2348880"/>
            <a:ext cx="2232248"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solidFill>
                  <a:schemeClr val="tx1"/>
                </a:solidFill>
                <a:latin typeface="Arial Black" pitchFamily="34" charset="0"/>
              </a:rPr>
              <a:t>PROGRAMA CLASS</a:t>
            </a:r>
            <a:endParaRPr lang="es-ES" sz="1400" dirty="0">
              <a:solidFill>
                <a:schemeClr val="tx1"/>
              </a:solidFill>
              <a:latin typeface="Arial Black" pitchFamily="34" charset="0"/>
            </a:endParaRPr>
          </a:p>
        </p:txBody>
      </p:sp>
      <p:sp>
        <p:nvSpPr>
          <p:cNvPr id="7" name="6 Rectángulo"/>
          <p:cNvSpPr/>
          <p:nvPr/>
        </p:nvSpPr>
        <p:spPr>
          <a:xfrm>
            <a:off x="1043608" y="3429000"/>
            <a:ext cx="2160240" cy="5543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latin typeface="Arial Black" pitchFamily="34" charset="0"/>
              </a:rPr>
              <a:t>INTERNET</a:t>
            </a:r>
            <a:endParaRPr lang="es-ES" b="1" dirty="0">
              <a:solidFill>
                <a:schemeClr val="tx1"/>
              </a:solidFill>
              <a:latin typeface="Arial Black" pitchFamily="34" charset="0"/>
            </a:endParaRPr>
          </a:p>
        </p:txBody>
      </p:sp>
      <p:sp>
        <p:nvSpPr>
          <p:cNvPr id="10" name="9 Rectángulo"/>
          <p:cNvSpPr/>
          <p:nvPr/>
        </p:nvSpPr>
        <p:spPr>
          <a:xfrm>
            <a:off x="6444208" y="1772816"/>
            <a:ext cx="199452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DISPOSICIÒN DE USO</a:t>
            </a:r>
            <a:endParaRPr lang="es-ES" b="1" dirty="0">
              <a:solidFill>
                <a:schemeClr val="tx1"/>
              </a:solidFill>
            </a:endParaRPr>
          </a:p>
        </p:txBody>
      </p:sp>
      <p:sp>
        <p:nvSpPr>
          <p:cNvPr id="11" name="10 Rectángulo"/>
          <p:cNvSpPr/>
          <p:nvPr/>
        </p:nvSpPr>
        <p:spPr>
          <a:xfrm>
            <a:off x="6372200" y="3284984"/>
            <a:ext cx="1850504" cy="5543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solidFill>
                  <a:schemeClr val="tx1"/>
                </a:solidFill>
                <a:latin typeface="Arial Black" pitchFamily="34" charset="0"/>
              </a:rPr>
              <a:t>CPU </a:t>
            </a:r>
            <a:r>
              <a:rPr lang="es-ES" sz="1600" u="sng" dirty="0" smtClean="0">
                <a:solidFill>
                  <a:schemeClr val="tx1"/>
                </a:solidFill>
                <a:latin typeface="Arial Black" pitchFamily="34" charset="0"/>
              </a:rPr>
              <a:t>PC </a:t>
            </a:r>
            <a:endParaRPr lang="es-ES" sz="1600" u="sng" dirty="0">
              <a:solidFill>
                <a:schemeClr val="tx1"/>
              </a:solidFill>
              <a:latin typeface="Arial Black" pitchFamily="34" charset="0"/>
            </a:endParaRPr>
          </a:p>
        </p:txBody>
      </p:sp>
      <p:sp>
        <p:nvSpPr>
          <p:cNvPr id="12" name="11 Rectángulo"/>
          <p:cNvSpPr/>
          <p:nvPr/>
        </p:nvSpPr>
        <p:spPr>
          <a:xfrm>
            <a:off x="5796136" y="4653136"/>
            <a:ext cx="2448272" cy="5543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latin typeface="Arial Black" pitchFamily="34" charset="0"/>
              </a:rPr>
              <a:t>CPU </a:t>
            </a:r>
            <a:r>
              <a:rPr lang="es-ES" b="1" u="sng" dirty="0" smtClean="0">
                <a:solidFill>
                  <a:schemeClr val="tx1"/>
                </a:solidFill>
                <a:latin typeface="Arial Black" pitchFamily="34" charset="0"/>
              </a:rPr>
              <a:t>MAC</a:t>
            </a:r>
            <a:endParaRPr lang="es-ES" b="1" u="sng" dirty="0">
              <a:solidFill>
                <a:schemeClr val="tx1"/>
              </a:solidFill>
              <a:latin typeface="Arial Black" pitchFamily="34" charset="0"/>
            </a:endParaRPr>
          </a:p>
        </p:txBody>
      </p:sp>
      <p:sp>
        <p:nvSpPr>
          <p:cNvPr id="13" name="12 Rectángulo"/>
          <p:cNvSpPr/>
          <p:nvPr/>
        </p:nvSpPr>
        <p:spPr>
          <a:xfrm>
            <a:off x="5868144" y="5877272"/>
            <a:ext cx="2880320"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latin typeface="Arial Black" pitchFamily="34" charset="0"/>
              </a:rPr>
              <a:t>CPU </a:t>
            </a:r>
            <a:r>
              <a:rPr lang="es-ES" b="1" u="sng" dirty="0" smtClean="0">
                <a:solidFill>
                  <a:schemeClr val="tx1"/>
                </a:solidFill>
                <a:latin typeface="Arial Black" pitchFamily="34" charset="0"/>
              </a:rPr>
              <a:t>SUN </a:t>
            </a:r>
            <a:endParaRPr lang="es-ES" b="1" u="sng" dirty="0">
              <a:solidFill>
                <a:schemeClr val="tx1"/>
              </a:solidFill>
              <a:latin typeface="Arial Black" pitchFamily="34" charset="0"/>
            </a:endParaRPr>
          </a:p>
        </p:txBody>
      </p:sp>
      <p:sp>
        <p:nvSpPr>
          <p:cNvPr id="14" name="Rectangle 2"/>
          <p:cNvSpPr txBox="1">
            <a:spLocks noChangeArrowheads="1"/>
          </p:cNvSpPr>
          <p:nvPr/>
        </p:nvSpPr>
        <p:spPr>
          <a:xfrm>
            <a:off x="1763688" y="1196752"/>
            <a:ext cx="1080120" cy="504056"/>
          </a:xfrm>
          <a:prstGeom prst="rect">
            <a:avLst/>
          </a:prstGeom>
          <a:ln w="15875">
            <a:solidFill>
              <a:schemeClr val="tx1"/>
            </a:solidFill>
          </a:ln>
        </p:spPr>
        <p:txBody>
          <a:bodyPr anchor="ctr">
            <a:normAutofit fontScale="90000"/>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PROCESOS COMPILACION</a:t>
            </a:r>
            <a:endParaRPr lang="es-ES_tradnl" sz="1200" b="1" dirty="0">
              <a:effectLst>
                <a:outerShdw blurRad="31750" dist="25400" dir="5400000" algn="tl" rotWithShape="0">
                  <a:srgbClr val="000000">
                    <a:alpha val="25000"/>
                  </a:srgbClr>
                </a:outerShdw>
              </a:effectLst>
              <a:latin typeface="+mj-lt"/>
              <a:ea typeface="+mj-ea"/>
              <a:cs typeface="+mj-cs"/>
            </a:endParaRPr>
          </a:p>
        </p:txBody>
      </p:sp>
      <p:cxnSp>
        <p:nvCxnSpPr>
          <p:cNvPr id="16" name="15 Conector recto de flecha"/>
          <p:cNvCxnSpPr>
            <a:stCxn id="2" idx="1"/>
            <a:endCxn id="14" idx="0"/>
          </p:cNvCxnSpPr>
          <p:nvPr/>
        </p:nvCxnSpPr>
        <p:spPr>
          <a:xfrm flipH="1">
            <a:off x="2303748" y="508112"/>
            <a:ext cx="324036" cy="68864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a:stCxn id="14" idx="2"/>
            <a:endCxn id="5" idx="0"/>
          </p:cNvCxnSpPr>
          <p:nvPr/>
        </p:nvCxnSpPr>
        <p:spPr>
          <a:xfrm flipH="1">
            <a:off x="1943708" y="1700808"/>
            <a:ext cx="360040" cy="64807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2"/>
          <p:cNvSpPr txBox="1">
            <a:spLocks noChangeArrowheads="1"/>
          </p:cNvSpPr>
          <p:nvPr/>
        </p:nvSpPr>
        <p:spPr>
          <a:xfrm>
            <a:off x="323528" y="1556792"/>
            <a:ext cx="1008112" cy="504056"/>
          </a:xfrm>
          <a:prstGeom prst="rect">
            <a:avLst/>
          </a:prstGeom>
          <a:ln>
            <a:solidFill>
              <a:schemeClr val="tx1"/>
            </a:solidFill>
          </a:ln>
        </p:spPr>
        <p:txBody>
          <a:bodyPr anchor="ctr">
            <a:normAutofit fontScale="97500"/>
            <a:scene3d>
              <a:camera prst="orthographicFront"/>
              <a:lightRig rig="soft" dir="t"/>
            </a:scene3d>
            <a:sp3d prstMaterial="softEdge">
              <a:bevelT w="25400" h="25400"/>
            </a:sp3d>
          </a:bodyPr>
          <a:lstStyle/>
          <a:p>
            <a:pPr algn="ctr">
              <a:defRPr/>
            </a:pPr>
            <a:r>
              <a:rPr lang="es-ES_tradnl" sz="1100" b="1" dirty="0" smtClean="0">
                <a:effectLst>
                  <a:outerShdw blurRad="38100" dist="38100" dir="2700000" algn="tl">
                    <a:srgbClr val="000000"/>
                  </a:outerShdw>
                </a:effectLst>
                <a:latin typeface="+mj-lt"/>
                <a:ea typeface="+mj-ea"/>
                <a:cs typeface="+mj-cs"/>
              </a:rPr>
              <a:t>D</a:t>
            </a:r>
            <a:r>
              <a:rPr lang="es-ES_tradnl" sz="900" b="1" dirty="0" smtClean="0">
                <a:effectLst>
                  <a:outerShdw blurRad="38100" dist="38100" dir="2700000" algn="tl">
                    <a:srgbClr val="000000"/>
                  </a:outerShdw>
                </a:effectLst>
                <a:latin typeface="+mj-lt"/>
                <a:ea typeface="+mj-ea"/>
                <a:cs typeface="+mj-cs"/>
              </a:rPr>
              <a:t>OCUMENTOS </a:t>
            </a:r>
          </a:p>
          <a:p>
            <a:pPr algn="ctr">
              <a:defRPr/>
            </a:pPr>
            <a:r>
              <a:rPr lang="es-ES_tradnl" sz="1200" b="1" dirty="0" smtClean="0">
                <a:effectLst>
                  <a:outerShdw blurRad="38100" dist="38100" dir="2700000" algn="tl">
                    <a:srgbClr val="000000"/>
                  </a:outerShdw>
                </a:effectLst>
                <a:latin typeface="+mj-lt"/>
                <a:ea typeface="+mj-ea"/>
                <a:cs typeface="+mj-cs"/>
              </a:rPr>
              <a:t> HTML</a:t>
            </a:r>
            <a:endParaRPr lang="es-ES_tradnl" sz="1200" b="1" dirty="0">
              <a:effectLst>
                <a:outerShdw blurRad="31750" dist="25400" dir="5400000" algn="tl" rotWithShape="0">
                  <a:srgbClr val="000000">
                    <a:alpha val="25000"/>
                  </a:srgbClr>
                </a:outerShdw>
              </a:effectLst>
              <a:latin typeface="+mj-lt"/>
              <a:ea typeface="+mj-ea"/>
              <a:cs typeface="+mj-cs"/>
            </a:endParaRPr>
          </a:p>
        </p:txBody>
      </p:sp>
      <p:sp>
        <p:nvSpPr>
          <p:cNvPr id="19" name="Rectangle 2"/>
          <p:cNvSpPr txBox="1">
            <a:spLocks noChangeArrowheads="1"/>
          </p:cNvSpPr>
          <p:nvPr/>
        </p:nvSpPr>
        <p:spPr>
          <a:xfrm>
            <a:off x="3635896" y="4149080"/>
            <a:ext cx="1080120" cy="1152128"/>
          </a:xfrm>
          <a:prstGeom prst="rect">
            <a:avLst/>
          </a:prstGeom>
          <a:ln>
            <a:solidFill>
              <a:schemeClr val="tx1"/>
            </a:solidFill>
          </a:ln>
        </p:spPr>
        <p:txBody>
          <a:bodyPr anchor="ctr">
            <a:noAutofit/>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CODIGOS BYTE</a:t>
            </a:r>
          </a:p>
          <a:p>
            <a:pPr algn="ctr">
              <a:defRPr/>
            </a:pPr>
            <a:r>
              <a:rPr lang="es-ES_tradnl" sz="1200" b="1" dirty="0" smtClean="0">
                <a:effectLst>
                  <a:outerShdw blurRad="38100" dist="38100" dir="2700000" algn="tl">
                    <a:srgbClr val="000000"/>
                  </a:outerShdw>
                </a:effectLst>
                <a:latin typeface="+mj-lt"/>
                <a:ea typeface="+mj-ea"/>
                <a:cs typeface="+mj-cs"/>
              </a:rPr>
              <a:t>RECORRIDO DE VIAJE O FRECUENCIA  </a:t>
            </a:r>
            <a:endParaRPr lang="es-ES_tradnl" sz="1200" b="1" dirty="0">
              <a:effectLst>
                <a:outerShdw blurRad="31750" dist="25400" dir="5400000" algn="tl" rotWithShape="0">
                  <a:srgbClr val="000000">
                    <a:alpha val="25000"/>
                  </a:srgbClr>
                </a:outerShdw>
              </a:effectLst>
              <a:latin typeface="+mj-lt"/>
              <a:ea typeface="+mj-ea"/>
              <a:cs typeface="+mj-cs"/>
            </a:endParaRPr>
          </a:p>
        </p:txBody>
      </p:sp>
      <p:cxnSp>
        <p:nvCxnSpPr>
          <p:cNvPr id="29" name="28 Conector recto de flecha"/>
          <p:cNvCxnSpPr>
            <a:stCxn id="5" idx="2"/>
            <a:endCxn id="7" idx="0"/>
          </p:cNvCxnSpPr>
          <p:nvPr/>
        </p:nvCxnSpPr>
        <p:spPr>
          <a:xfrm>
            <a:off x="1943708" y="2852936"/>
            <a:ext cx="180020" cy="57606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29 Conector recto de flecha"/>
          <p:cNvCxnSpPr>
            <a:stCxn id="7" idx="2"/>
            <a:endCxn id="109" idx="0"/>
          </p:cNvCxnSpPr>
          <p:nvPr/>
        </p:nvCxnSpPr>
        <p:spPr>
          <a:xfrm flipH="1">
            <a:off x="1140768" y="3983360"/>
            <a:ext cx="982960" cy="45375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Rectangle 2"/>
          <p:cNvSpPr txBox="1">
            <a:spLocks noChangeArrowheads="1"/>
          </p:cNvSpPr>
          <p:nvPr/>
        </p:nvSpPr>
        <p:spPr>
          <a:xfrm>
            <a:off x="3491880" y="1196752"/>
            <a:ext cx="1152128" cy="1512168"/>
          </a:xfrm>
          <a:prstGeom prst="rect">
            <a:avLst/>
          </a:prstGeom>
          <a:ln>
            <a:solidFill>
              <a:schemeClr val="tx1"/>
            </a:solidFill>
          </a:ln>
        </p:spPr>
        <p:txBody>
          <a:bodyPr anchor="ctr">
            <a:noAutofit/>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Tanto el programa como el HTML deben residir en un servidor de Internet.RESULTADOS</a:t>
            </a:r>
            <a:endParaRPr lang="es-ES_tradnl" sz="1200" b="1" dirty="0">
              <a:effectLst>
                <a:outerShdw blurRad="31750" dist="25400" dir="5400000" algn="tl" rotWithShape="0">
                  <a:srgbClr val="000000">
                    <a:alpha val="25000"/>
                  </a:srgbClr>
                </a:outerShdw>
              </a:effectLst>
              <a:latin typeface="+mj-lt"/>
              <a:ea typeface="+mj-ea"/>
              <a:cs typeface="+mj-cs"/>
            </a:endParaRPr>
          </a:p>
        </p:txBody>
      </p:sp>
      <p:sp>
        <p:nvSpPr>
          <p:cNvPr id="55" name="Rectangle 2"/>
          <p:cNvSpPr txBox="1">
            <a:spLocks noChangeArrowheads="1"/>
          </p:cNvSpPr>
          <p:nvPr/>
        </p:nvSpPr>
        <p:spPr>
          <a:xfrm>
            <a:off x="7524328" y="1268760"/>
            <a:ext cx="1440160" cy="288032"/>
          </a:xfrm>
          <a:prstGeom prst="rect">
            <a:avLst/>
          </a:prstGeom>
          <a:ln>
            <a:solidFill>
              <a:schemeClr val="tx1"/>
            </a:solidFill>
          </a:ln>
        </p:spPr>
        <p:txBody>
          <a:bodyPr anchor="ctr">
            <a:noAutofit/>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CARACTERISTICAS</a:t>
            </a:r>
            <a:endParaRPr lang="es-ES_tradnl" sz="1200" b="1" dirty="0">
              <a:effectLst>
                <a:outerShdw blurRad="31750" dist="25400" dir="5400000" algn="tl" rotWithShape="0">
                  <a:srgbClr val="000000">
                    <a:alpha val="25000"/>
                  </a:srgbClr>
                </a:outerShdw>
              </a:effectLst>
              <a:latin typeface="+mj-lt"/>
              <a:ea typeface="+mj-ea"/>
              <a:cs typeface="+mj-cs"/>
            </a:endParaRPr>
          </a:p>
        </p:txBody>
      </p:sp>
      <p:sp>
        <p:nvSpPr>
          <p:cNvPr id="56" name="Rectangle 2"/>
          <p:cNvSpPr txBox="1">
            <a:spLocks noChangeArrowheads="1"/>
          </p:cNvSpPr>
          <p:nvPr/>
        </p:nvSpPr>
        <p:spPr>
          <a:xfrm>
            <a:off x="8028384" y="4077072"/>
            <a:ext cx="864096" cy="288032"/>
          </a:xfrm>
          <a:prstGeom prst="rect">
            <a:avLst/>
          </a:prstGeom>
          <a:ln>
            <a:solidFill>
              <a:schemeClr val="tx1"/>
            </a:solidFill>
          </a:ln>
        </p:spPr>
        <p:txBody>
          <a:bodyPr anchor="ctr">
            <a:normAutofit fontScale="97500"/>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OFICINAS</a:t>
            </a:r>
            <a:endParaRPr lang="es-ES_tradnl" sz="1200" b="1" dirty="0">
              <a:effectLst>
                <a:outerShdw blurRad="31750" dist="25400" dir="5400000" algn="tl" rotWithShape="0">
                  <a:srgbClr val="000000">
                    <a:alpha val="25000"/>
                  </a:srgbClr>
                </a:outerShdw>
              </a:effectLst>
              <a:latin typeface="+mj-lt"/>
              <a:ea typeface="+mj-ea"/>
              <a:cs typeface="+mj-cs"/>
            </a:endParaRPr>
          </a:p>
        </p:txBody>
      </p:sp>
      <p:sp>
        <p:nvSpPr>
          <p:cNvPr id="57" name="Rectangle 2"/>
          <p:cNvSpPr txBox="1">
            <a:spLocks noChangeArrowheads="1"/>
          </p:cNvSpPr>
          <p:nvPr/>
        </p:nvSpPr>
        <p:spPr>
          <a:xfrm>
            <a:off x="8100392" y="2852936"/>
            <a:ext cx="864096" cy="288032"/>
          </a:xfrm>
          <a:prstGeom prst="rect">
            <a:avLst/>
          </a:prstGeom>
          <a:ln>
            <a:solidFill>
              <a:schemeClr val="tx1"/>
            </a:solidFill>
          </a:ln>
        </p:spPr>
        <p:txBody>
          <a:bodyPr anchor="ctr">
            <a:normAutofit fontScale="97500"/>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VENTAS</a:t>
            </a:r>
            <a:endParaRPr lang="es-ES_tradnl" sz="1200" b="1" dirty="0">
              <a:effectLst>
                <a:outerShdw blurRad="31750" dist="25400" dir="5400000" algn="tl" rotWithShape="0">
                  <a:srgbClr val="000000">
                    <a:alpha val="25000"/>
                  </a:srgbClr>
                </a:outerShdw>
              </a:effectLst>
              <a:latin typeface="+mj-lt"/>
              <a:ea typeface="+mj-ea"/>
              <a:cs typeface="+mj-cs"/>
            </a:endParaRPr>
          </a:p>
        </p:txBody>
      </p:sp>
      <p:sp>
        <p:nvSpPr>
          <p:cNvPr id="58" name="Rectangle 2"/>
          <p:cNvSpPr txBox="1">
            <a:spLocks noChangeArrowheads="1"/>
          </p:cNvSpPr>
          <p:nvPr/>
        </p:nvSpPr>
        <p:spPr>
          <a:xfrm>
            <a:off x="7812360" y="5445224"/>
            <a:ext cx="1043608" cy="288032"/>
          </a:xfrm>
          <a:prstGeom prst="rect">
            <a:avLst/>
          </a:prstGeom>
          <a:ln>
            <a:solidFill>
              <a:schemeClr val="tx1"/>
            </a:solidFill>
          </a:ln>
        </p:spPr>
        <p:txBody>
          <a:bodyPr anchor="ctr">
            <a:noAutofit/>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SERVICIOS</a:t>
            </a:r>
            <a:endParaRPr lang="es-ES_tradnl" sz="1200" b="1" dirty="0">
              <a:effectLst>
                <a:outerShdw blurRad="31750" dist="25400" dir="5400000" algn="tl" rotWithShape="0">
                  <a:srgbClr val="000000">
                    <a:alpha val="25000"/>
                  </a:srgbClr>
                </a:outerShdw>
              </a:effectLst>
              <a:latin typeface="+mj-lt"/>
              <a:ea typeface="+mj-ea"/>
              <a:cs typeface="+mj-cs"/>
            </a:endParaRPr>
          </a:p>
        </p:txBody>
      </p:sp>
      <p:sp>
        <p:nvSpPr>
          <p:cNvPr id="59" name="Rectangle 2"/>
          <p:cNvSpPr txBox="1">
            <a:spLocks noChangeArrowheads="1"/>
          </p:cNvSpPr>
          <p:nvPr/>
        </p:nvSpPr>
        <p:spPr>
          <a:xfrm>
            <a:off x="5868144" y="1268760"/>
            <a:ext cx="1296144" cy="288032"/>
          </a:xfrm>
          <a:prstGeom prst="rect">
            <a:avLst/>
          </a:prstGeom>
          <a:ln>
            <a:solidFill>
              <a:schemeClr val="tx1"/>
            </a:solidFill>
          </a:ln>
        </p:spPr>
        <p:txBody>
          <a:bodyPr anchor="ctr">
            <a:noAutofit/>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CLASIFICACIONES</a:t>
            </a:r>
            <a:endParaRPr lang="es-ES_tradnl" sz="1200" b="1" dirty="0">
              <a:effectLst>
                <a:outerShdw blurRad="31750" dist="25400" dir="5400000" algn="tl" rotWithShape="0">
                  <a:srgbClr val="000000">
                    <a:alpha val="25000"/>
                  </a:srgbClr>
                </a:outerShdw>
              </a:effectLst>
              <a:latin typeface="+mj-lt"/>
              <a:ea typeface="+mj-ea"/>
              <a:cs typeface="+mj-cs"/>
            </a:endParaRPr>
          </a:p>
        </p:txBody>
      </p:sp>
      <p:sp>
        <p:nvSpPr>
          <p:cNvPr id="60" name="Rectangle 2"/>
          <p:cNvSpPr txBox="1">
            <a:spLocks noChangeArrowheads="1"/>
          </p:cNvSpPr>
          <p:nvPr/>
        </p:nvSpPr>
        <p:spPr>
          <a:xfrm>
            <a:off x="5508104" y="2852936"/>
            <a:ext cx="1080120" cy="288032"/>
          </a:xfrm>
          <a:prstGeom prst="rect">
            <a:avLst/>
          </a:prstGeom>
          <a:ln>
            <a:solidFill>
              <a:schemeClr val="tx1"/>
            </a:solidFill>
          </a:ln>
        </p:spPr>
        <p:txBody>
          <a:bodyPr anchor="ctr">
            <a:noAutofit/>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INVENTARIOS</a:t>
            </a:r>
            <a:endParaRPr lang="es-ES_tradnl" sz="1200" b="1" dirty="0">
              <a:effectLst>
                <a:outerShdw blurRad="31750" dist="25400" dir="5400000" algn="tl" rotWithShape="0">
                  <a:srgbClr val="000000">
                    <a:alpha val="25000"/>
                  </a:srgbClr>
                </a:outerShdw>
              </a:effectLst>
              <a:latin typeface="+mj-lt"/>
              <a:ea typeface="+mj-ea"/>
              <a:cs typeface="+mj-cs"/>
            </a:endParaRPr>
          </a:p>
        </p:txBody>
      </p:sp>
      <p:sp>
        <p:nvSpPr>
          <p:cNvPr id="61" name="Rectangle 2"/>
          <p:cNvSpPr txBox="1">
            <a:spLocks noChangeArrowheads="1"/>
          </p:cNvSpPr>
          <p:nvPr/>
        </p:nvSpPr>
        <p:spPr>
          <a:xfrm>
            <a:off x="5148064" y="4077072"/>
            <a:ext cx="1512168" cy="288032"/>
          </a:xfrm>
          <a:prstGeom prst="rect">
            <a:avLst/>
          </a:prstGeom>
          <a:ln>
            <a:solidFill>
              <a:schemeClr val="tx1"/>
            </a:solidFill>
          </a:ln>
        </p:spPr>
        <p:txBody>
          <a:bodyPr anchor="ctr">
            <a:noAutofit/>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TIPO DE PROYECTO</a:t>
            </a:r>
            <a:endParaRPr lang="es-ES_tradnl" sz="1200" b="1" dirty="0">
              <a:effectLst>
                <a:outerShdw blurRad="31750" dist="25400" dir="5400000" algn="tl" rotWithShape="0">
                  <a:srgbClr val="000000">
                    <a:alpha val="25000"/>
                  </a:srgbClr>
                </a:outerShdw>
              </a:effectLst>
              <a:latin typeface="+mj-lt"/>
              <a:ea typeface="+mj-ea"/>
              <a:cs typeface="+mj-cs"/>
            </a:endParaRPr>
          </a:p>
        </p:txBody>
      </p:sp>
      <p:sp>
        <p:nvSpPr>
          <p:cNvPr id="62" name="Rectangle 2"/>
          <p:cNvSpPr txBox="1">
            <a:spLocks noChangeArrowheads="1"/>
          </p:cNvSpPr>
          <p:nvPr/>
        </p:nvSpPr>
        <p:spPr>
          <a:xfrm>
            <a:off x="5508104" y="5445224"/>
            <a:ext cx="1008112" cy="288032"/>
          </a:xfrm>
          <a:prstGeom prst="rect">
            <a:avLst/>
          </a:prstGeom>
          <a:ln>
            <a:solidFill>
              <a:schemeClr val="tx1"/>
            </a:solidFill>
          </a:ln>
        </p:spPr>
        <p:txBody>
          <a:bodyPr anchor="ctr">
            <a:noAutofit/>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ARCHIVOS</a:t>
            </a:r>
            <a:endParaRPr lang="es-ES_tradnl" sz="1200" b="1" dirty="0">
              <a:effectLst>
                <a:outerShdw blurRad="31750" dist="25400" dir="5400000" algn="tl" rotWithShape="0">
                  <a:srgbClr val="000000">
                    <a:alpha val="25000"/>
                  </a:srgbClr>
                </a:outerShdw>
              </a:effectLst>
              <a:latin typeface="+mj-lt"/>
              <a:ea typeface="+mj-ea"/>
              <a:cs typeface="+mj-cs"/>
            </a:endParaRPr>
          </a:p>
        </p:txBody>
      </p:sp>
      <p:cxnSp>
        <p:nvCxnSpPr>
          <p:cNvPr id="64" name="63 Conector recto de flecha"/>
          <p:cNvCxnSpPr>
            <a:stCxn id="11" idx="0"/>
            <a:endCxn id="10" idx="2"/>
          </p:cNvCxnSpPr>
          <p:nvPr/>
        </p:nvCxnSpPr>
        <p:spPr>
          <a:xfrm flipV="1">
            <a:off x="7297452" y="2687216"/>
            <a:ext cx="144016" cy="59776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64 Conector recto de flecha"/>
          <p:cNvCxnSpPr>
            <a:stCxn id="12" idx="0"/>
            <a:endCxn id="11" idx="2"/>
          </p:cNvCxnSpPr>
          <p:nvPr/>
        </p:nvCxnSpPr>
        <p:spPr>
          <a:xfrm flipV="1">
            <a:off x="7020272" y="3839344"/>
            <a:ext cx="277180" cy="81379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6" name="65 Conector recto de flecha"/>
          <p:cNvCxnSpPr>
            <a:stCxn id="13" idx="0"/>
            <a:endCxn id="12" idx="2"/>
          </p:cNvCxnSpPr>
          <p:nvPr/>
        </p:nvCxnSpPr>
        <p:spPr>
          <a:xfrm flipH="1" flipV="1">
            <a:off x="7020272" y="5207496"/>
            <a:ext cx="288032" cy="66977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80 Conector recto de flecha"/>
          <p:cNvCxnSpPr>
            <a:endCxn id="10" idx="0"/>
          </p:cNvCxnSpPr>
          <p:nvPr/>
        </p:nvCxnSpPr>
        <p:spPr>
          <a:xfrm>
            <a:off x="7380312" y="1412776"/>
            <a:ext cx="61156" cy="36004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2" name="91 Conector recto de flecha"/>
          <p:cNvCxnSpPr>
            <a:stCxn id="75" idx="3"/>
            <a:endCxn id="19" idx="1"/>
          </p:cNvCxnSpPr>
          <p:nvPr/>
        </p:nvCxnSpPr>
        <p:spPr>
          <a:xfrm flipV="1">
            <a:off x="1691680" y="4725144"/>
            <a:ext cx="1944216" cy="108012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1" name="110 Conector recto"/>
          <p:cNvCxnSpPr>
            <a:stCxn id="59" idx="3"/>
            <a:endCxn id="55" idx="1"/>
          </p:cNvCxnSpPr>
          <p:nvPr/>
        </p:nvCxnSpPr>
        <p:spPr>
          <a:xfrm>
            <a:off x="7164288" y="1412776"/>
            <a:ext cx="360040" cy="0"/>
          </a:xfrm>
          <a:prstGeom prst="line">
            <a:avLst/>
          </a:prstGeom>
          <a:ln w="15875" cmpd="sng">
            <a:solidFill>
              <a:schemeClr val="tx1"/>
            </a:solidFill>
            <a:headEnd type="diamond"/>
            <a:tailEnd type="diamond"/>
          </a:ln>
          <a:effectLst>
            <a:outerShdw blurRad="152400" dist="317500" dir="5400000" sx="90000" sy="-19000"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112" name="111 Conector recto"/>
          <p:cNvCxnSpPr>
            <a:stCxn id="60" idx="3"/>
            <a:endCxn id="57" idx="1"/>
          </p:cNvCxnSpPr>
          <p:nvPr/>
        </p:nvCxnSpPr>
        <p:spPr>
          <a:xfrm>
            <a:off x="6588224" y="2996952"/>
            <a:ext cx="1512168" cy="0"/>
          </a:xfrm>
          <a:prstGeom prst="line">
            <a:avLst/>
          </a:prstGeom>
          <a:ln w="15875" cmpd="sng">
            <a:solidFill>
              <a:schemeClr val="tx1"/>
            </a:solidFill>
            <a:headEnd type="diamond"/>
            <a:tailEnd type="diamond"/>
          </a:ln>
          <a:effectLst>
            <a:outerShdw blurRad="152400" dist="317500" dir="5400000" sx="90000" sy="-19000"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113" name="112 Conector recto"/>
          <p:cNvCxnSpPr>
            <a:stCxn id="61" idx="3"/>
            <a:endCxn id="56" idx="1"/>
          </p:cNvCxnSpPr>
          <p:nvPr/>
        </p:nvCxnSpPr>
        <p:spPr>
          <a:xfrm>
            <a:off x="6660232" y="4221088"/>
            <a:ext cx="1368152" cy="0"/>
          </a:xfrm>
          <a:prstGeom prst="line">
            <a:avLst/>
          </a:prstGeom>
          <a:ln w="15875" cmpd="sng">
            <a:solidFill>
              <a:schemeClr val="tx1"/>
            </a:solidFill>
            <a:headEnd type="diamond"/>
            <a:tailEnd type="diamond"/>
          </a:ln>
          <a:effectLst>
            <a:outerShdw blurRad="152400" dist="317500" dir="5400000" sx="90000" sy="-19000"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114" name="113 Conector recto"/>
          <p:cNvCxnSpPr>
            <a:stCxn id="62" idx="3"/>
            <a:endCxn id="58" idx="1"/>
          </p:cNvCxnSpPr>
          <p:nvPr/>
        </p:nvCxnSpPr>
        <p:spPr>
          <a:xfrm>
            <a:off x="6516216" y="5589240"/>
            <a:ext cx="1296144" cy="0"/>
          </a:xfrm>
          <a:prstGeom prst="line">
            <a:avLst/>
          </a:prstGeom>
          <a:ln w="15875" cmpd="sng">
            <a:solidFill>
              <a:schemeClr val="tx1"/>
            </a:solidFill>
            <a:headEnd type="diamond"/>
            <a:tailEnd type="diamond"/>
          </a:ln>
          <a:effectLst>
            <a:outerShdw blurRad="152400" dist="317500" dir="5400000" sx="90000" sy="-19000"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sp>
        <p:nvSpPr>
          <p:cNvPr id="31745" name="AutoShape 1"/>
          <p:cNvSpPr>
            <a:spLocks noChangeAspect="1" noChangeArrowheads="1"/>
          </p:cNvSpPr>
          <p:nvPr/>
        </p:nvSpPr>
        <p:spPr bwMode="auto">
          <a:xfrm>
            <a:off x="107504" y="116632"/>
            <a:ext cx="8928992" cy="6552728"/>
          </a:xfrm>
          <a:prstGeom prst="rect">
            <a:avLst/>
          </a:prstGeom>
          <a:noFill/>
          <a:ln w="1587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68" name="Rectangle 2"/>
          <p:cNvSpPr txBox="1">
            <a:spLocks noChangeArrowheads="1"/>
          </p:cNvSpPr>
          <p:nvPr/>
        </p:nvSpPr>
        <p:spPr>
          <a:xfrm>
            <a:off x="683568" y="980728"/>
            <a:ext cx="864096" cy="288032"/>
          </a:xfrm>
          <a:prstGeom prst="rect">
            <a:avLst/>
          </a:prstGeom>
          <a:ln w="15875">
            <a:solidFill>
              <a:schemeClr val="tx1"/>
            </a:solidFill>
          </a:ln>
        </p:spPr>
        <p:txBody>
          <a:bodyPr anchor="ctr">
            <a:normAutofit fontScale="97500"/>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RECURSOS</a:t>
            </a:r>
            <a:endParaRPr lang="es-ES_tradnl" sz="1200" b="1" dirty="0">
              <a:effectLst>
                <a:outerShdw blurRad="31750" dist="25400" dir="5400000" algn="tl" rotWithShape="0">
                  <a:srgbClr val="000000">
                    <a:alpha val="25000"/>
                  </a:srgbClr>
                </a:outerShdw>
              </a:effectLst>
              <a:latin typeface="+mj-lt"/>
              <a:ea typeface="+mj-ea"/>
              <a:cs typeface="+mj-cs"/>
            </a:endParaRPr>
          </a:p>
        </p:txBody>
      </p:sp>
      <p:sp>
        <p:nvSpPr>
          <p:cNvPr id="75" name="Rectangle 2"/>
          <p:cNvSpPr txBox="1">
            <a:spLocks noChangeArrowheads="1"/>
          </p:cNvSpPr>
          <p:nvPr/>
        </p:nvSpPr>
        <p:spPr>
          <a:xfrm>
            <a:off x="827584" y="5661248"/>
            <a:ext cx="864096" cy="288032"/>
          </a:xfrm>
          <a:prstGeom prst="rect">
            <a:avLst/>
          </a:prstGeom>
          <a:ln w="15875">
            <a:solidFill>
              <a:schemeClr val="tx1"/>
            </a:solidFill>
          </a:ln>
        </p:spPr>
        <p:txBody>
          <a:bodyPr anchor="ctr">
            <a:normAutofit fontScale="82500" lnSpcReduction="10000"/>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BYTES CODE</a:t>
            </a:r>
            <a:endParaRPr lang="es-ES_tradnl" sz="1200" b="1" dirty="0">
              <a:effectLst>
                <a:outerShdw blurRad="31750" dist="25400" dir="5400000" algn="tl" rotWithShape="0">
                  <a:srgbClr val="000000">
                    <a:alpha val="25000"/>
                  </a:srgbClr>
                </a:outerShdw>
              </a:effectLst>
              <a:latin typeface="+mj-lt"/>
              <a:ea typeface="+mj-ea"/>
              <a:cs typeface="+mj-cs"/>
            </a:endParaRPr>
          </a:p>
        </p:txBody>
      </p:sp>
      <p:cxnSp>
        <p:nvCxnSpPr>
          <p:cNvPr id="96" name="95 Conector angular"/>
          <p:cNvCxnSpPr>
            <a:stCxn id="19" idx="3"/>
            <a:endCxn id="10" idx="1"/>
          </p:cNvCxnSpPr>
          <p:nvPr/>
        </p:nvCxnSpPr>
        <p:spPr>
          <a:xfrm flipV="1">
            <a:off x="4716016" y="2230016"/>
            <a:ext cx="1728192" cy="2495128"/>
          </a:xfrm>
          <a:prstGeom prst="bentConnector3">
            <a:avLst>
              <a:gd name="adj1" fmla="val 1748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9" name="108 Rectángulo"/>
          <p:cNvSpPr/>
          <p:nvPr/>
        </p:nvSpPr>
        <p:spPr>
          <a:xfrm>
            <a:off x="683568" y="4437112"/>
            <a:ext cx="914400" cy="91440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19" name="118 Conector recto de flecha"/>
          <p:cNvCxnSpPr>
            <a:stCxn id="109" idx="2"/>
            <a:endCxn id="75" idx="0"/>
          </p:cNvCxnSpPr>
          <p:nvPr/>
        </p:nvCxnSpPr>
        <p:spPr>
          <a:xfrm>
            <a:off x="1140768" y="5351512"/>
            <a:ext cx="118864" cy="30973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3" name="132 Conector angular"/>
          <p:cNvCxnSpPr>
            <a:stCxn id="17" idx="2"/>
            <a:endCxn id="5" idx="1"/>
          </p:cNvCxnSpPr>
          <p:nvPr/>
        </p:nvCxnSpPr>
        <p:spPr>
          <a:xfrm rot="5400000">
            <a:off x="557554" y="2330878"/>
            <a:ext cx="540060" cy="12700"/>
          </a:xfrm>
          <a:prstGeom prst="bentConnector4">
            <a:avLst>
              <a:gd name="adj1" fmla="val 26667"/>
              <a:gd name="adj2" fmla="val 355000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9" name="138 Conector angular"/>
          <p:cNvCxnSpPr>
            <a:stCxn id="19" idx="2"/>
            <a:endCxn id="13" idx="1"/>
          </p:cNvCxnSpPr>
          <p:nvPr/>
        </p:nvCxnSpPr>
        <p:spPr>
          <a:xfrm rot="16200000" flipH="1">
            <a:off x="4608004" y="4869160"/>
            <a:ext cx="828092" cy="1692188"/>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heel spokes="8"/>
    <p:sndAc>
      <p:stSnd>
        <p:snd r:embed="rId2" name="Endlesslove.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a:xfrm>
            <a:off x="2555776" y="116632"/>
            <a:ext cx="2952328" cy="530225"/>
          </a:xfrm>
          <a:prstGeom prst="rect">
            <a:avLst/>
          </a:prstGeom>
          <a:ln>
            <a:solidFill>
              <a:schemeClr val="tx1"/>
            </a:solidFill>
          </a:ln>
        </p:spPr>
        <p:txBody>
          <a:bodyPr anchor="ctr">
            <a:normAutofit fontScale="82500" lnSpcReduction="20000"/>
            <a:scene3d>
              <a:camera prst="orthographicFront"/>
              <a:lightRig rig="soft" dir="t"/>
            </a:scene3d>
            <a:sp3d prstMaterial="softEdge">
              <a:bevelT w="25400" h="25400"/>
            </a:sp3d>
          </a:bodyPr>
          <a:lstStyle/>
          <a:p>
            <a:pPr algn="ctr">
              <a:defRPr/>
            </a:pPr>
            <a:r>
              <a:rPr lang="es-ES_tradnl" sz="2000" b="1" dirty="0" smtClean="0">
                <a:effectLst>
                  <a:outerShdw blurRad="38100" dist="38100" dir="2700000" algn="tl">
                    <a:srgbClr val="000000"/>
                  </a:outerShdw>
                </a:effectLst>
                <a:latin typeface="+mj-lt"/>
                <a:ea typeface="+mj-ea"/>
                <a:cs typeface="+mj-cs"/>
              </a:rPr>
              <a:t>PRACTICA EDUCACIONAL GLOBAL</a:t>
            </a:r>
            <a:endParaRPr lang="es-ES_tradnl" sz="2000" b="1" dirty="0">
              <a:effectLst>
                <a:outerShdw blurRad="31750" dist="25400" dir="5400000" algn="tl" rotWithShape="0">
                  <a:srgbClr val="000000">
                    <a:alpha val="25000"/>
                  </a:srgbClr>
                </a:outerShdw>
              </a:effectLst>
              <a:latin typeface="+mj-lt"/>
              <a:ea typeface="+mj-ea"/>
              <a:cs typeface="+mj-cs"/>
            </a:endParaRPr>
          </a:p>
        </p:txBody>
      </p:sp>
      <p:sp>
        <p:nvSpPr>
          <p:cNvPr id="5" name="4 Rectángulo"/>
          <p:cNvSpPr/>
          <p:nvPr/>
        </p:nvSpPr>
        <p:spPr>
          <a:xfrm>
            <a:off x="251520" y="260648"/>
            <a:ext cx="1728787" cy="360362"/>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dirty="0" smtClean="0">
                <a:solidFill>
                  <a:schemeClr val="bg1"/>
                </a:solidFill>
              </a:rPr>
              <a:t>ALTERNATIVAS</a:t>
            </a:r>
            <a:endParaRPr lang="es-ES" sz="1600" dirty="0">
              <a:solidFill>
                <a:schemeClr val="bg1"/>
              </a:solidFill>
            </a:endParaRPr>
          </a:p>
        </p:txBody>
      </p:sp>
      <p:sp>
        <p:nvSpPr>
          <p:cNvPr id="6" name="5 Rectángulo"/>
          <p:cNvSpPr/>
          <p:nvPr/>
        </p:nvSpPr>
        <p:spPr>
          <a:xfrm>
            <a:off x="467544" y="2348880"/>
            <a:ext cx="1727200" cy="432048"/>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smtClean="0">
                <a:solidFill>
                  <a:schemeClr val="tx1"/>
                </a:solidFill>
              </a:rPr>
              <a:t>IDEAS INSTRUCTIVAS DEL CONOCIMIENTO</a:t>
            </a:r>
            <a:endParaRPr lang="es-ES" sz="1200" dirty="0">
              <a:solidFill>
                <a:schemeClr val="tx1"/>
              </a:solidFill>
            </a:endParaRPr>
          </a:p>
        </p:txBody>
      </p:sp>
      <p:sp>
        <p:nvSpPr>
          <p:cNvPr id="7" name="6 Rectángulo"/>
          <p:cNvSpPr/>
          <p:nvPr/>
        </p:nvSpPr>
        <p:spPr>
          <a:xfrm>
            <a:off x="251520" y="1196752"/>
            <a:ext cx="1728788" cy="287338"/>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smtClean="0">
                <a:solidFill>
                  <a:schemeClr val="tx1"/>
                </a:solidFill>
              </a:rPr>
              <a:t>HECHOS  LOGICOS</a:t>
            </a:r>
            <a:endParaRPr lang="es-ES" sz="1200" dirty="0">
              <a:solidFill>
                <a:schemeClr val="tx1"/>
              </a:solidFill>
            </a:endParaRPr>
          </a:p>
        </p:txBody>
      </p:sp>
      <p:sp>
        <p:nvSpPr>
          <p:cNvPr id="9" name="8 Rectángulo"/>
          <p:cNvSpPr/>
          <p:nvPr/>
        </p:nvSpPr>
        <p:spPr>
          <a:xfrm>
            <a:off x="3203848" y="1124745"/>
            <a:ext cx="1942827" cy="648494"/>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smtClean="0">
                <a:solidFill>
                  <a:schemeClr val="tx1"/>
                </a:solidFill>
              </a:rPr>
              <a:t>CAMBIOS EN LA EDUCACION</a:t>
            </a:r>
            <a:endParaRPr lang="es-ES" dirty="0">
              <a:solidFill>
                <a:schemeClr val="tx1"/>
              </a:solidFill>
            </a:endParaRPr>
          </a:p>
        </p:txBody>
      </p:sp>
      <p:sp>
        <p:nvSpPr>
          <p:cNvPr id="10" name="9 Rectángulo"/>
          <p:cNvSpPr/>
          <p:nvPr/>
        </p:nvSpPr>
        <p:spPr>
          <a:xfrm>
            <a:off x="395536" y="3356992"/>
            <a:ext cx="1728787" cy="360363"/>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dirty="0" smtClean="0">
                <a:solidFill>
                  <a:schemeClr val="tx1"/>
                </a:solidFill>
              </a:rPr>
              <a:t>INTERES</a:t>
            </a:r>
            <a:endParaRPr lang="es-ES" sz="1400" dirty="0">
              <a:solidFill>
                <a:schemeClr val="tx1"/>
              </a:solidFill>
            </a:endParaRPr>
          </a:p>
        </p:txBody>
      </p:sp>
      <p:sp>
        <p:nvSpPr>
          <p:cNvPr id="11" name="10 Rectángulo"/>
          <p:cNvSpPr/>
          <p:nvPr/>
        </p:nvSpPr>
        <p:spPr>
          <a:xfrm>
            <a:off x="395536" y="3933056"/>
            <a:ext cx="1727200" cy="360363"/>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smtClean="0">
                <a:solidFill>
                  <a:schemeClr val="tx1"/>
                </a:solidFill>
              </a:rPr>
              <a:t>SABIDURIA DE CONOCER</a:t>
            </a:r>
            <a:endParaRPr lang="es-ES" sz="1200" dirty="0">
              <a:solidFill>
                <a:schemeClr val="tx1"/>
              </a:solidFill>
            </a:endParaRPr>
          </a:p>
        </p:txBody>
      </p:sp>
      <p:sp>
        <p:nvSpPr>
          <p:cNvPr id="12" name="11 Rectángulo"/>
          <p:cNvSpPr/>
          <p:nvPr/>
        </p:nvSpPr>
        <p:spPr>
          <a:xfrm>
            <a:off x="395536" y="4437112"/>
            <a:ext cx="1727200" cy="360363"/>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smtClean="0">
                <a:solidFill>
                  <a:schemeClr val="tx1"/>
                </a:solidFill>
              </a:rPr>
              <a:t>DERECHO DE APRENDER</a:t>
            </a:r>
            <a:endParaRPr lang="es-ES" sz="1200" dirty="0">
              <a:solidFill>
                <a:schemeClr val="tx1"/>
              </a:solidFill>
            </a:endParaRPr>
          </a:p>
        </p:txBody>
      </p:sp>
      <p:sp>
        <p:nvSpPr>
          <p:cNvPr id="13" name="12 Rectángulo"/>
          <p:cNvSpPr/>
          <p:nvPr/>
        </p:nvSpPr>
        <p:spPr>
          <a:xfrm>
            <a:off x="3635896" y="5949280"/>
            <a:ext cx="1728787" cy="360363"/>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smtClean="0">
                <a:solidFill>
                  <a:schemeClr val="tx1"/>
                </a:solidFill>
              </a:rPr>
              <a:t>CALIDAD EDUCACIONAL</a:t>
            </a:r>
            <a:endParaRPr lang="es-ES" sz="1200" dirty="0">
              <a:solidFill>
                <a:schemeClr val="tx1"/>
              </a:solidFill>
            </a:endParaRPr>
          </a:p>
        </p:txBody>
      </p:sp>
      <p:sp>
        <p:nvSpPr>
          <p:cNvPr id="14" name="13 Rectángulo"/>
          <p:cNvSpPr/>
          <p:nvPr/>
        </p:nvSpPr>
        <p:spPr>
          <a:xfrm>
            <a:off x="3347864" y="2636912"/>
            <a:ext cx="1727200" cy="358775"/>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smtClean="0">
                <a:solidFill>
                  <a:schemeClr val="tx1"/>
                </a:solidFill>
              </a:rPr>
              <a:t>ETICAS Y COMPETETIVIDAD</a:t>
            </a:r>
            <a:endParaRPr lang="es-ES" sz="1200" dirty="0">
              <a:solidFill>
                <a:schemeClr val="tx1"/>
              </a:solidFill>
            </a:endParaRPr>
          </a:p>
        </p:txBody>
      </p:sp>
      <p:sp>
        <p:nvSpPr>
          <p:cNvPr id="15" name="14 Rectángulo"/>
          <p:cNvSpPr/>
          <p:nvPr/>
        </p:nvSpPr>
        <p:spPr>
          <a:xfrm>
            <a:off x="7092280" y="4581128"/>
            <a:ext cx="1727200" cy="647427"/>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smtClean="0">
                <a:solidFill>
                  <a:schemeClr val="tx1"/>
                </a:solidFill>
              </a:rPr>
              <a:t>AMBIENTES  DE APRENDIZAJE Y LOS TIC</a:t>
            </a:r>
            <a:endParaRPr lang="es-ES" sz="1200" dirty="0">
              <a:solidFill>
                <a:schemeClr val="tx1"/>
              </a:solidFill>
            </a:endParaRPr>
          </a:p>
        </p:txBody>
      </p:sp>
      <p:sp>
        <p:nvSpPr>
          <p:cNvPr id="16" name="15 Rectángulo"/>
          <p:cNvSpPr/>
          <p:nvPr/>
        </p:nvSpPr>
        <p:spPr>
          <a:xfrm>
            <a:off x="7020272" y="3645024"/>
            <a:ext cx="1800225" cy="647700"/>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smtClean="0">
                <a:solidFill>
                  <a:schemeClr val="tx1"/>
                </a:solidFill>
                <a:latin typeface="Arial" pitchFamily="34" charset="0"/>
                <a:cs typeface="Arial" pitchFamily="34" charset="0"/>
              </a:rPr>
              <a:t>ESTUDIOS  SICOLOGICOS DE LA MENTE</a:t>
            </a:r>
            <a:endParaRPr lang="es-ES" sz="1200" dirty="0">
              <a:solidFill>
                <a:schemeClr val="tx1"/>
              </a:solidFill>
              <a:latin typeface="Arial" pitchFamily="34" charset="0"/>
              <a:cs typeface="Arial" pitchFamily="34" charset="0"/>
            </a:endParaRPr>
          </a:p>
        </p:txBody>
      </p:sp>
      <p:sp>
        <p:nvSpPr>
          <p:cNvPr id="17" name="16 Rectángulo"/>
          <p:cNvSpPr/>
          <p:nvPr/>
        </p:nvSpPr>
        <p:spPr>
          <a:xfrm>
            <a:off x="6948488" y="1412875"/>
            <a:ext cx="1944687" cy="360363"/>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smtClean="0">
                <a:solidFill>
                  <a:schemeClr val="tx1"/>
                </a:solidFill>
              </a:rPr>
              <a:t>ESTRATEGIAS DE ENSEÑANZA</a:t>
            </a:r>
            <a:endParaRPr lang="es-ES" sz="1200" dirty="0">
              <a:solidFill>
                <a:schemeClr val="tx1"/>
              </a:solidFill>
            </a:endParaRPr>
          </a:p>
        </p:txBody>
      </p:sp>
      <p:sp>
        <p:nvSpPr>
          <p:cNvPr id="18" name="17 Rectángulo"/>
          <p:cNvSpPr/>
          <p:nvPr/>
        </p:nvSpPr>
        <p:spPr>
          <a:xfrm>
            <a:off x="6948264" y="692696"/>
            <a:ext cx="1873250" cy="360363"/>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smtClean="0">
                <a:solidFill>
                  <a:schemeClr val="tx1"/>
                </a:solidFill>
              </a:rPr>
              <a:t>INVESTIGACION SOBRE EL APRENDIZAJE</a:t>
            </a:r>
            <a:endParaRPr lang="es-ES" sz="1200" dirty="0">
              <a:solidFill>
                <a:schemeClr val="tx1"/>
              </a:solidFill>
            </a:endParaRPr>
          </a:p>
        </p:txBody>
      </p:sp>
      <p:sp>
        <p:nvSpPr>
          <p:cNvPr id="20" name="Rectangle 2"/>
          <p:cNvSpPr txBox="1">
            <a:spLocks noChangeArrowheads="1"/>
          </p:cNvSpPr>
          <p:nvPr/>
        </p:nvSpPr>
        <p:spPr>
          <a:xfrm>
            <a:off x="7452320" y="188640"/>
            <a:ext cx="1368152" cy="288032"/>
          </a:xfrm>
          <a:prstGeom prst="rect">
            <a:avLst/>
          </a:prstGeom>
          <a:solidFill>
            <a:schemeClr val="bg1"/>
          </a:solidFill>
          <a:ln>
            <a:solidFill>
              <a:schemeClr val="tx1"/>
            </a:solidFill>
          </a:ln>
        </p:spPr>
        <p:txBody>
          <a:bodyPr anchor="ctr">
            <a:normAutofit fontScale="97500"/>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DECISIONES</a:t>
            </a:r>
            <a:endParaRPr lang="es-ES_tradnl" sz="1200" b="1" dirty="0">
              <a:effectLst>
                <a:outerShdw blurRad="31750" dist="25400" dir="5400000" algn="tl" rotWithShape="0">
                  <a:srgbClr val="000000">
                    <a:alpha val="25000"/>
                  </a:srgbClr>
                </a:outerShdw>
              </a:effectLst>
              <a:latin typeface="+mj-lt"/>
              <a:ea typeface="+mj-ea"/>
              <a:cs typeface="+mj-cs"/>
            </a:endParaRPr>
          </a:p>
        </p:txBody>
      </p:sp>
      <p:sp>
        <p:nvSpPr>
          <p:cNvPr id="22" name="Rectangle 2"/>
          <p:cNvSpPr txBox="1">
            <a:spLocks noChangeArrowheads="1"/>
          </p:cNvSpPr>
          <p:nvPr/>
        </p:nvSpPr>
        <p:spPr>
          <a:xfrm>
            <a:off x="2339752" y="3645024"/>
            <a:ext cx="1440160" cy="576064"/>
          </a:xfrm>
          <a:prstGeom prst="rect">
            <a:avLst/>
          </a:prstGeom>
          <a:ln>
            <a:solidFill>
              <a:schemeClr val="tx1"/>
            </a:solidFill>
          </a:ln>
        </p:spPr>
        <p:txBody>
          <a:bodyPr anchor="ctr">
            <a:noAutofit/>
            <a:scene3d>
              <a:camera prst="orthographicFront"/>
              <a:lightRig rig="soft" dir="t"/>
            </a:scene3d>
            <a:sp3d prstMaterial="softEdge">
              <a:bevelT w="25400" h="25400"/>
            </a:sp3d>
          </a:bodyPr>
          <a:lstStyle/>
          <a:p>
            <a:pPr algn="ctr">
              <a:defRPr/>
            </a:pPr>
            <a:r>
              <a:rPr lang="es-ES_tradnl" sz="800" b="1" dirty="0" smtClean="0">
                <a:effectLst>
                  <a:outerShdw blurRad="38100" dist="38100" dir="2700000" algn="tl">
                    <a:srgbClr val="000000"/>
                  </a:outerShdw>
                </a:effectLst>
                <a:latin typeface="+mj-lt"/>
                <a:ea typeface="+mj-ea"/>
                <a:cs typeface="+mj-cs"/>
              </a:rPr>
              <a:t>PARA  </a:t>
            </a:r>
          </a:p>
          <a:p>
            <a:pPr algn="ctr">
              <a:defRPr/>
            </a:pPr>
            <a:r>
              <a:rPr lang="es-ES_tradnl" sz="800" b="1" dirty="0" smtClean="0">
                <a:effectLst>
                  <a:outerShdw blurRad="38100" dist="38100" dir="2700000" algn="tl">
                    <a:srgbClr val="000000"/>
                  </a:outerShdw>
                </a:effectLst>
                <a:latin typeface="+mj-lt"/>
                <a:ea typeface="+mj-ea"/>
                <a:cs typeface="+mj-cs"/>
              </a:rPr>
              <a:t>EL  </a:t>
            </a:r>
          </a:p>
          <a:p>
            <a:pPr algn="ctr">
              <a:defRPr/>
            </a:pPr>
            <a:r>
              <a:rPr lang="es-ES_tradnl" sz="800" b="1" dirty="0" smtClean="0">
                <a:effectLst>
                  <a:outerShdw blurRad="38100" dist="38100" dir="2700000" algn="tl">
                    <a:srgbClr val="000000"/>
                  </a:outerShdw>
                </a:effectLst>
                <a:latin typeface="+mj-lt"/>
                <a:ea typeface="+mj-ea"/>
                <a:cs typeface="+mj-cs"/>
              </a:rPr>
              <a:t>APROVECHAMIENTO </a:t>
            </a:r>
          </a:p>
          <a:p>
            <a:pPr algn="ctr">
              <a:defRPr/>
            </a:pPr>
            <a:r>
              <a:rPr lang="es-ES_tradnl" sz="800" b="1" dirty="0" smtClean="0">
                <a:effectLst>
                  <a:outerShdw blurRad="38100" dist="38100" dir="2700000" algn="tl">
                    <a:srgbClr val="000000"/>
                  </a:outerShdw>
                </a:effectLst>
                <a:latin typeface="+mj-lt"/>
                <a:ea typeface="+mj-ea"/>
                <a:cs typeface="+mj-cs"/>
              </a:rPr>
              <a:t>DE </a:t>
            </a:r>
            <a:endParaRPr lang="es-ES_tradnl" sz="800" b="1" dirty="0">
              <a:effectLst>
                <a:outerShdw blurRad="31750" dist="25400" dir="5400000" algn="tl" rotWithShape="0">
                  <a:srgbClr val="000000">
                    <a:alpha val="25000"/>
                  </a:srgbClr>
                </a:outerShdw>
              </a:effectLst>
              <a:latin typeface="+mj-lt"/>
              <a:ea typeface="+mj-ea"/>
              <a:cs typeface="+mj-cs"/>
            </a:endParaRPr>
          </a:p>
        </p:txBody>
      </p:sp>
      <p:sp>
        <p:nvSpPr>
          <p:cNvPr id="30" name="29 Rectángulo"/>
          <p:cNvSpPr/>
          <p:nvPr/>
        </p:nvSpPr>
        <p:spPr>
          <a:xfrm>
            <a:off x="6012160" y="2708920"/>
            <a:ext cx="1727200" cy="360363"/>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dirty="0" smtClean="0">
                <a:solidFill>
                  <a:schemeClr val="tx1"/>
                </a:solidFill>
              </a:rPr>
              <a:t>HERRAMIENTAS</a:t>
            </a:r>
            <a:endParaRPr lang="es-ES" sz="1400" dirty="0">
              <a:solidFill>
                <a:schemeClr val="tx1"/>
              </a:solidFill>
            </a:endParaRPr>
          </a:p>
        </p:txBody>
      </p:sp>
      <p:cxnSp>
        <p:nvCxnSpPr>
          <p:cNvPr id="35" name="34 Conector recto de flecha"/>
          <p:cNvCxnSpPr>
            <a:stCxn id="9" idx="3"/>
            <a:endCxn id="272" idx="1"/>
          </p:cNvCxnSpPr>
          <p:nvPr/>
        </p:nvCxnSpPr>
        <p:spPr>
          <a:xfrm flipV="1">
            <a:off x="5146675" y="1196752"/>
            <a:ext cx="505445" cy="25224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37 Conector recto de flecha"/>
          <p:cNvCxnSpPr>
            <a:stCxn id="4" idx="1"/>
            <a:endCxn id="5" idx="3"/>
          </p:cNvCxnSpPr>
          <p:nvPr/>
        </p:nvCxnSpPr>
        <p:spPr>
          <a:xfrm flipH="1">
            <a:off x="1980307" y="381745"/>
            <a:ext cx="575469" cy="59084"/>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40 Conector recto de flecha"/>
          <p:cNvCxnSpPr>
            <a:stCxn id="7" idx="2"/>
            <a:endCxn id="73" idx="0"/>
          </p:cNvCxnSpPr>
          <p:nvPr/>
        </p:nvCxnSpPr>
        <p:spPr>
          <a:xfrm>
            <a:off x="1115914" y="1484090"/>
            <a:ext cx="143718" cy="28872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45 Conector recto de flecha"/>
          <p:cNvCxnSpPr>
            <a:stCxn id="13" idx="3"/>
            <a:endCxn id="161" idx="1"/>
          </p:cNvCxnSpPr>
          <p:nvPr/>
        </p:nvCxnSpPr>
        <p:spPr>
          <a:xfrm>
            <a:off x="5364683" y="6129462"/>
            <a:ext cx="1583581" cy="215862"/>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46 Conector recto de flecha"/>
          <p:cNvCxnSpPr>
            <a:stCxn id="255" idx="2"/>
            <a:endCxn id="16" idx="0"/>
          </p:cNvCxnSpPr>
          <p:nvPr/>
        </p:nvCxnSpPr>
        <p:spPr>
          <a:xfrm flipH="1">
            <a:off x="7920385" y="3140968"/>
            <a:ext cx="540047" cy="50405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58 Conector recto de flecha"/>
          <p:cNvCxnSpPr>
            <a:stCxn id="22" idx="1"/>
            <a:endCxn id="11" idx="3"/>
          </p:cNvCxnSpPr>
          <p:nvPr/>
        </p:nvCxnSpPr>
        <p:spPr>
          <a:xfrm flipH="1">
            <a:off x="2122736" y="3933056"/>
            <a:ext cx="217016" cy="18018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8" name="107 Conector recto"/>
          <p:cNvCxnSpPr>
            <a:stCxn id="14" idx="3"/>
            <a:endCxn id="149" idx="1"/>
          </p:cNvCxnSpPr>
          <p:nvPr/>
        </p:nvCxnSpPr>
        <p:spPr>
          <a:xfrm flipV="1">
            <a:off x="5075064" y="2384884"/>
            <a:ext cx="217016" cy="431416"/>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8" name="Rectangle 2"/>
          <p:cNvSpPr txBox="1">
            <a:spLocks noChangeArrowheads="1"/>
          </p:cNvSpPr>
          <p:nvPr/>
        </p:nvSpPr>
        <p:spPr>
          <a:xfrm>
            <a:off x="4860032" y="3573016"/>
            <a:ext cx="1296144" cy="360040"/>
          </a:xfrm>
          <a:prstGeom prst="rect">
            <a:avLst/>
          </a:prstGeom>
          <a:ln w="12700">
            <a:solidFill>
              <a:schemeClr val="tx1"/>
            </a:solidFill>
          </a:ln>
        </p:spPr>
        <p:txBody>
          <a:bodyPr anchor="ctr">
            <a:noAutofit/>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SE ESFUERZAN EN </a:t>
            </a:r>
            <a:endParaRPr lang="es-ES_tradnl" sz="1200" b="1" dirty="0">
              <a:effectLst>
                <a:outerShdw blurRad="31750" dist="25400" dir="5400000" algn="tl" rotWithShape="0">
                  <a:srgbClr val="000000">
                    <a:alpha val="25000"/>
                  </a:srgbClr>
                </a:outerShdw>
              </a:effectLst>
              <a:latin typeface="+mj-lt"/>
              <a:ea typeface="+mj-ea"/>
              <a:cs typeface="+mj-cs"/>
            </a:endParaRPr>
          </a:p>
        </p:txBody>
      </p:sp>
      <p:sp>
        <p:nvSpPr>
          <p:cNvPr id="149" name="Rectangle 2"/>
          <p:cNvSpPr txBox="1">
            <a:spLocks noChangeArrowheads="1"/>
          </p:cNvSpPr>
          <p:nvPr/>
        </p:nvSpPr>
        <p:spPr>
          <a:xfrm>
            <a:off x="5292080" y="2276872"/>
            <a:ext cx="1224136" cy="216024"/>
          </a:xfrm>
          <a:prstGeom prst="rect">
            <a:avLst/>
          </a:prstGeom>
          <a:ln>
            <a:solidFill>
              <a:schemeClr val="tx1"/>
            </a:solidFill>
          </a:ln>
        </p:spPr>
        <p:txBody>
          <a:bodyPr anchor="ctr">
            <a:noAutofit/>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PARA UBICAR</a:t>
            </a:r>
            <a:endParaRPr lang="es-ES_tradnl" sz="1200" b="1" dirty="0">
              <a:effectLst>
                <a:outerShdw blurRad="31750" dist="25400" dir="5400000" algn="tl" rotWithShape="0">
                  <a:srgbClr val="000000">
                    <a:alpha val="25000"/>
                  </a:srgbClr>
                </a:outerShdw>
              </a:effectLst>
              <a:latin typeface="+mj-lt"/>
              <a:ea typeface="+mj-ea"/>
              <a:cs typeface="+mj-cs"/>
            </a:endParaRPr>
          </a:p>
        </p:txBody>
      </p:sp>
      <p:sp>
        <p:nvSpPr>
          <p:cNvPr id="150" name="Rectangle 2"/>
          <p:cNvSpPr txBox="1">
            <a:spLocks noChangeArrowheads="1"/>
          </p:cNvSpPr>
          <p:nvPr/>
        </p:nvSpPr>
        <p:spPr>
          <a:xfrm>
            <a:off x="3491880" y="2132856"/>
            <a:ext cx="1080120" cy="288032"/>
          </a:xfrm>
          <a:prstGeom prst="rect">
            <a:avLst/>
          </a:prstGeom>
          <a:ln>
            <a:solidFill>
              <a:schemeClr val="tx1"/>
            </a:solidFill>
          </a:ln>
        </p:spPr>
        <p:txBody>
          <a:bodyPr anchor="ctr">
            <a:normAutofit fontScale="97500"/>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DEMANDAN</a:t>
            </a:r>
            <a:endParaRPr lang="es-ES_tradnl" sz="1200" b="1" dirty="0">
              <a:effectLst>
                <a:outerShdw blurRad="31750" dist="25400" dir="5400000" algn="tl" rotWithShape="0">
                  <a:srgbClr val="000000">
                    <a:alpha val="25000"/>
                  </a:srgbClr>
                </a:outerShdw>
              </a:effectLst>
              <a:latin typeface="+mj-lt"/>
              <a:ea typeface="+mj-ea"/>
              <a:cs typeface="+mj-cs"/>
            </a:endParaRPr>
          </a:p>
        </p:txBody>
      </p:sp>
      <p:sp>
        <p:nvSpPr>
          <p:cNvPr id="151" name="Rectangle 2"/>
          <p:cNvSpPr txBox="1">
            <a:spLocks noChangeArrowheads="1"/>
          </p:cNvSpPr>
          <p:nvPr/>
        </p:nvSpPr>
        <p:spPr>
          <a:xfrm>
            <a:off x="3923928" y="4365104"/>
            <a:ext cx="1512168" cy="360040"/>
          </a:xfrm>
          <a:prstGeom prst="rect">
            <a:avLst/>
          </a:prstGeom>
          <a:ln>
            <a:solidFill>
              <a:schemeClr val="tx1"/>
            </a:solidFill>
          </a:ln>
        </p:spPr>
        <p:txBody>
          <a:bodyPr anchor="ctr">
            <a:noAutofit/>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DEBEN COMPRENDER </a:t>
            </a:r>
            <a:endParaRPr lang="es-ES_tradnl" sz="1200" b="1" dirty="0">
              <a:effectLst>
                <a:outerShdw blurRad="31750" dist="25400" dir="5400000" algn="tl" rotWithShape="0">
                  <a:srgbClr val="000000">
                    <a:alpha val="25000"/>
                  </a:srgbClr>
                </a:outerShdw>
              </a:effectLst>
              <a:latin typeface="+mj-lt"/>
              <a:ea typeface="+mj-ea"/>
              <a:cs typeface="+mj-cs"/>
            </a:endParaRPr>
          </a:p>
        </p:txBody>
      </p:sp>
      <p:sp>
        <p:nvSpPr>
          <p:cNvPr id="158" name="Rectangle 2"/>
          <p:cNvSpPr txBox="1">
            <a:spLocks noChangeArrowheads="1"/>
          </p:cNvSpPr>
          <p:nvPr/>
        </p:nvSpPr>
        <p:spPr>
          <a:xfrm>
            <a:off x="5508104" y="5517232"/>
            <a:ext cx="1584176" cy="360040"/>
          </a:xfrm>
          <a:prstGeom prst="rect">
            <a:avLst/>
          </a:prstGeom>
          <a:ln>
            <a:solidFill>
              <a:schemeClr val="tx1"/>
            </a:solidFill>
          </a:ln>
        </p:spPr>
        <p:txBody>
          <a:bodyPr anchor="ctr">
            <a:noAutofit/>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PROMOCIONES</a:t>
            </a:r>
            <a:endParaRPr lang="es-ES_tradnl" sz="1200" b="1" dirty="0">
              <a:effectLst>
                <a:outerShdw blurRad="31750" dist="25400" dir="5400000" algn="tl" rotWithShape="0">
                  <a:srgbClr val="000000">
                    <a:alpha val="25000"/>
                  </a:srgbClr>
                </a:outerShdw>
              </a:effectLst>
              <a:latin typeface="+mj-lt"/>
              <a:ea typeface="+mj-ea"/>
              <a:cs typeface="+mj-cs"/>
            </a:endParaRPr>
          </a:p>
        </p:txBody>
      </p:sp>
      <p:sp>
        <p:nvSpPr>
          <p:cNvPr id="161" name="Rectangle 2"/>
          <p:cNvSpPr txBox="1">
            <a:spLocks noChangeArrowheads="1"/>
          </p:cNvSpPr>
          <p:nvPr/>
        </p:nvSpPr>
        <p:spPr>
          <a:xfrm>
            <a:off x="6948264" y="6093296"/>
            <a:ext cx="2016224" cy="504056"/>
          </a:xfrm>
          <a:prstGeom prst="rect">
            <a:avLst/>
          </a:prstGeom>
          <a:ln>
            <a:solidFill>
              <a:schemeClr val="tx1"/>
            </a:solidFill>
          </a:ln>
        </p:spPr>
        <p:txBody>
          <a:bodyPr anchor="ctr">
            <a:normAutofit fontScale="97500"/>
            <a:scene3d>
              <a:camera prst="orthographicFront"/>
              <a:lightRig rig="soft" dir="t"/>
            </a:scene3d>
            <a:sp3d prstMaterial="softEdge">
              <a:bevelT w="25400" h="25400"/>
            </a:sp3d>
          </a:bodyPr>
          <a:lstStyle/>
          <a:p>
            <a:pPr algn="ctr">
              <a:defRPr/>
            </a:pPr>
            <a:r>
              <a:rPr lang="es-ES_tradnl" sz="1000" b="1" dirty="0" smtClean="0">
                <a:effectLst>
                  <a:outerShdw blurRad="38100" dist="38100" dir="2700000" algn="tl">
                    <a:srgbClr val="000000"/>
                  </a:outerShdw>
                </a:effectLst>
                <a:latin typeface="+mj-lt"/>
                <a:ea typeface="+mj-ea"/>
                <a:cs typeface="+mj-cs"/>
              </a:rPr>
              <a:t>INTERSADO EN LA BASE EDUCACIONAL</a:t>
            </a:r>
            <a:endParaRPr lang="es-ES_tradnl" sz="1000" b="1" dirty="0">
              <a:solidFill>
                <a:srgbClr val="0000FF"/>
              </a:solidFill>
              <a:effectLst>
                <a:outerShdw blurRad="31750" dist="25400" dir="5400000" algn="tl" rotWithShape="0">
                  <a:srgbClr val="000000">
                    <a:alpha val="25000"/>
                  </a:srgbClr>
                </a:outerShdw>
              </a:effectLst>
              <a:latin typeface="+mj-lt"/>
              <a:ea typeface="+mj-ea"/>
              <a:cs typeface="+mj-cs"/>
            </a:endParaRPr>
          </a:p>
        </p:txBody>
      </p:sp>
      <p:sp>
        <p:nvSpPr>
          <p:cNvPr id="168" name="Rectangle 2"/>
          <p:cNvSpPr txBox="1">
            <a:spLocks noChangeArrowheads="1"/>
          </p:cNvSpPr>
          <p:nvPr/>
        </p:nvSpPr>
        <p:spPr>
          <a:xfrm>
            <a:off x="323528" y="5877272"/>
            <a:ext cx="1080120" cy="432048"/>
          </a:xfrm>
          <a:prstGeom prst="rect">
            <a:avLst/>
          </a:prstGeom>
          <a:ln>
            <a:solidFill>
              <a:schemeClr val="tx1"/>
            </a:solidFill>
          </a:ln>
        </p:spPr>
        <p:txBody>
          <a:bodyPr anchor="ctr">
            <a:noAutofit/>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QUE ENRIQUECEN </a:t>
            </a:r>
            <a:endParaRPr lang="es-ES_tradnl" sz="1200" b="1" dirty="0">
              <a:effectLst>
                <a:outerShdw blurRad="31750" dist="25400" dir="5400000" algn="tl" rotWithShape="0">
                  <a:srgbClr val="000000">
                    <a:alpha val="25000"/>
                  </a:srgbClr>
                </a:outerShdw>
              </a:effectLst>
              <a:latin typeface="+mj-lt"/>
              <a:ea typeface="+mj-ea"/>
              <a:cs typeface="+mj-cs"/>
            </a:endParaRPr>
          </a:p>
        </p:txBody>
      </p:sp>
      <p:sp>
        <p:nvSpPr>
          <p:cNvPr id="32769" name="AutoShape 1"/>
          <p:cNvSpPr>
            <a:spLocks noChangeAspect="1" noChangeArrowheads="1"/>
          </p:cNvSpPr>
          <p:nvPr/>
        </p:nvSpPr>
        <p:spPr bwMode="auto">
          <a:xfrm>
            <a:off x="179512" y="116632"/>
            <a:ext cx="8784976" cy="6480720"/>
          </a:xfrm>
          <a:prstGeom prst="rect">
            <a:avLst/>
          </a:prstGeom>
          <a:noFill/>
          <a:ln w="15875">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73" name="Rectangle 2"/>
          <p:cNvSpPr txBox="1">
            <a:spLocks noChangeArrowheads="1"/>
          </p:cNvSpPr>
          <p:nvPr/>
        </p:nvSpPr>
        <p:spPr>
          <a:xfrm>
            <a:off x="827584" y="1772816"/>
            <a:ext cx="864096" cy="288032"/>
          </a:xfrm>
          <a:prstGeom prst="rect">
            <a:avLst/>
          </a:prstGeom>
          <a:ln>
            <a:solidFill>
              <a:schemeClr val="tx1"/>
            </a:solidFill>
          </a:ln>
        </p:spPr>
        <p:txBody>
          <a:bodyPr anchor="ctr">
            <a:normAutofit fontScale="97500"/>
            <a:scene3d>
              <a:camera prst="orthographicFront"/>
              <a:lightRig rig="soft" dir="t"/>
            </a:scene3d>
            <a:sp3d prstMaterial="softEdge">
              <a:bevelT w="25400" h="25400"/>
            </a:sp3d>
          </a:bodyPr>
          <a:lstStyle/>
          <a:p>
            <a:pPr algn="ctr">
              <a:defRPr/>
            </a:pPr>
            <a:r>
              <a:rPr lang="es-ES_tradnl" sz="800" b="1" dirty="0" smtClean="0">
                <a:effectLst>
                  <a:outerShdw blurRad="38100" dist="38100" dir="2700000" algn="tl">
                    <a:srgbClr val="000000"/>
                  </a:outerShdw>
                </a:effectLst>
                <a:latin typeface="+mj-lt"/>
                <a:ea typeface="+mj-ea"/>
                <a:cs typeface="+mj-cs"/>
              </a:rPr>
              <a:t>CAPACES DE</a:t>
            </a:r>
            <a:endParaRPr lang="es-ES_tradnl" sz="800" b="1" dirty="0">
              <a:effectLst>
                <a:outerShdw blurRad="31750" dist="25400" dir="5400000" algn="tl" rotWithShape="0">
                  <a:srgbClr val="000000">
                    <a:alpha val="25000"/>
                  </a:srgbClr>
                </a:outerShdw>
              </a:effectLst>
              <a:latin typeface="+mj-lt"/>
              <a:ea typeface="+mj-ea"/>
              <a:cs typeface="+mj-cs"/>
            </a:endParaRPr>
          </a:p>
        </p:txBody>
      </p:sp>
      <p:cxnSp>
        <p:nvCxnSpPr>
          <p:cNvPr id="77" name="76 Conector recto de flecha"/>
          <p:cNvCxnSpPr>
            <a:stCxn id="73" idx="2"/>
            <a:endCxn id="6" idx="0"/>
          </p:cNvCxnSpPr>
          <p:nvPr/>
        </p:nvCxnSpPr>
        <p:spPr>
          <a:xfrm>
            <a:off x="1259632" y="2060848"/>
            <a:ext cx="71512" cy="28803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7" name="Rectangle 2"/>
          <p:cNvSpPr txBox="1">
            <a:spLocks noChangeArrowheads="1"/>
          </p:cNvSpPr>
          <p:nvPr/>
        </p:nvSpPr>
        <p:spPr>
          <a:xfrm>
            <a:off x="7596336" y="1052736"/>
            <a:ext cx="864096" cy="288032"/>
          </a:xfrm>
          <a:prstGeom prst="rect">
            <a:avLst/>
          </a:prstGeom>
        </p:spPr>
        <p:txBody>
          <a:bodyPr anchor="ctr">
            <a:normAutofit fontScale="97500"/>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EXIGEN</a:t>
            </a:r>
            <a:endParaRPr lang="es-ES_tradnl" sz="1200" b="1" dirty="0">
              <a:effectLst>
                <a:outerShdw blurRad="31750" dist="25400" dir="5400000" algn="tl" rotWithShape="0">
                  <a:srgbClr val="000000">
                    <a:alpha val="25000"/>
                  </a:srgbClr>
                </a:outerShdw>
              </a:effectLst>
              <a:latin typeface="+mj-lt"/>
              <a:ea typeface="+mj-ea"/>
              <a:cs typeface="+mj-cs"/>
            </a:endParaRPr>
          </a:p>
        </p:txBody>
      </p:sp>
      <p:cxnSp>
        <p:nvCxnSpPr>
          <p:cNvPr id="113" name="112 Conector recto de flecha"/>
          <p:cNvCxnSpPr>
            <a:stCxn id="22" idx="1"/>
            <a:endCxn id="10" idx="3"/>
          </p:cNvCxnSpPr>
          <p:nvPr/>
        </p:nvCxnSpPr>
        <p:spPr>
          <a:xfrm flipH="1" flipV="1">
            <a:off x="2124323" y="3537174"/>
            <a:ext cx="215429" cy="39588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6" name="115 Conector recto de flecha"/>
          <p:cNvCxnSpPr>
            <a:stCxn id="22" idx="1"/>
            <a:endCxn id="12" idx="3"/>
          </p:cNvCxnSpPr>
          <p:nvPr/>
        </p:nvCxnSpPr>
        <p:spPr>
          <a:xfrm flipH="1">
            <a:off x="2122736" y="3933056"/>
            <a:ext cx="217016" cy="6842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6" name="125 Conector angular"/>
          <p:cNvCxnSpPr>
            <a:stCxn id="168" idx="3"/>
            <a:endCxn id="13" idx="1"/>
          </p:cNvCxnSpPr>
          <p:nvPr/>
        </p:nvCxnSpPr>
        <p:spPr>
          <a:xfrm>
            <a:off x="1403648" y="6093296"/>
            <a:ext cx="2232248" cy="36166"/>
          </a:xfrm>
          <a:prstGeom prst="bentConnector3">
            <a:avLst>
              <a:gd name="adj1" fmla="val 50000"/>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0" name="139 Conector angular"/>
          <p:cNvCxnSpPr>
            <a:stCxn id="158" idx="3"/>
            <a:endCxn id="15" idx="2"/>
          </p:cNvCxnSpPr>
          <p:nvPr/>
        </p:nvCxnSpPr>
        <p:spPr>
          <a:xfrm flipV="1">
            <a:off x="7092280" y="5228555"/>
            <a:ext cx="863600" cy="468697"/>
          </a:xfrm>
          <a:prstGeom prst="bentConnector2">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4" name="139 Conector angular"/>
          <p:cNvCxnSpPr>
            <a:stCxn id="151" idx="1"/>
            <a:endCxn id="13" idx="1"/>
          </p:cNvCxnSpPr>
          <p:nvPr/>
        </p:nvCxnSpPr>
        <p:spPr>
          <a:xfrm rot="10800000" flipV="1">
            <a:off x="3635896" y="4545124"/>
            <a:ext cx="288032" cy="1584338"/>
          </a:xfrm>
          <a:prstGeom prst="bentConnector3">
            <a:avLst>
              <a:gd name="adj1" fmla="val 179366"/>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139 Conector angular"/>
          <p:cNvCxnSpPr>
            <a:stCxn id="13" idx="0"/>
            <a:endCxn id="158" idx="1"/>
          </p:cNvCxnSpPr>
          <p:nvPr/>
        </p:nvCxnSpPr>
        <p:spPr>
          <a:xfrm rot="5400000" flipH="1" flipV="1">
            <a:off x="4878183" y="5319359"/>
            <a:ext cx="252028" cy="1007814"/>
          </a:xfrm>
          <a:prstGeom prst="bentConnector2">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6" name="165 Conector angular"/>
          <p:cNvCxnSpPr>
            <a:stCxn id="6" idx="1"/>
            <a:endCxn id="168" idx="1"/>
          </p:cNvCxnSpPr>
          <p:nvPr/>
        </p:nvCxnSpPr>
        <p:spPr>
          <a:xfrm rot="10800000" flipV="1">
            <a:off x="323528" y="2564904"/>
            <a:ext cx="144016" cy="3528392"/>
          </a:xfrm>
          <a:prstGeom prst="bentConnector3">
            <a:avLst>
              <a:gd name="adj1" fmla="val 166138"/>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8" name="177 Conector angular"/>
          <p:cNvCxnSpPr>
            <a:stCxn id="14" idx="1"/>
            <a:endCxn id="22" idx="0"/>
          </p:cNvCxnSpPr>
          <p:nvPr/>
        </p:nvCxnSpPr>
        <p:spPr>
          <a:xfrm rot="10800000" flipV="1">
            <a:off x="3059832" y="2816300"/>
            <a:ext cx="288032" cy="828724"/>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5" name="Rectangle 2"/>
          <p:cNvSpPr txBox="1">
            <a:spLocks noChangeArrowheads="1"/>
          </p:cNvSpPr>
          <p:nvPr/>
        </p:nvSpPr>
        <p:spPr>
          <a:xfrm>
            <a:off x="2123728" y="1700808"/>
            <a:ext cx="936104" cy="432048"/>
          </a:xfrm>
          <a:prstGeom prst="rect">
            <a:avLst/>
          </a:prstGeom>
          <a:ln>
            <a:solidFill>
              <a:schemeClr val="tx1"/>
            </a:solidFill>
          </a:ln>
        </p:spPr>
        <p:txBody>
          <a:bodyPr anchor="ctr">
            <a:normAutofit fontScale="97500"/>
            <a:scene3d>
              <a:camera prst="orthographicFront"/>
              <a:lightRig rig="soft" dir="t"/>
            </a:scene3d>
            <a:sp3d prstMaterial="softEdge">
              <a:bevelT w="25400" h="25400"/>
            </a:sp3d>
          </a:bodyPr>
          <a:lstStyle/>
          <a:p>
            <a:pPr algn="ctr">
              <a:defRPr/>
            </a:pPr>
            <a:r>
              <a:rPr lang="es-ES_tradnl" sz="800" b="1" dirty="0" smtClean="0">
                <a:effectLst>
                  <a:outerShdw blurRad="38100" dist="38100" dir="2700000" algn="tl">
                    <a:srgbClr val="000000"/>
                  </a:outerShdw>
                </a:effectLst>
                <a:latin typeface="+mj-lt"/>
                <a:ea typeface="+mj-ea"/>
                <a:cs typeface="+mj-cs"/>
              </a:rPr>
              <a:t>PONEN LOS RECURSOS </a:t>
            </a:r>
            <a:endParaRPr lang="es-ES_tradnl" sz="800" b="1" dirty="0">
              <a:effectLst>
                <a:outerShdw blurRad="31750" dist="25400" dir="5400000" algn="tl" rotWithShape="0">
                  <a:srgbClr val="000000">
                    <a:alpha val="25000"/>
                  </a:srgbClr>
                </a:outerShdw>
              </a:effectLst>
              <a:latin typeface="+mj-lt"/>
              <a:ea typeface="+mj-ea"/>
              <a:cs typeface="+mj-cs"/>
            </a:endParaRPr>
          </a:p>
        </p:txBody>
      </p:sp>
      <p:cxnSp>
        <p:nvCxnSpPr>
          <p:cNvPr id="197" name="196 Conector angular"/>
          <p:cNvCxnSpPr>
            <a:stCxn id="9" idx="1"/>
            <a:endCxn id="195" idx="0"/>
          </p:cNvCxnSpPr>
          <p:nvPr/>
        </p:nvCxnSpPr>
        <p:spPr>
          <a:xfrm rot="10800000" flipV="1">
            <a:off x="2591780" y="1448992"/>
            <a:ext cx="612068" cy="251816"/>
          </a:xfrm>
          <a:prstGeom prst="bentConnector2">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9" name="198 Conector angular"/>
          <p:cNvCxnSpPr>
            <a:stCxn id="195" idx="2"/>
            <a:endCxn id="6" idx="3"/>
          </p:cNvCxnSpPr>
          <p:nvPr/>
        </p:nvCxnSpPr>
        <p:spPr>
          <a:xfrm rot="5400000">
            <a:off x="2177238" y="2150362"/>
            <a:ext cx="432048" cy="397036"/>
          </a:xfrm>
          <a:prstGeom prst="bentConnector2">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0" name="199 Conector angular"/>
          <p:cNvCxnSpPr>
            <a:stCxn id="17" idx="2"/>
            <a:endCxn id="255" idx="0"/>
          </p:cNvCxnSpPr>
          <p:nvPr/>
        </p:nvCxnSpPr>
        <p:spPr>
          <a:xfrm rot="16200000" flipH="1">
            <a:off x="7650783" y="2043287"/>
            <a:ext cx="1079698" cy="539600"/>
          </a:xfrm>
          <a:prstGeom prst="bentConnector3">
            <a:avLst>
              <a:gd name="adj1" fmla="val 50000"/>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5" name="204 Conector recto"/>
          <p:cNvCxnSpPr>
            <a:stCxn id="150" idx="2"/>
            <a:endCxn id="14" idx="0"/>
          </p:cNvCxnSpPr>
          <p:nvPr/>
        </p:nvCxnSpPr>
        <p:spPr>
          <a:xfrm>
            <a:off x="4031940" y="2420888"/>
            <a:ext cx="179524" cy="216024"/>
          </a:xfrm>
          <a:prstGeom prst="line">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207 Conector recto"/>
          <p:cNvCxnSpPr>
            <a:stCxn id="9" idx="2"/>
            <a:endCxn id="150" idx="0"/>
          </p:cNvCxnSpPr>
          <p:nvPr/>
        </p:nvCxnSpPr>
        <p:spPr>
          <a:xfrm flipH="1">
            <a:off x="4031940" y="1773239"/>
            <a:ext cx="143322" cy="359617"/>
          </a:xfrm>
          <a:prstGeom prst="line">
            <a:avLst/>
          </a:prstGeom>
          <a:ln w="317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4" name="223 Conector angular"/>
          <p:cNvCxnSpPr>
            <a:stCxn id="14" idx="3"/>
            <a:endCxn id="148" idx="0"/>
          </p:cNvCxnSpPr>
          <p:nvPr/>
        </p:nvCxnSpPr>
        <p:spPr>
          <a:xfrm>
            <a:off x="5075064" y="2816300"/>
            <a:ext cx="433040" cy="756716"/>
          </a:xfrm>
          <a:prstGeom prst="bentConnector2">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5" name="224 Conector angular"/>
          <p:cNvCxnSpPr>
            <a:stCxn id="148" idx="3"/>
            <a:endCxn id="16" idx="1"/>
          </p:cNvCxnSpPr>
          <p:nvPr/>
        </p:nvCxnSpPr>
        <p:spPr>
          <a:xfrm>
            <a:off x="6156176" y="3753036"/>
            <a:ext cx="864096" cy="215838"/>
          </a:xfrm>
          <a:prstGeom prst="bentConnector3">
            <a:avLst>
              <a:gd name="adj1" fmla="val 50000"/>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6" name="Rectangle 2"/>
          <p:cNvSpPr txBox="1">
            <a:spLocks noChangeArrowheads="1"/>
          </p:cNvSpPr>
          <p:nvPr/>
        </p:nvSpPr>
        <p:spPr>
          <a:xfrm>
            <a:off x="6588224" y="3212976"/>
            <a:ext cx="864096" cy="288032"/>
          </a:xfrm>
          <a:prstGeom prst="rect">
            <a:avLst/>
          </a:prstGeom>
          <a:ln>
            <a:solidFill>
              <a:schemeClr val="tx1"/>
            </a:solidFill>
          </a:ln>
        </p:spPr>
        <p:txBody>
          <a:bodyPr anchor="ctr">
            <a:normAutofit fontScale="82500" lnSpcReduction="10000"/>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CREAN CON</a:t>
            </a:r>
            <a:endParaRPr lang="es-ES_tradnl" sz="1200" b="1" dirty="0">
              <a:effectLst>
                <a:outerShdw blurRad="31750" dist="25400" dir="5400000" algn="tl" rotWithShape="0">
                  <a:srgbClr val="000000">
                    <a:alpha val="25000"/>
                  </a:srgbClr>
                </a:outerShdw>
              </a:effectLst>
              <a:latin typeface="+mj-lt"/>
              <a:ea typeface="+mj-ea"/>
              <a:cs typeface="+mj-cs"/>
            </a:endParaRPr>
          </a:p>
        </p:txBody>
      </p:sp>
      <p:cxnSp>
        <p:nvCxnSpPr>
          <p:cNvPr id="249" name="248 Conector recto"/>
          <p:cNvCxnSpPr>
            <a:stCxn id="149" idx="3"/>
            <a:endCxn id="30" idx="0"/>
          </p:cNvCxnSpPr>
          <p:nvPr/>
        </p:nvCxnSpPr>
        <p:spPr>
          <a:xfrm>
            <a:off x="6516216" y="2384884"/>
            <a:ext cx="359544" cy="324036"/>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5" name="Rectangle 2"/>
          <p:cNvSpPr txBox="1">
            <a:spLocks noChangeArrowheads="1"/>
          </p:cNvSpPr>
          <p:nvPr/>
        </p:nvSpPr>
        <p:spPr>
          <a:xfrm>
            <a:off x="8028384" y="2852936"/>
            <a:ext cx="864096" cy="288032"/>
          </a:xfrm>
          <a:prstGeom prst="rect">
            <a:avLst/>
          </a:prstGeom>
        </p:spPr>
        <p:txBody>
          <a:bodyPr anchor="ctr">
            <a:normAutofit fontScale="97500"/>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FACILITAN</a:t>
            </a:r>
            <a:endParaRPr lang="es-ES_tradnl" sz="1200" b="1" dirty="0">
              <a:effectLst>
                <a:outerShdw blurRad="31750" dist="25400" dir="5400000" algn="tl" rotWithShape="0">
                  <a:srgbClr val="000000">
                    <a:alpha val="25000"/>
                  </a:srgbClr>
                </a:outerShdw>
              </a:effectLst>
              <a:latin typeface="+mj-lt"/>
              <a:ea typeface="+mj-ea"/>
              <a:cs typeface="+mj-cs"/>
            </a:endParaRPr>
          </a:p>
        </p:txBody>
      </p:sp>
      <p:cxnSp>
        <p:nvCxnSpPr>
          <p:cNvPr id="258" name="257 Conector recto"/>
          <p:cNvCxnSpPr>
            <a:stCxn id="30" idx="2"/>
            <a:endCxn id="246" idx="0"/>
          </p:cNvCxnSpPr>
          <p:nvPr/>
        </p:nvCxnSpPr>
        <p:spPr>
          <a:xfrm>
            <a:off x="6875760" y="3069283"/>
            <a:ext cx="144512" cy="143693"/>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258 Conector recto"/>
          <p:cNvCxnSpPr>
            <a:stCxn id="246" idx="3"/>
            <a:endCxn id="16" idx="0"/>
          </p:cNvCxnSpPr>
          <p:nvPr/>
        </p:nvCxnSpPr>
        <p:spPr>
          <a:xfrm>
            <a:off x="7452320" y="3356992"/>
            <a:ext cx="468065" cy="288032"/>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2" name="Rectangle 2"/>
          <p:cNvSpPr txBox="1">
            <a:spLocks noChangeArrowheads="1"/>
          </p:cNvSpPr>
          <p:nvPr/>
        </p:nvSpPr>
        <p:spPr>
          <a:xfrm>
            <a:off x="5652120" y="1052736"/>
            <a:ext cx="864096" cy="288032"/>
          </a:xfrm>
          <a:prstGeom prst="rect">
            <a:avLst/>
          </a:prstGeom>
          <a:ln w="9525">
            <a:solidFill>
              <a:schemeClr val="tx1"/>
            </a:solidFill>
          </a:ln>
        </p:spPr>
        <p:txBody>
          <a:bodyPr anchor="ctr">
            <a:normAutofit fontScale="90000"/>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COMBINAN</a:t>
            </a:r>
            <a:endParaRPr lang="es-ES_tradnl" sz="1200" b="1" dirty="0">
              <a:effectLst>
                <a:outerShdw blurRad="31750" dist="25400" dir="5400000" algn="tl" rotWithShape="0">
                  <a:srgbClr val="000000">
                    <a:alpha val="25000"/>
                  </a:srgbClr>
                </a:outerShdw>
              </a:effectLst>
              <a:latin typeface="+mj-lt"/>
              <a:ea typeface="+mj-ea"/>
              <a:cs typeface="+mj-cs"/>
            </a:endParaRPr>
          </a:p>
        </p:txBody>
      </p:sp>
      <p:cxnSp>
        <p:nvCxnSpPr>
          <p:cNvPr id="277" name="276 Conector angular"/>
          <p:cNvCxnSpPr>
            <a:stCxn id="272" idx="2"/>
            <a:endCxn id="17" idx="1"/>
          </p:cNvCxnSpPr>
          <p:nvPr/>
        </p:nvCxnSpPr>
        <p:spPr>
          <a:xfrm rot="16200000" flipH="1">
            <a:off x="6390184" y="1034752"/>
            <a:ext cx="252289" cy="864320"/>
          </a:xfrm>
          <a:prstGeom prst="bentConnector2">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2" name="281 Conector recto de flecha"/>
          <p:cNvCxnSpPr>
            <a:stCxn id="4" idx="3"/>
            <a:endCxn id="20" idx="1"/>
          </p:cNvCxnSpPr>
          <p:nvPr/>
        </p:nvCxnSpPr>
        <p:spPr>
          <a:xfrm flipV="1">
            <a:off x="5508104" y="332656"/>
            <a:ext cx="1944216" cy="49089"/>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5" name="284 Conector recto de flecha"/>
          <p:cNvCxnSpPr>
            <a:endCxn id="107" idx="1"/>
          </p:cNvCxnSpPr>
          <p:nvPr/>
        </p:nvCxnSpPr>
        <p:spPr>
          <a:xfrm flipH="1">
            <a:off x="7596336" y="1052736"/>
            <a:ext cx="288032" cy="14401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8" name="287 Conector recto de flecha"/>
          <p:cNvCxnSpPr>
            <a:stCxn id="107" idx="3"/>
            <a:endCxn id="17" idx="0"/>
          </p:cNvCxnSpPr>
          <p:nvPr/>
        </p:nvCxnSpPr>
        <p:spPr>
          <a:xfrm flipH="1">
            <a:off x="7920832" y="1196752"/>
            <a:ext cx="539600" cy="216123"/>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6" name="295 Conector angular"/>
          <p:cNvCxnSpPr>
            <a:stCxn id="14" idx="2"/>
            <a:endCxn id="151" idx="0"/>
          </p:cNvCxnSpPr>
          <p:nvPr/>
        </p:nvCxnSpPr>
        <p:spPr>
          <a:xfrm rot="16200000" flipH="1">
            <a:off x="3761030" y="3446121"/>
            <a:ext cx="1369417" cy="468548"/>
          </a:xfrm>
          <a:prstGeom prst="bentConnector3">
            <a:avLst>
              <a:gd name="adj1" fmla="val 50000"/>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196 Conector angular"/>
          <p:cNvCxnSpPr>
            <a:stCxn id="9" idx="0"/>
            <a:endCxn id="7" idx="0"/>
          </p:cNvCxnSpPr>
          <p:nvPr/>
        </p:nvCxnSpPr>
        <p:spPr>
          <a:xfrm rot="16200000" flipH="1" flipV="1">
            <a:off x="2609584" y="-368926"/>
            <a:ext cx="72007" cy="3059348"/>
          </a:xfrm>
          <a:prstGeom prst="bentConnector3">
            <a:avLst>
              <a:gd name="adj1" fmla="val -317469"/>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heel spokes="8"/>
    <p:sndAc>
      <p:stSnd>
        <p:snd r:embed="rId2" name="Endlesslove.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a:xfrm>
            <a:off x="2843808" y="116632"/>
            <a:ext cx="2664296" cy="530225"/>
          </a:xfrm>
          <a:prstGeom prst="rect">
            <a:avLst/>
          </a:prstGeom>
          <a:ln>
            <a:solidFill>
              <a:schemeClr val="tx1"/>
            </a:solidFill>
          </a:ln>
        </p:spPr>
        <p:txBody>
          <a:bodyPr anchor="ctr">
            <a:normAutofit fontScale="97500"/>
            <a:scene3d>
              <a:camera prst="orthographicFront"/>
              <a:lightRig rig="soft" dir="t"/>
            </a:scene3d>
            <a:sp3d prstMaterial="softEdge">
              <a:bevelT w="25400" h="25400"/>
            </a:sp3d>
          </a:bodyPr>
          <a:lstStyle/>
          <a:p>
            <a:pPr algn="ctr">
              <a:defRPr/>
            </a:pPr>
            <a:r>
              <a:rPr lang="es-ES_tradnl" sz="2000" b="1" dirty="0" smtClean="0">
                <a:effectLst>
                  <a:outerShdw blurRad="38100" dist="38100" dir="2700000" algn="tl">
                    <a:srgbClr val="000000"/>
                  </a:outerShdw>
                </a:effectLst>
                <a:latin typeface="+mj-lt"/>
                <a:ea typeface="+mj-ea"/>
                <a:cs typeface="+mj-cs"/>
              </a:rPr>
              <a:t>PRACTICA GLOBAL</a:t>
            </a:r>
            <a:endParaRPr lang="es-ES_tradnl" sz="2000" b="1" dirty="0">
              <a:effectLst>
                <a:outerShdw blurRad="31750" dist="25400" dir="5400000" algn="tl" rotWithShape="0">
                  <a:srgbClr val="000000">
                    <a:alpha val="25000"/>
                  </a:srgbClr>
                </a:outerShdw>
              </a:effectLst>
              <a:latin typeface="+mj-lt"/>
              <a:ea typeface="+mj-ea"/>
              <a:cs typeface="+mj-cs"/>
            </a:endParaRPr>
          </a:p>
        </p:txBody>
      </p:sp>
      <p:sp>
        <p:nvSpPr>
          <p:cNvPr id="5" name="4 Rectángulo"/>
          <p:cNvSpPr/>
          <p:nvPr/>
        </p:nvSpPr>
        <p:spPr>
          <a:xfrm>
            <a:off x="179388" y="620713"/>
            <a:ext cx="1728787" cy="360362"/>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dirty="0" smtClean="0">
                <a:solidFill>
                  <a:schemeClr val="bg1"/>
                </a:solidFill>
              </a:rPr>
              <a:t>ALTERNATIVAS</a:t>
            </a:r>
            <a:endParaRPr lang="es-ES" sz="1600" dirty="0">
              <a:solidFill>
                <a:schemeClr val="bg1"/>
              </a:solidFill>
            </a:endParaRPr>
          </a:p>
        </p:txBody>
      </p:sp>
      <p:sp>
        <p:nvSpPr>
          <p:cNvPr id="6" name="5 Rectángulo"/>
          <p:cNvSpPr/>
          <p:nvPr/>
        </p:nvSpPr>
        <p:spPr>
          <a:xfrm>
            <a:off x="1258888" y="2276475"/>
            <a:ext cx="1727200" cy="288925"/>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smtClean="0">
                <a:solidFill>
                  <a:schemeClr val="tx1"/>
                </a:solidFill>
              </a:rPr>
              <a:t>EFICIENCIA</a:t>
            </a:r>
            <a:endParaRPr lang="es-ES" dirty="0">
              <a:solidFill>
                <a:schemeClr val="tx1"/>
              </a:solidFill>
            </a:endParaRPr>
          </a:p>
        </p:txBody>
      </p:sp>
      <p:sp>
        <p:nvSpPr>
          <p:cNvPr id="7" name="6 Rectángulo"/>
          <p:cNvSpPr/>
          <p:nvPr/>
        </p:nvSpPr>
        <p:spPr>
          <a:xfrm>
            <a:off x="971550" y="1412875"/>
            <a:ext cx="1728788" cy="287338"/>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smtClean="0">
                <a:solidFill>
                  <a:schemeClr val="tx1"/>
                </a:solidFill>
              </a:rPr>
              <a:t>RESULTADO</a:t>
            </a:r>
            <a:endParaRPr lang="es-ES" dirty="0">
              <a:solidFill>
                <a:schemeClr val="tx1"/>
              </a:solidFill>
            </a:endParaRPr>
          </a:p>
        </p:txBody>
      </p:sp>
      <p:sp>
        <p:nvSpPr>
          <p:cNvPr id="9" name="8 Rectángulo"/>
          <p:cNvSpPr/>
          <p:nvPr/>
        </p:nvSpPr>
        <p:spPr>
          <a:xfrm>
            <a:off x="3419475" y="1412875"/>
            <a:ext cx="1727200" cy="360363"/>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solidFill>
                  <a:schemeClr val="tx1"/>
                </a:solidFill>
              </a:rPr>
              <a:t>REGISTRO</a:t>
            </a:r>
          </a:p>
        </p:txBody>
      </p:sp>
      <p:sp>
        <p:nvSpPr>
          <p:cNvPr id="10" name="9 Rectángulo"/>
          <p:cNvSpPr/>
          <p:nvPr/>
        </p:nvSpPr>
        <p:spPr>
          <a:xfrm>
            <a:off x="1258888" y="3644900"/>
            <a:ext cx="1728787" cy="360363"/>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dirty="0" smtClean="0">
                <a:solidFill>
                  <a:schemeClr val="tx1"/>
                </a:solidFill>
              </a:rPr>
              <a:t>INTERES</a:t>
            </a:r>
            <a:endParaRPr lang="es-ES" sz="1400" dirty="0">
              <a:solidFill>
                <a:schemeClr val="tx1"/>
              </a:solidFill>
            </a:endParaRPr>
          </a:p>
        </p:txBody>
      </p:sp>
      <p:sp>
        <p:nvSpPr>
          <p:cNvPr id="11" name="10 Rectángulo"/>
          <p:cNvSpPr/>
          <p:nvPr/>
        </p:nvSpPr>
        <p:spPr>
          <a:xfrm>
            <a:off x="1331913" y="4581525"/>
            <a:ext cx="1727200" cy="360363"/>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smtClean="0">
                <a:solidFill>
                  <a:schemeClr val="tx1"/>
                </a:solidFill>
              </a:rPr>
              <a:t>DERECHOS</a:t>
            </a:r>
            <a:endParaRPr lang="es-ES" dirty="0">
              <a:solidFill>
                <a:schemeClr val="tx1"/>
              </a:solidFill>
            </a:endParaRPr>
          </a:p>
        </p:txBody>
      </p:sp>
      <p:sp>
        <p:nvSpPr>
          <p:cNvPr id="12" name="11 Rectángulo"/>
          <p:cNvSpPr/>
          <p:nvPr/>
        </p:nvSpPr>
        <p:spPr>
          <a:xfrm>
            <a:off x="1331913" y="5445125"/>
            <a:ext cx="1727200" cy="360363"/>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dirty="0" smtClean="0">
                <a:solidFill>
                  <a:schemeClr val="tx1"/>
                </a:solidFill>
              </a:rPr>
              <a:t>ORGANIZACION</a:t>
            </a:r>
            <a:endParaRPr lang="es-ES" sz="1400" dirty="0">
              <a:solidFill>
                <a:schemeClr val="tx1"/>
              </a:solidFill>
            </a:endParaRPr>
          </a:p>
        </p:txBody>
      </p:sp>
      <p:sp>
        <p:nvSpPr>
          <p:cNvPr id="13" name="12 Rectángulo"/>
          <p:cNvSpPr/>
          <p:nvPr/>
        </p:nvSpPr>
        <p:spPr>
          <a:xfrm>
            <a:off x="7164288" y="5661248"/>
            <a:ext cx="1728787" cy="360363"/>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smtClean="0">
                <a:solidFill>
                  <a:schemeClr val="tx1"/>
                </a:solidFill>
              </a:rPr>
              <a:t>PRODUCCION</a:t>
            </a:r>
            <a:endParaRPr lang="es-ES" sz="1200" dirty="0">
              <a:solidFill>
                <a:schemeClr val="tx1"/>
              </a:solidFill>
            </a:endParaRPr>
          </a:p>
        </p:txBody>
      </p:sp>
      <p:sp>
        <p:nvSpPr>
          <p:cNvPr id="14" name="13 Rectángulo"/>
          <p:cNvSpPr/>
          <p:nvPr/>
        </p:nvSpPr>
        <p:spPr>
          <a:xfrm>
            <a:off x="7092950" y="4941888"/>
            <a:ext cx="1727200" cy="358775"/>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smtClean="0">
                <a:solidFill>
                  <a:schemeClr val="tx1"/>
                </a:solidFill>
              </a:rPr>
              <a:t>CAMPAÑAS</a:t>
            </a:r>
            <a:endParaRPr lang="es-ES" sz="1200" dirty="0">
              <a:solidFill>
                <a:schemeClr val="tx1"/>
              </a:solidFill>
            </a:endParaRPr>
          </a:p>
        </p:txBody>
      </p:sp>
      <p:sp>
        <p:nvSpPr>
          <p:cNvPr id="15" name="14 Rectángulo"/>
          <p:cNvSpPr/>
          <p:nvPr/>
        </p:nvSpPr>
        <p:spPr>
          <a:xfrm>
            <a:off x="7092950" y="4149725"/>
            <a:ext cx="1727200" cy="358775"/>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smtClean="0">
                <a:solidFill>
                  <a:schemeClr val="tx1"/>
                </a:solidFill>
              </a:rPr>
              <a:t>ACCIONES</a:t>
            </a:r>
            <a:endParaRPr lang="es-ES" sz="1200" dirty="0">
              <a:solidFill>
                <a:schemeClr val="tx1"/>
              </a:solidFill>
            </a:endParaRPr>
          </a:p>
        </p:txBody>
      </p:sp>
      <p:sp>
        <p:nvSpPr>
          <p:cNvPr id="16" name="15 Rectángulo"/>
          <p:cNvSpPr/>
          <p:nvPr/>
        </p:nvSpPr>
        <p:spPr>
          <a:xfrm>
            <a:off x="7019925" y="3213100"/>
            <a:ext cx="1800225" cy="647700"/>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smtClean="0">
                <a:solidFill>
                  <a:schemeClr val="tx1"/>
                </a:solidFill>
              </a:rPr>
              <a:t>ESTUDIOS TEORICOS</a:t>
            </a:r>
            <a:endParaRPr lang="es-ES" sz="1200" dirty="0">
              <a:solidFill>
                <a:schemeClr val="tx1"/>
              </a:solidFill>
            </a:endParaRPr>
          </a:p>
        </p:txBody>
      </p:sp>
      <p:sp>
        <p:nvSpPr>
          <p:cNvPr id="17" name="16 Rectángulo"/>
          <p:cNvSpPr/>
          <p:nvPr/>
        </p:nvSpPr>
        <p:spPr>
          <a:xfrm>
            <a:off x="6948488" y="1412875"/>
            <a:ext cx="1944687" cy="360363"/>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smtClean="0">
                <a:solidFill>
                  <a:schemeClr val="tx1"/>
                </a:solidFill>
              </a:rPr>
              <a:t>SATISFACCION</a:t>
            </a:r>
            <a:endParaRPr lang="es-ES" dirty="0">
              <a:solidFill>
                <a:schemeClr val="tx1"/>
              </a:solidFill>
            </a:endParaRPr>
          </a:p>
        </p:txBody>
      </p:sp>
      <p:sp>
        <p:nvSpPr>
          <p:cNvPr id="18" name="17 Rectángulo"/>
          <p:cNvSpPr/>
          <p:nvPr/>
        </p:nvSpPr>
        <p:spPr>
          <a:xfrm>
            <a:off x="6948488" y="765175"/>
            <a:ext cx="1873250" cy="360363"/>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smtClean="0">
                <a:solidFill>
                  <a:schemeClr val="tx1"/>
                </a:solidFill>
              </a:rPr>
              <a:t>FACTORES</a:t>
            </a:r>
            <a:endParaRPr lang="es-ES" dirty="0">
              <a:solidFill>
                <a:schemeClr val="tx1"/>
              </a:solidFill>
            </a:endParaRPr>
          </a:p>
        </p:txBody>
      </p:sp>
      <p:sp>
        <p:nvSpPr>
          <p:cNvPr id="20" name="Rectangle 2"/>
          <p:cNvSpPr txBox="1">
            <a:spLocks noChangeArrowheads="1"/>
          </p:cNvSpPr>
          <p:nvPr/>
        </p:nvSpPr>
        <p:spPr>
          <a:xfrm>
            <a:off x="7164288" y="260648"/>
            <a:ext cx="1368152" cy="288032"/>
          </a:xfrm>
          <a:prstGeom prst="rect">
            <a:avLst/>
          </a:prstGeom>
          <a:solidFill>
            <a:schemeClr val="bg1"/>
          </a:solidFill>
          <a:ln>
            <a:solidFill>
              <a:schemeClr val="tx1"/>
            </a:solidFill>
          </a:ln>
        </p:spPr>
        <p:txBody>
          <a:bodyPr anchor="ctr">
            <a:normAutofit fontScale="97500"/>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DECISIONES</a:t>
            </a:r>
            <a:endParaRPr lang="es-ES_tradnl" sz="1200" b="1" dirty="0">
              <a:effectLst>
                <a:outerShdw blurRad="31750" dist="25400" dir="5400000" algn="tl" rotWithShape="0">
                  <a:srgbClr val="000000">
                    <a:alpha val="25000"/>
                  </a:srgbClr>
                </a:outerShdw>
              </a:effectLst>
              <a:latin typeface="+mj-lt"/>
              <a:ea typeface="+mj-ea"/>
              <a:cs typeface="+mj-cs"/>
            </a:endParaRPr>
          </a:p>
        </p:txBody>
      </p:sp>
      <p:sp>
        <p:nvSpPr>
          <p:cNvPr id="22" name="Rectangle 2"/>
          <p:cNvSpPr txBox="1">
            <a:spLocks noChangeArrowheads="1"/>
          </p:cNvSpPr>
          <p:nvPr/>
        </p:nvSpPr>
        <p:spPr>
          <a:xfrm>
            <a:off x="1403648" y="5805264"/>
            <a:ext cx="1656184" cy="288032"/>
          </a:xfrm>
          <a:prstGeom prst="rect">
            <a:avLst/>
          </a:prstGeom>
        </p:spPr>
        <p:txBody>
          <a:bodyPr anchor="ctr">
            <a:normAutofit fontScale="97500"/>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REPORTES</a:t>
            </a:r>
            <a:endParaRPr lang="es-ES_tradnl" sz="1200" b="1" dirty="0">
              <a:effectLst>
                <a:outerShdw blurRad="31750" dist="25400" dir="5400000" algn="tl" rotWithShape="0">
                  <a:srgbClr val="000000">
                    <a:alpha val="25000"/>
                  </a:srgbClr>
                </a:outerShdw>
              </a:effectLst>
              <a:latin typeface="+mj-lt"/>
              <a:ea typeface="+mj-ea"/>
              <a:cs typeface="+mj-cs"/>
            </a:endParaRPr>
          </a:p>
        </p:txBody>
      </p:sp>
      <p:cxnSp>
        <p:nvCxnSpPr>
          <p:cNvPr id="23" name="22 Conector recto de flecha"/>
          <p:cNvCxnSpPr>
            <a:stCxn id="17" idx="0"/>
            <a:endCxn id="18" idx="2"/>
          </p:cNvCxnSpPr>
          <p:nvPr/>
        </p:nvCxnSpPr>
        <p:spPr>
          <a:xfrm flipH="1" flipV="1">
            <a:off x="7885113" y="1125538"/>
            <a:ext cx="34925" cy="2873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p:cNvCxnSpPr>
            <a:stCxn id="9" idx="1"/>
          </p:cNvCxnSpPr>
          <p:nvPr/>
        </p:nvCxnSpPr>
        <p:spPr>
          <a:xfrm>
            <a:off x="3419475" y="1592263"/>
            <a:ext cx="0" cy="2268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a:stCxn id="15" idx="2"/>
            <a:endCxn id="14" idx="0"/>
          </p:cNvCxnSpPr>
          <p:nvPr/>
        </p:nvCxnSpPr>
        <p:spPr>
          <a:xfrm>
            <a:off x="7956550" y="4508500"/>
            <a:ext cx="0" cy="4333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a:stCxn id="14" idx="2"/>
            <a:endCxn id="13" idx="0"/>
          </p:cNvCxnSpPr>
          <p:nvPr/>
        </p:nvCxnSpPr>
        <p:spPr>
          <a:xfrm>
            <a:off x="7956550" y="5300663"/>
            <a:ext cx="72132" cy="36058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a:stCxn id="16" idx="2"/>
            <a:endCxn id="15" idx="0"/>
          </p:cNvCxnSpPr>
          <p:nvPr/>
        </p:nvCxnSpPr>
        <p:spPr>
          <a:xfrm>
            <a:off x="7920038" y="3860800"/>
            <a:ext cx="36512" cy="2889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a:stCxn id="30" idx="2"/>
            <a:endCxn id="16" idx="0"/>
          </p:cNvCxnSpPr>
          <p:nvPr/>
        </p:nvCxnSpPr>
        <p:spPr>
          <a:xfrm>
            <a:off x="7883525" y="2493963"/>
            <a:ext cx="36513" cy="7191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29 Rectángulo"/>
          <p:cNvSpPr/>
          <p:nvPr/>
        </p:nvSpPr>
        <p:spPr>
          <a:xfrm>
            <a:off x="7019925" y="2133600"/>
            <a:ext cx="1727200" cy="360363"/>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smtClean="0">
                <a:solidFill>
                  <a:schemeClr val="tx1"/>
                </a:solidFill>
              </a:rPr>
              <a:t>METAS</a:t>
            </a:r>
            <a:endParaRPr lang="es-ES" dirty="0">
              <a:solidFill>
                <a:schemeClr val="tx1"/>
              </a:solidFill>
            </a:endParaRPr>
          </a:p>
        </p:txBody>
      </p:sp>
      <p:cxnSp>
        <p:nvCxnSpPr>
          <p:cNvPr id="31" name="30 Conector recto de flecha"/>
          <p:cNvCxnSpPr>
            <a:stCxn id="17" idx="2"/>
            <a:endCxn id="30" idx="0"/>
          </p:cNvCxnSpPr>
          <p:nvPr/>
        </p:nvCxnSpPr>
        <p:spPr>
          <a:xfrm flipH="1">
            <a:off x="7883525" y="1773238"/>
            <a:ext cx="36513" cy="3603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34 Conector recto de flecha"/>
          <p:cNvCxnSpPr>
            <a:stCxn id="9" idx="3"/>
            <a:endCxn id="17" idx="1"/>
          </p:cNvCxnSpPr>
          <p:nvPr/>
        </p:nvCxnSpPr>
        <p:spPr>
          <a:xfrm>
            <a:off x="5146675" y="1592263"/>
            <a:ext cx="1801813"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37 Conector recto de flecha"/>
          <p:cNvCxnSpPr>
            <a:stCxn id="5" idx="3"/>
            <a:endCxn id="7" idx="0"/>
          </p:cNvCxnSpPr>
          <p:nvPr/>
        </p:nvCxnSpPr>
        <p:spPr>
          <a:xfrm flipH="1">
            <a:off x="1836738" y="801688"/>
            <a:ext cx="71437" cy="6111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40 Conector recto de flecha"/>
          <p:cNvCxnSpPr>
            <a:stCxn id="7" idx="3"/>
            <a:endCxn id="9" idx="1"/>
          </p:cNvCxnSpPr>
          <p:nvPr/>
        </p:nvCxnSpPr>
        <p:spPr>
          <a:xfrm>
            <a:off x="2700338" y="1557338"/>
            <a:ext cx="719137" cy="349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44 Conector recto de flecha"/>
          <p:cNvCxnSpPr>
            <a:endCxn id="9" idx="2"/>
          </p:cNvCxnSpPr>
          <p:nvPr/>
        </p:nvCxnSpPr>
        <p:spPr>
          <a:xfrm flipH="1" flipV="1">
            <a:off x="4283075" y="1773238"/>
            <a:ext cx="1588" cy="18002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45 Conector recto de flecha"/>
          <p:cNvCxnSpPr/>
          <p:nvPr/>
        </p:nvCxnSpPr>
        <p:spPr>
          <a:xfrm flipV="1">
            <a:off x="3924300" y="1773238"/>
            <a:ext cx="0" cy="41036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46 Conector recto de flecha"/>
          <p:cNvCxnSpPr/>
          <p:nvPr/>
        </p:nvCxnSpPr>
        <p:spPr>
          <a:xfrm flipV="1">
            <a:off x="5003800" y="1773238"/>
            <a:ext cx="0" cy="5762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57 Conector recto de flecha"/>
          <p:cNvCxnSpPr>
            <a:endCxn id="11" idx="1"/>
          </p:cNvCxnSpPr>
          <p:nvPr/>
        </p:nvCxnSpPr>
        <p:spPr>
          <a:xfrm>
            <a:off x="179388" y="4724400"/>
            <a:ext cx="1152525" cy="38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58 Conector recto de flecha"/>
          <p:cNvCxnSpPr>
            <a:endCxn id="10" idx="3"/>
          </p:cNvCxnSpPr>
          <p:nvPr/>
        </p:nvCxnSpPr>
        <p:spPr>
          <a:xfrm flipH="1" flipV="1">
            <a:off x="2987675" y="3825875"/>
            <a:ext cx="431800" cy="349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63 Conector recto"/>
          <p:cNvCxnSpPr>
            <a:stCxn id="5" idx="1"/>
          </p:cNvCxnSpPr>
          <p:nvPr/>
        </p:nvCxnSpPr>
        <p:spPr>
          <a:xfrm>
            <a:off x="179388" y="801688"/>
            <a:ext cx="0" cy="3922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68 Conector recto de flecha"/>
          <p:cNvCxnSpPr>
            <a:stCxn id="6" idx="2"/>
            <a:endCxn id="10" idx="0"/>
          </p:cNvCxnSpPr>
          <p:nvPr/>
        </p:nvCxnSpPr>
        <p:spPr>
          <a:xfrm>
            <a:off x="2122488" y="2565400"/>
            <a:ext cx="1587" cy="10795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71 Conector recto de flecha"/>
          <p:cNvCxnSpPr>
            <a:endCxn id="11" idx="1"/>
          </p:cNvCxnSpPr>
          <p:nvPr/>
        </p:nvCxnSpPr>
        <p:spPr>
          <a:xfrm>
            <a:off x="755650" y="3716338"/>
            <a:ext cx="576263" cy="10461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73 Conector recto"/>
          <p:cNvCxnSpPr>
            <a:stCxn id="7" idx="1"/>
          </p:cNvCxnSpPr>
          <p:nvPr/>
        </p:nvCxnSpPr>
        <p:spPr>
          <a:xfrm flipH="1">
            <a:off x="755650" y="1557338"/>
            <a:ext cx="215900" cy="2159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84 Conector recto"/>
          <p:cNvCxnSpPr>
            <a:stCxn id="18" idx="0"/>
            <a:endCxn id="20" idx="2"/>
          </p:cNvCxnSpPr>
          <p:nvPr/>
        </p:nvCxnSpPr>
        <p:spPr>
          <a:xfrm flipH="1" flipV="1">
            <a:off x="7848364" y="548680"/>
            <a:ext cx="36749" cy="2164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91 Conector recto"/>
          <p:cNvCxnSpPr>
            <a:stCxn id="11" idx="3"/>
          </p:cNvCxnSpPr>
          <p:nvPr/>
        </p:nvCxnSpPr>
        <p:spPr>
          <a:xfrm flipV="1">
            <a:off x="3059113" y="4724400"/>
            <a:ext cx="576262"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98 Conector recto"/>
          <p:cNvCxnSpPr>
            <a:stCxn id="10" idx="2"/>
            <a:endCxn id="11" idx="0"/>
          </p:cNvCxnSpPr>
          <p:nvPr/>
        </p:nvCxnSpPr>
        <p:spPr>
          <a:xfrm>
            <a:off x="2124075" y="4005263"/>
            <a:ext cx="71438" cy="5762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101 Conector recto"/>
          <p:cNvCxnSpPr>
            <a:stCxn id="11" idx="2"/>
            <a:endCxn id="12" idx="0"/>
          </p:cNvCxnSpPr>
          <p:nvPr/>
        </p:nvCxnSpPr>
        <p:spPr>
          <a:xfrm>
            <a:off x="2195513" y="4941888"/>
            <a:ext cx="0" cy="5032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107 Conector recto"/>
          <p:cNvCxnSpPr>
            <a:endCxn id="30" idx="1"/>
          </p:cNvCxnSpPr>
          <p:nvPr/>
        </p:nvCxnSpPr>
        <p:spPr>
          <a:xfrm flipV="1">
            <a:off x="5003800" y="2312988"/>
            <a:ext cx="2016125" cy="36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109 Conector recto"/>
          <p:cNvCxnSpPr>
            <a:endCxn id="13" idx="1"/>
          </p:cNvCxnSpPr>
          <p:nvPr/>
        </p:nvCxnSpPr>
        <p:spPr>
          <a:xfrm flipV="1">
            <a:off x="3924200" y="5841430"/>
            <a:ext cx="3240088" cy="35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126 Conector recto"/>
          <p:cNvCxnSpPr>
            <a:endCxn id="16" idx="1"/>
          </p:cNvCxnSpPr>
          <p:nvPr/>
        </p:nvCxnSpPr>
        <p:spPr>
          <a:xfrm flipV="1">
            <a:off x="4284663" y="3536950"/>
            <a:ext cx="2735262" cy="365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129 Conector recto"/>
          <p:cNvCxnSpPr/>
          <p:nvPr/>
        </p:nvCxnSpPr>
        <p:spPr>
          <a:xfrm>
            <a:off x="4643438" y="1773238"/>
            <a:ext cx="0" cy="14398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132 Conector recto"/>
          <p:cNvCxnSpPr>
            <a:endCxn id="16" idx="0"/>
          </p:cNvCxnSpPr>
          <p:nvPr/>
        </p:nvCxnSpPr>
        <p:spPr>
          <a:xfrm>
            <a:off x="4643438" y="3213100"/>
            <a:ext cx="3276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142 Conector recto de flecha"/>
          <p:cNvCxnSpPr/>
          <p:nvPr/>
        </p:nvCxnSpPr>
        <p:spPr>
          <a:xfrm flipV="1">
            <a:off x="3635375" y="1773238"/>
            <a:ext cx="73025" cy="29511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8" name="Rectangle 2"/>
          <p:cNvSpPr txBox="1">
            <a:spLocks noChangeArrowheads="1"/>
          </p:cNvSpPr>
          <p:nvPr/>
        </p:nvSpPr>
        <p:spPr>
          <a:xfrm>
            <a:off x="5004048" y="2132856"/>
            <a:ext cx="1080120" cy="216024"/>
          </a:xfrm>
          <a:prstGeom prst="rect">
            <a:avLst/>
          </a:prstGeom>
        </p:spPr>
        <p:txBody>
          <a:bodyPr anchor="ctr">
            <a:noAutofit/>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HORARIOS</a:t>
            </a:r>
            <a:endParaRPr lang="es-ES_tradnl" sz="1200" b="1" dirty="0">
              <a:effectLst>
                <a:outerShdw blurRad="31750" dist="25400" dir="5400000" algn="tl" rotWithShape="0">
                  <a:srgbClr val="000000">
                    <a:alpha val="25000"/>
                  </a:srgbClr>
                </a:outerShdw>
              </a:effectLst>
              <a:latin typeface="+mj-lt"/>
              <a:ea typeface="+mj-ea"/>
              <a:cs typeface="+mj-cs"/>
            </a:endParaRPr>
          </a:p>
        </p:txBody>
      </p:sp>
      <p:sp>
        <p:nvSpPr>
          <p:cNvPr id="149" name="Rectangle 2"/>
          <p:cNvSpPr txBox="1">
            <a:spLocks noChangeArrowheads="1"/>
          </p:cNvSpPr>
          <p:nvPr/>
        </p:nvSpPr>
        <p:spPr>
          <a:xfrm>
            <a:off x="5148064" y="1340768"/>
            <a:ext cx="1224136" cy="216024"/>
          </a:xfrm>
          <a:prstGeom prst="rect">
            <a:avLst/>
          </a:prstGeom>
        </p:spPr>
        <p:txBody>
          <a:bodyPr anchor="ctr">
            <a:noAutofit/>
            <a:scene3d>
              <a:camera prst="orthographicFront"/>
              <a:lightRig rig="soft" dir="t"/>
            </a:scene3d>
            <a:sp3d prstMaterial="softEdge">
              <a:bevelT w="25400" h="25400"/>
            </a:sp3d>
          </a:bodyPr>
          <a:lstStyle/>
          <a:p>
            <a:pPr algn="ctr">
              <a:defRPr/>
            </a:pPr>
            <a:r>
              <a:rPr lang="es-ES_tradnl" sz="1200" b="1" dirty="0">
                <a:effectLst>
                  <a:outerShdw blurRad="38100" dist="38100" dir="2700000" algn="tl">
                    <a:srgbClr val="000000"/>
                  </a:outerShdw>
                </a:effectLst>
                <a:latin typeface="+mj-lt"/>
                <a:ea typeface="+mj-ea"/>
                <a:cs typeface="+mj-cs"/>
              </a:rPr>
              <a:t>VERIFICACION</a:t>
            </a:r>
            <a:endParaRPr lang="es-ES_tradnl" sz="1200" b="1" dirty="0">
              <a:effectLst>
                <a:outerShdw blurRad="31750" dist="25400" dir="5400000" algn="tl" rotWithShape="0">
                  <a:srgbClr val="000000">
                    <a:alpha val="25000"/>
                  </a:srgbClr>
                </a:outerShdw>
              </a:effectLst>
              <a:latin typeface="+mj-lt"/>
              <a:ea typeface="+mj-ea"/>
              <a:cs typeface="+mj-cs"/>
            </a:endParaRPr>
          </a:p>
        </p:txBody>
      </p:sp>
      <p:sp>
        <p:nvSpPr>
          <p:cNvPr id="150" name="Rectangle 2"/>
          <p:cNvSpPr txBox="1">
            <a:spLocks noChangeArrowheads="1"/>
          </p:cNvSpPr>
          <p:nvPr/>
        </p:nvSpPr>
        <p:spPr>
          <a:xfrm>
            <a:off x="8028384" y="2924944"/>
            <a:ext cx="864096" cy="288032"/>
          </a:xfrm>
          <a:prstGeom prst="rect">
            <a:avLst/>
          </a:prstGeom>
        </p:spPr>
        <p:txBody>
          <a:bodyPr anchor="ctr">
            <a:normAutofit fontScale="97500"/>
            <a:scene3d>
              <a:camera prst="orthographicFront"/>
              <a:lightRig rig="soft" dir="t"/>
            </a:scene3d>
            <a:sp3d prstMaterial="softEdge">
              <a:bevelT w="25400" h="25400"/>
            </a:sp3d>
          </a:bodyPr>
          <a:lstStyle/>
          <a:p>
            <a:pPr algn="ctr">
              <a:defRPr/>
            </a:pPr>
            <a:r>
              <a:rPr lang="es-ES_tradnl" sz="800" b="1" dirty="0">
                <a:effectLst>
                  <a:outerShdw blurRad="38100" dist="38100" dir="2700000" algn="tl">
                    <a:srgbClr val="000000"/>
                  </a:outerShdw>
                </a:effectLst>
                <a:latin typeface="+mj-lt"/>
                <a:ea typeface="+mj-ea"/>
                <a:cs typeface="+mj-cs"/>
              </a:rPr>
              <a:t>EVALUACION</a:t>
            </a:r>
            <a:endParaRPr lang="es-ES_tradnl" sz="800" b="1" dirty="0">
              <a:effectLst>
                <a:outerShdw blurRad="31750" dist="25400" dir="5400000" algn="tl" rotWithShape="0">
                  <a:srgbClr val="000000">
                    <a:alpha val="25000"/>
                  </a:srgbClr>
                </a:outerShdw>
              </a:effectLst>
              <a:latin typeface="+mj-lt"/>
              <a:ea typeface="+mj-ea"/>
              <a:cs typeface="+mj-cs"/>
            </a:endParaRPr>
          </a:p>
        </p:txBody>
      </p:sp>
      <p:sp>
        <p:nvSpPr>
          <p:cNvPr id="151" name="Rectangle 2"/>
          <p:cNvSpPr txBox="1">
            <a:spLocks noChangeArrowheads="1"/>
          </p:cNvSpPr>
          <p:nvPr/>
        </p:nvSpPr>
        <p:spPr>
          <a:xfrm>
            <a:off x="4283968" y="3356992"/>
            <a:ext cx="1512168" cy="216024"/>
          </a:xfrm>
          <a:prstGeom prst="rect">
            <a:avLst/>
          </a:prstGeom>
        </p:spPr>
        <p:txBody>
          <a:bodyPr anchor="ctr">
            <a:noAutofit/>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INVESTIGACIONES</a:t>
            </a:r>
            <a:endParaRPr lang="es-ES_tradnl" sz="1200" b="1" dirty="0">
              <a:effectLst>
                <a:outerShdw blurRad="31750" dist="25400" dir="5400000" algn="tl" rotWithShape="0">
                  <a:srgbClr val="000000">
                    <a:alpha val="25000"/>
                  </a:srgbClr>
                </a:outerShdw>
              </a:effectLst>
              <a:latin typeface="+mj-lt"/>
              <a:ea typeface="+mj-ea"/>
              <a:cs typeface="+mj-cs"/>
            </a:endParaRPr>
          </a:p>
        </p:txBody>
      </p:sp>
      <p:sp>
        <p:nvSpPr>
          <p:cNvPr id="158" name="Rectangle 2"/>
          <p:cNvSpPr txBox="1">
            <a:spLocks noChangeArrowheads="1"/>
          </p:cNvSpPr>
          <p:nvPr/>
        </p:nvSpPr>
        <p:spPr>
          <a:xfrm>
            <a:off x="4644008" y="2852936"/>
            <a:ext cx="1584176" cy="360040"/>
          </a:xfrm>
          <a:prstGeom prst="rect">
            <a:avLst/>
          </a:prstGeom>
        </p:spPr>
        <p:txBody>
          <a:bodyPr anchor="ctr">
            <a:noAutofit/>
            <a:scene3d>
              <a:camera prst="orthographicFront"/>
              <a:lightRig rig="soft" dir="t"/>
            </a:scene3d>
            <a:sp3d prstMaterial="softEdge">
              <a:bevelT w="25400" h="25400"/>
            </a:sp3d>
          </a:bodyPr>
          <a:lstStyle/>
          <a:p>
            <a:pPr algn="ctr">
              <a:defRPr/>
            </a:pPr>
            <a:r>
              <a:rPr lang="es-ES_tradnl" sz="1200" b="1" dirty="0" smtClean="0">
                <a:effectLst>
                  <a:outerShdw blurRad="38100" dist="38100" dir="2700000" algn="tl">
                    <a:srgbClr val="000000"/>
                  </a:outerShdw>
                </a:effectLst>
                <a:latin typeface="+mj-lt"/>
                <a:ea typeface="+mj-ea"/>
                <a:cs typeface="+mj-cs"/>
              </a:rPr>
              <a:t>MERCADOTECNIAS</a:t>
            </a:r>
            <a:endParaRPr lang="es-ES_tradnl" sz="1200" b="1" dirty="0">
              <a:effectLst>
                <a:outerShdw blurRad="31750" dist="25400" dir="5400000" algn="tl" rotWithShape="0">
                  <a:srgbClr val="000000">
                    <a:alpha val="25000"/>
                  </a:srgbClr>
                </a:outerShdw>
              </a:effectLst>
              <a:latin typeface="+mj-lt"/>
              <a:ea typeface="+mj-ea"/>
              <a:cs typeface="+mj-cs"/>
            </a:endParaRPr>
          </a:p>
        </p:txBody>
      </p:sp>
      <p:sp>
        <p:nvSpPr>
          <p:cNvPr id="161" name="Rectangle 2"/>
          <p:cNvSpPr txBox="1">
            <a:spLocks noChangeArrowheads="1"/>
          </p:cNvSpPr>
          <p:nvPr/>
        </p:nvSpPr>
        <p:spPr>
          <a:xfrm>
            <a:off x="3923928" y="5373216"/>
            <a:ext cx="2016224" cy="504056"/>
          </a:xfrm>
          <a:prstGeom prst="rect">
            <a:avLst/>
          </a:prstGeom>
          <a:ln>
            <a:solidFill>
              <a:schemeClr val="tx1"/>
            </a:solidFill>
          </a:ln>
        </p:spPr>
        <p:txBody>
          <a:bodyPr anchor="ctr">
            <a:normAutofit fontScale="97500" lnSpcReduction="10000"/>
            <a:scene3d>
              <a:camera prst="orthographicFront"/>
              <a:lightRig rig="soft" dir="t"/>
            </a:scene3d>
            <a:sp3d prstMaterial="softEdge">
              <a:bevelT w="25400" h="25400"/>
            </a:sp3d>
          </a:bodyPr>
          <a:lstStyle/>
          <a:p>
            <a:pPr algn="ctr">
              <a:defRPr/>
            </a:pPr>
            <a:r>
              <a:rPr lang="es-ES_tradnl" sz="1000" b="1" dirty="0" smtClean="0">
                <a:effectLst>
                  <a:outerShdw blurRad="38100" dist="38100" dir="2700000" algn="tl">
                    <a:srgbClr val="000000"/>
                  </a:outerShdw>
                </a:effectLst>
                <a:latin typeface="+mj-lt"/>
                <a:ea typeface="+mj-ea"/>
                <a:cs typeface="+mj-cs"/>
              </a:rPr>
              <a:t>INTERSADO EN LA FUNDAMENTACION DEL                  </a:t>
            </a:r>
            <a:r>
              <a:rPr lang="es-ES_tradnl" sz="1000" b="1" dirty="0" smtClean="0">
                <a:solidFill>
                  <a:srgbClr val="FF0000"/>
                </a:solidFill>
                <a:effectLst>
                  <a:outerShdw blurRad="38100" dist="38100" dir="2700000" algn="tl">
                    <a:srgbClr val="000000"/>
                  </a:outerShdw>
                </a:effectLst>
                <a:latin typeface="+mj-lt"/>
                <a:ea typeface="+mj-ea"/>
                <a:cs typeface="+mj-cs"/>
              </a:rPr>
              <a:t>SI</a:t>
            </a:r>
            <a:r>
              <a:rPr lang="es-ES_tradnl" sz="1000" b="1" dirty="0" smtClean="0">
                <a:effectLst>
                  <a:outerShdw blurRad="38100" dist="38100" dir="2700000" algn="tl">
                    <a:srgbClr val="000000"/>
                  </a:outerShdw>
                </a:effectLst>
                <a:latin typeface="+mj-lt"/>
                <a:ea typeface="+mj-ea"/>
                <a:cs typeface="+mj-cs"/>
              </a:rPr>
              <a:t>  Y  EL    </a:t>
            </a:r>
            <a:r>
              <a:rPr lang="es-ES_tradnl" sz="1000" b="1" dirty="0" smtClean="0">
                <a:solidFill>
                  <a:srgbClr val="0000FF"/>
                </a:solidFill>
                <a:effectLst>
                  <a:outerShdw blurRad="38100" dist="38100" dir="2700000" algn="tl">
                    <a:srgbClr val="000000"/>
                  </a:outerShdw>
                </a:effectLst>
                <a:latin typeface="+mj-lt"/>
                <a:ea typeface="+mj-ea"/>
                <a:cs typeface="+mj-cs"/>
              </a:rPr>
              <a:t>NO</a:t>
            </a:r>
            <a:endParaRPr lang="es-ES_tradnl" sz="1000" b="1" dirty="0">
              <a:solidFill>
                <a:srgbClr val="0000FF"/>
              </a:solidFill>
              <a:effectLst>
                <a:outerShdw blurRad="31750" dist="25400" dir="5400000" algn="tl" rotWithShape="0">
                  <a:srgbClr val="000000">
                    <a:alpha val="25000"/>
                  </a:srgbClr>
                </a:outerShdw>
              </a:effectLst>
              <a:latin typeface="+mj-lt"/>
              <a:ea typeface="+mj-ea"/>
              <a:cs typeface="+mj-cs"/>
            </a:endParaRPr>
          </a:p>
        </p:txBody>
      </p:sp>
      <p:sp>
        <p:nvSpPr>
          <p:cNvPr id="168" name="Rectangle 2"/>
          <p:cNvSpPr txBox="1">
            <a:spLocks noChangeArrowheads="1"/>
          </p:cNvSpPr>
          <p:nvPr/>
        </p:nvSpPr>
        <p:spPr>
          <a:xfrm>
            <a:off x="179512" y="4437112"/>
            <a:ext cx="864096" cy="288032"/>
          </a:xfrm>
          <a:prstGeom prst="rect">
            <a:avLst/>
          </a:prstGeom>
        </p:spPr>
        <p:txBody>
          <a:bodyPr anchor="ctr">
            <a:normAutofit fontScale="97500"/>
            <a:scene3d>
              <a:camera prst="orthographicFront"/>
              <a:lightRig rig="soft" dir="t"/>
            </a:scene3d>
            <a:sp3d prstMaterial="softEdge">
              <a:bevelT w="25400" h="25400"/>
            </a:sp3d>
          </a:bodyPr>
          <a:lstStyle/>
          <a:p>
            <a:pPr algn="ctr">
              <a:defRPr/>
            </a:pPr>
            <a:r>
              <a:rPr lang="es-ES_tradnl" sz="800" b="1" dirty="0" smtClean="0">
                <a:effectLst>
                  <a:outerShdw blurRad="38100" dist="38100" dir="2700000" algn="tl">
                    <a:srgbClr val="000000"/>
                  </a:outerShdw>
                </a:effectLst>
                <a:latin typeface="+mj-lt"/>
                <a:ea typeface="+mj-ea"/>
                <a:cs typeface="+mj-cs"/>
              </a:rPr>
              <a:t>ACEPTACIONES</a:t>
            </a:r>
            <a:endParaRPr lang="es-ES_tradnl" sz="800" b="1" dirty="0">
              <a:effectLst>
                <a:outerShdw blurRad="31750" dist="25400" dir="5400000" algn="tl" rotWithShape="0">
                  <a:srgbClr val="000000">
                    <a:alpha val="25000"/>
                  </a:srgbClr>
                </a:outerShdw>
              </a:effectLst>
              <a:latin typeface="+mj-lt"/>
              <a:ea typeface="+mj-ea"/>
              <a:cs typeface="+mj-cs"/>
            </a:endParaRPr>
          </a:p>
        </p:txBody>
      </p:sp>
      <p:cxnSp>
        <p:nvCxnSpPr>
          <p:cNvPr id="169" name="168 Conector recto de flecha"/>
          <p:cNvCxnSpPr>
            <a:stCxn id="5" idx="2"/>
            <a:endCxn id="7" idx="1"/>
          </p:cNvCxnSpPr>
          <p:nvPr/>
        </p:nvCxnSpPr>
        <p:spPr>
          <a:xfrm flipH="1">
            <a:off x="971550" y="981075"/>
            <a:ext cx="73025" cy="5762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7" name="186 Conector recto de flecha"/>
          <p:cNvCxnSpPr>
            <a:stCxn id="14" idx="3"/>
            <a:endCxn id="15" idx="3"/>
          </p:cNvCxnSpPr>
          <p:nvPr/>
        </p:nvCxnSpPr>
        <p:spPr>
          <a:xfrm flipV="1">
            <a:off x="8820150" y="4329113"/>
            <a:ext cx="0" cy="7921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0" name="189 Conector recto de flecha"/>
          <p:cNvCxnSpPr>
            <a:stCxn id="15" idx="3"/>
            <a:endCxn id="16" idx="3"/>
          </p:cNvCxnSpPr>
          <p:nvPr/>
        </p:nvCxnSpPr>
        <p:spPr>
          <a:xfrm flipV="1">
            <a:off x="8820150" y="3536950"/>
            <a:ext cx="0" cy="7921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769" name="AutoShape 1"/>
          <p:cNvSpPr>
            <a:spLocks noChangeAspect="1" noChangeArrowheads="1"/>
          </p:cNvSpPr>
          <p:nvPr/>
        </p:nvSpPr>
        <p:spPr bwMode="auto">
          <a:xfrm>
            <a:off x="179512" y="116632"/>
            <a:ext cx="8784976" cy="6480720"/>
          </a:xfrm>
          <a:prstGeom prst="rect">
            <a:avLst/>
          </a:prstGeom>
          <a:noFill/>
          <a:ln w="1587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ransition spd="med">
    <p:wheel spokes="8"/>
    <p:sndAc>
      <p:stSnd>
        <p:snd r:embed="rId2" name="Endlesslove.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395536" y="836712"/>
            <a:ext cx="1549962" cy="3672408"/>
            <a:chOff x="108052263" y="108797313"/>
            <a:chExt cx="1550228" cy="2853597"/>
          </a:xfrm>
        </p:grpSpPr>
        <p:sp>
          <p:nvSpPr>
            <p:cNvPr id="4099" name="Rectangle 3" hidden="1"/>
            <p:cNvSpPr>
              <a:spLocks noChangeArrowheads="1" noChangeShapeType="1"/>
            </p:cNvSpPr>
            <p:nvPr/>
          </p:nvSpPr>
          <p:spPr bwMode="auto">
            <a:xfrm>
              <a:off x="108124275" y="108869325"/>
              <a:ext cx="1478216" cy="2781585"/>
            </a:xfrm>
            <a:prstGeom prst="rect">
              <a:avLst/>
            </a:prstGeom>
            <a:solidFill>
              <a:srgbClr val="FFFFFF"/>
            </a:solidFill>
            <a:ln w="9525" algn="ctr">
              <a:noFill/>
              <a:round/>
              <a:headEnd/>
              <a:tailEnd/>
            </a:ln>
            <a:effectLst/>
          </p:spPr>
          <p:txBody>
            <a:bodyPr vert="horz" wrap="square" lIns="36576" tIns="36576" rIns="36576" bIns="36576" numCol="1" anchor="t" anchorCtr="0" compatLnSpc="1">
              <a:prstTxWarp prst="textNoShape">
                <a:avLst/>
              </a:prstTxWarp>
            </a:bodyPr>
            <a:lstStyle/>
            <a:p>
              <a:endParaRPr lang="es-ES"/>
            </a:p>
          </p:txBody>
        </p:sp>
        <p:grpSp>
          <p:nvGrpSpPr>
            <p:cNvPr id="4100" name="Group 4"/>
            <p:cNvGrpSpPr>
              <a:grpSpLocks/>
            </p:cNvGrpSpPr>
            <p:nvPr/>
          </p:nvGrpSpPr>
          <p:grpSpPr bwMode="auto">
            <a:xfrm rot="10902000">
              <a:off x="108146411" y="110024534"/>
              <a:ext cx="1433945" cy="1606687"/>
              <a:chOff x="108146411" y="110024534"/>
              <a:chExt cx="1433945" cy="1606687"/>
            </a:xfrm>
          </p:grpSpPr>
          <p:sp>
            <p:nvSpPr>
              <p:cNvPr id="4101" name="Rectangle 5" hidden="1"/>
              <p:cNvSpPr>
                <a:spLocks noChangeArrowheads="1" noChangeShapeType="1"/>
              </p:cNvSpPr>
              <p:nvPr/>
            </p:nvSpPr>
            <p:spPr bwMode="auto">
              <a:xfrm>
                <a:off x="108146411" y="110024534"/>
                <a:ext cx="1433945" cy="1606687"/>
              </a:xfrm>
              <a:prstGeom prst="rect">
                <a:avLst/>
              </a:prstGeom>
              <a:solidFill>
                <a:srgbClr val="FFFFFF"/>
              </a:solidFill>
              <a:ln w="9525" algn="ctr">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4102" name="Line 6"/>
              <p:cNvSpPr>
                <a:spLocks noChangeShapeType="1"/>
              </p:cNvSpPr>
              <p:nvPr/>
            </p:nvSpPr>
            <p:spPr bwMode="auto">
              <a:xfrm>
                <a:off x="108191417" y="110069540"/>
                <a:ext cx="1298927" cy="0"/>
              </a:xfrm>
              <a:prstGeom prst="line">
                <a:avLst/>
              </a:prstGeom>
              <a:noFill/>
              <a:ln w="12700" algn="ctr">
                <a:solidFill>
                  <a:srgbClr val="FF000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4103" name="Oval 7"/>
              <p:cNvSpPr>
                <a:spLocks noChangeArrowheads="1" noChangeShapeType="1"/>
              </p:cNvSpPr>
              <p:nvPr/>
            </p:nvSpPr>
            <p:spPr bwMode="auto">
              <a:xfrm>
                <a:off x="109490344" y="110024534"/>
                <a:ext cx="90012" cy="89935"/>
              </a:xfrm>
              <a:prstGeom prst="ellipse">
                <a:avLst/>
              </a:prstGeom>
              <a:solidFill>
                <a:srgbClr val="FF0000"/>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4104" name="Oval 8"/>
              <p:cNvSpPr>
                <a:spLocks noChangeArrowheads="1" noChangeShapeType="1"/>
              </p:cNvSpPr>
              <p:nvPr/>
            </p:nvSpPr>
            <p:spPr bwMode="auto">
              <a:xfrm>
                <a:off x="108146411" y="111541286"/>
                <a:ext cx="90012" cy="89935"/>
              </a:xfrm>
              <a:prstGeom prst="ellipse">
                <a:avLst/>
              </a:prstGeom>
              <a:solidFill>
                <a:srgbClr val="FF0000"/>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4105" name="Line 9"/>
              <p:cNvSpPr>
                <a:spLocks noChangeShapeType="1"/>
              </p:cNvSpPr>
              <p:nvPr/>
            </p:nvSpPr>
            <p:spPr bwMode="auto">
              <a:xfrm>
                <a:off x="108191379" y="110069540"/>
                <a:ext cx="0" cy="1471746"/>
              </a:xfrm>
              <a:prstGeom prst="line">
                <a:avLst/>
              </a:prstGeom>
              <a:noFill/>
              <a:ln w="12700" algn="ctr">
                <a:solidFill>
                  <a:srgbClr val="FF000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grpSp>
        <p:sp>
          <p:nvSpPr>
            <p:cNvPr id="4106" name="Text Box 10"/>
            <p:cNvSpPr txBox="1">
              <a:spLocks noChangeArrowheads="1" noChangeShapeType="1"/>
            </p:cNvSpPr>
            <p:nvPr/>
          </p:nvSpPr>
          <p:spPr bwMode="auto">
            <a:xfrm>
              <a:off x="108052263" y="108797313"/>
              <a:ext cx="1440407" cy="2693234"/>
            </a:xfrm>
            <a:prstGeom prst="rect">
              <a:avLst/>
            </a:prstGeom>
            <a:solidFill>
              <a:srgbClr val="FFFFFF"/>
            </a:solidFill>
            <a:ln w="0" algn="in">
              <a:noFill/>
              <a:miter lim="800000"/>
              <a:headEnd/>
              <a:tailEnd/>
            </a:ln>
            <a:effectLst/>
          </p:spPr>
          <p:txBody>
            <a:bodyPr vert="horz" wrap="square" lIns="36195" tIns="36195" rIns="36195" bIns="36195" numCol="1" anchor="t" anchorCtr="0" compatLnSpc="1">
              <a:prstTxWarp prst="textNoShape">
                <a:avLst/>
              </a:prstTxWarp>
            </a:bodyPr>
            <a:lstStyle/>
            <a:p>
              <a:r>
                <a:rPr lang="es-ES" sz="1100" dirty="0" smtClean="0">
                  <a:latin typeface="Arial Black" pitchFamily="34" charset="0"/>
                  <a:cs typeface="Arial" pitchFamily="34" charset="0"/>
                </a:rPr>
                <a:t>JAVA 2D: gráficos 2D y manipulación de imágenes </a:t>
              </a:r>
            </a:p>
            <a:p>
              <a:r>
                <a:rPr lang="es-ES" sz="1100" dirty="0" smtClean="0">
                  <a:latin typeface="Arial Black" pitchFamily="34" charset="0"/>
                  <a:cs typeface="Arial" pitchFamily="34" charset="0"/>
                </a:rPr>
                <a:t>Java Media Framework : Elementos críticos en el tiempo: audio, video... </a:t>
              </a:r>
            </a:p>
            <a:p>
              <a:r>
                <a:rPr lang="es-ES" sz="1100" dirty="0" smtClean="0">
                  <a:latin typeface="Arial Black" pitchFamily="34" charset="0"/>
                  <a:cs typeface="Arial" pitchFamily="34" charset="0"/>
                </a:rPr>
                <a:t>Java Animation: Animación de objetos en 2D </a:t>
              </a:r>
            </a:p>
            <a:p>
              <a:r>
                <a:rPr lang="es-ES" sz="1100" dirty="0" smtClean="0">
                  <a:latin typeface="Arial Black" pitchFamily="34" charset="0"/>
                  <a:cs typeface="Arial" pitchFamily="34" charset="0"/>
                </a:rPr>
                <a:t>Java Telephony: Integración con telefonía </a:t>
              </a:r>
            </a:p>
            <a:p>
              <a:r>
                <a:rPr lang="es-ES" sz="1100" dirty="0" smtClean="0">
                  <a:latin typeface="Arial Black" pitchFamily="34" charset="0"/>
                  <a:cs typeface="Arial" pitchFamily="34" charset="0"/>
                </a:rPr>
                <a:t>Java Share: Interacción entre aplicaciones multiusuario </a:t>
              </a:r>
            </a:p>
            <a:p>
              <a:pPr marL="0" marR="0" lvl="0" indent="0" algn="l" defTabSz="914400" rtl="0" eaLnBrk="1" fontAlgn="base" latinLnBrk="0" hangingPunct="1">
                <a:lnSpc>
                  <a:spcPct val="100000"/>
                </a:lnSpc>
                <a:spcBef>
                  <a:spcPct val="0"/>
                </a:spcBef>
                <a:spcAft>
                  <a:spcPts val="350"/>
                </a:spcAft>
                <a:buClrTx/>
                <a:buSzPts val="800"/>
                <a:tabLst/>
              </a:pPr>
              <a:endParaRPr kumimoji="0" lang="es-ES" sz="1800" b="0" i="0" u="none" strike="noStrike" cap="none" normalizeH="0" baseline="0" dirty="0" smtClean="0">
                <a:ln>
                  <a:noFill/>
                </a:ln>
                <a:solidFill>
                  <a:schemeClr val="tx1"/>
                </a:solidFill>
                <a:effectLst/>
                <a:latin typeface="Arial Black" pitchFamily="34" charset="0"/>
              </a:endParaRPr>
            </a:p>
          </p:txBody>
        </p:sp>
      </p:grpSp>
      <p:grpSp>
        <p:nvGrpSpPr>
          <p:cNvPr id="4111" name="Group 15"/>
          <p:cNvGrpSpPr>
            <a:grpSpLocks/>
          </p:cNvGrpSpPr>
          <p:nvPr/>
        </p:nvGrpSpPr>
        <p:grpSpPr bwMode="auto">
          <a:xfrm>
            <a:off x="1547664" y="4221088"/>
            <a:ext cx="1728192" cy="2473895"/>
            <a:chOff x="105363685" y="111104037"/>
            <a:chExt cx="1415847" cy="2402537"/>
          </a:xfrm>
        </p:grpSpPr>
        <p:sp>
          <p:nvSpPr>
            <p:cNvPr id="4112" name="Text Box 16"/>
            <p:cNvSpPr txBox="1">
              <a:spLocks noChangeArrowheads="1" noChangeShapeType="1"/>
            </p:cNvSpPr>
            <p:nvPr/>
          </p:nvSpPr>
          <p:spPr bwMode="auto">
            <a:xfrm>
              <a:off x="105363685" y="112592731"/>
              <a:ext cx="1415847" cy="913843"/>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0" i="1" u="none" strike="noStrike" cap="none" normalizeH="0" baseline="0" dirty="0" smtClean="0">
                  <a:ln>
                    <a:noFill/>
                  </a:ln>
                  <a:effectLst/>
                  <a:latin typeface="Arial Black" pitchFamily="34" charset="0"/>
                </a:rPr>
                <a:t>LIBRO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0" i="1" u="none" strike="noStrike" cap="none" normalizeH="0" baseline="0" dirty="0" smtClean="0">
                  <a:ln>
                    <a:noFill/>
                  </a:ln>
                  <a:effectLst/>
                  <a:latin typeface="Arial Black" pitchFamily="34" charset="0"/>
                </a:rPr>
                <a:t>DE </a:t>
              </a:r>
            </a:p>
            <a:p>
              <a:pPr marL="0" marR="0" lvl="0" indent="0" algn="ctr" defTabSz="914400" rtl="0" eaLnBrk="1" fontAlgn="base" latinLnBrk="0" hangingPunct="1">
                <a:lnSpc>
                  <a:spcPct val="100000"/>
                </a:lnSpc>
                <a:spcBef>
                  <a:spcPct val="0"/>
                </a:spcBef>
                <a:spcAft>
                  <a:spcPct val="0"/>
                </a:spcAft>
                <a:buClrTx/>
                <a:buSzTx/>
                <a:buFontTx/>
                <a:buNone/>
                <a:tabLst/>
              </a:pPr>
              <a:r>
                <a:rPr lang="es-ES" sz="1100" i="1" dirty="0" smtClean="0">
                  <a:latin typeface="Arial Black" pitchFamily="34" charset="0"/>
                </a:rPr>
                <a:t>PORCENTAJE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0" i="1" u="none" strike="noStrike" cap="none" normalizeH="0" baseline="0" dirty="0" smtClean="0">
                  <a:ln>
                    <a:noFill/>
                  </a:ln>
                  <a:effectLst/>
                  <a:latin typeface="Arial Black" pitchFamily="34" charset="0"/>
                </a:rPr>
                <a:t>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0" i="1" u="none" strike="noStrike" cap="none" normalizeH="0" baseline="0" dirty="0" smtClean="0">
                  <a:ln>
                    <a:noFill/>
                  </a:ln>
                  <a:effectLst/>
                  <a:latin typeface="Arial Black" pitchFamily="34" charset="0"/>
                </a:rPr>
                <a:t>PROPOSITOS </a:t>
              </a:r>
              <a:r>
                <a:rPr kumimoji="0" lang="es-ES" sz="1100" b="0" i="1" u="none" strike="noStrike" cap="none" normalizeH="0" dirty="0" smtClean="0">
                  <a:ln>
                    <a:noFill/>
                  </a:ln>
                  <a:effectLst/>
                  <a:latin typeface="Arial Black" pitchFamily="34" charset="0"/>
                </a:rPr>
                <a:t> JAVA</a:t>
              </a:r>
              <a:endParaRPr kumimoji="0" lang="es-ES" sz="1100" b="0" i="0" u="none" strike="noStrike" cap="none" normalizeH="0" baseline="0" dirty="0" smtClean="0">
                <a:ln>
                  <a:noFill/>
                </a:ln>
                <a:effectLst/>
                <a:latin typeface="Arial Black" pitchFamily="34" charset="0"/>
              </a:endParaRPr>
            </a:p>
          </p:txBody>
        </p:sp>
        <p:pic>
          <p:nvPicPr>
            <p:cNvPr id="4113" name="Picture 17" descr="J0241041"/>
            <p:cNvPicPr preferRelativeResize="0">
              <a:picLocks noChangeArrowheads="1" noChangeShapeType="1"/>
            </p:cNvPicPr>
            <p:nvPr/>
          </p:nvPicPr>
          <p:blipFill>
            <a:blip r:embed="rId4" cstate="print"/>
            <a:srcRect/>
            <a:stretch>
              <a:fillRect/>
            </a:stretch>
          </p:blipFill>
          <p:spPr bwMode="auto">
            <a:xfrm>
              <a:off x="105500275" y="111104037"/>
              <a:ext cx="1222235" cy="1450406"/>
            </a:xfrm>
            <a:prstGeom prst="rect">
              <a:avLst/>
            </a:prstGeom>
            <a:noFill/>
            <a:ln w="9525" algn="in">
              <a:noFill/>
              <a:miter lim="800000"/>
              <a:headEnd/>
              <a:tailEnd/>
            </a:ln>
            <a:effectLst/>
          </p:spPr>
        </p:pic>
      </p:grpSp>
      <p:pic>
        <p:nvPicPr>
          <p:cNvPr id="4114" name="Picture 18" descr="J0241043"/>
          <p:cNvPicPr preferRelativeResize="0">
            <a:picLocks noChangeArrowheads="1" noChangeShapeType="1"/>
          </p:cNvPicPr>
          <p:nvPr/>
        </p:nvPicPr>
        <p:blipFill>
          <a:blip r:embed="rId5" cstate="print"/>
          <a:srcRect/>
          <a:stretch>
            <a:fillRect/>
          </a:stretch>
        </p:blipFill>
        <p:spPr bwMode="auto">
          <a:xfrm>
            <a:off x="3491880" y="5085184"/>
            <a:ext cx="1403648" cy="1635125"/>
          </a:xfrm>
          <a:prstGeom prst="rect">
            <a:avLst/>
          </a:prstGeom>
          <a:noFill/>
          <a:ln w="9525" algn="in">
            <a:noFill/>
            <a:miter lim="800000"/>
            <a:headEnd/>
            <a:tailEnd/>
          </a:ln>
          <a:effectLst/>
        </p:spPr>
      </p:pic>
      <p:sp>
        <p:nvSpPr>
          <p:cNvPr id="4115" name="Text Box 19"/>
          <p:cNvSpPr txBox="1">
            <a:spLocks noChangeArrowheads="1" noChangeShapeType="1"/>
          </p:cNvSpPr>
          <p:nvPr/>
        </p:nvSpPr>
        <p:spPr bwMode="auto">
          <a:xfrm>
            <a:off x="2483768" y="2276872"/>
            <a:ext cx="2448272" cy="1008112"/>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20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endParaRPr>
          </a:p>
        </p:txBody>
      </p:sp>
      <p:grpSp>
        <p:nvGrpSpPr>
          <p:cNvPr id="4116" name="Group 20"/>
          <p:cNvGrpSpPr>
            <a:grpSpLocks/>
          </p:cNvGrpSpPr>
          <p:nvPr/>
        </p:nvGrpSpPr>
        <p:grpSpPr bwMode="auto">
          <a:xfrm>
            <a:off x="3707904" y="3213003"/>
            <a:ext cx="1568450" cy="1306388"/>
            <a:chOff x="105804858" y="111892860"/>
            <a:chExt cx="1568156" cy="1306289"/>
          </a:xfrm>
        </p:grpSpPr>
        <p:sp>
          <p:nvSpPr>
            <p:cNvPr id="4117" name="Text Box 21"/>
            <p:cNvSpPr txBox="1">
              <a:spLocks noChangeArrowheads="1" noChangeShapeType="1"/>
            </p:cNvSpPr>
            <p:nvPr/>
          </p:nvSpPr>
          <p:spPr bwMode="auto">
            <a:xfrm>
              <a:off x="105804858" y="112900896"/>
              <a:ext cx="1568156" cy="298253"/>
            </a:xfrm>
            <a:prstGeom prst="rect">
              <a:avLst/>
            </a:prstGeom>
            <a:noFill/>
            <a:ln w="1270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000" b="1" i="0" u="none" strike="noStrike" cap="none" normalizeH="0" baseline="0" dirty="0" smtClean="0">
                  <a:ln>
                    <a:noFill/>
                  </a:ln>
                  <a:solidFill>
                    <a:srgbClr val="000000"/>
                  </a:solidFill>
                  <a:effectLst/>
                  <a:latin typeface="Arial Black" pitchFamily="34" charset="0"/>
                </a:rPr>
                <a:t>P</a:t>
              </a:r>
              <a:r>
                <a:rPr kumimoji="0" lang="es-ES" sz="1000" b="1" i="0" u="none" strike="noStrike" cap="none" normalizeH="0" baseline="0" dirty="0" smtClean="0">
                  <a:ln>
                    <a:noFill/>
                  </a:ln>
                  <a:solidFill>
                    <a:srgbClr val="000000"/>
                  </a:solidFill>
                  <a:effectLst/>
                  <a:latin typeface="Arial Black" pitchFamily="34" charset="0"/>
                </a:rPr>
                <a:t>ROCESO DE EXCELENCIAS</a:t>
              </a:r>
              <a:endParaRPr kumimoji="0" lang="es-ES" sz="1800" b="0" i="0" u="none" strike="noStrike" cap="none" normalizeH="0" baseline="0" dirty="0" smtClean="0">
                <a:ln>
                  <a:noFill/>
                </a:ln>
                <a:solidFill>
                  <a:schemeClr val="tx1"/>
                </a:solidFill>
                <a:effectLst/>
                <a:latin typeface="Arial Black" pitchFamily="34" charset="0"/>
              </a:endParaRPr>
            </a:p>
          </p:txBody>
        </p:sp>
        <p:pic>
          <p:nvPicPr>
            <p:cNvPr id="4118" name="Picture 22" descr="PH02742U"/>
            <p:cNvPicPr preferRelativeResize="0">
              <a:picLocks noChangeArrowheads="1" noChangeShapeType="1"/>
            </p:cNvPicPr>
            <p:nvPr/>
          </p:nvPicPr>
          <p:blipFill>
            <a:blip r:embed="rId6" cstate="print"/>
            <a:srcRect/>
            <a:stretch>
              <a:fillRect/>
            </a:stretch>
          </p:blipFill>
          <p:spPr bwMode="auto">
            <a:xfrm>
              <a:off x="105878670" y="111892860"/>
              <a:ext cx="1438071" cy="1008036"/>
            </a:xfrm>
            <a:prstGeom prst="rect">
              <a:avLst/>
            </a:prstGeom>
            <a:noFill/>
            <a:ln w="12700" algn="in">
              <a:noFill/>
              <a:miter lim="800000"/>
              <a:headEnd/>
              <a:tailEnd/>
            </a:ln>
            <a:effectLst/>
          </p:spPr>
        </p:pic>
      </p:grpSp>
      <p:sp>
        <p:nvSpPr>
          <p:cNvPr id="4119" name="Text Box 23"/>
          <p:cNvSpPr txBox="1">
            <a:spLocks noChangeArrowheads="1" noChangeShapeType="1"/>
          </p:cNvSpPr>
          <p:nvPr/>
        </p:nvSpPr>
        <p:spPr bwMode="auto">
          <a:xfrm>
            <a:off x="395536" y="188640"/>
            <a:ext cx="5112568" cy="288032"/>
          </a:xfrm>
          <a:prstGeom prst="rect">
            <a:avLst/>
          </a:prstGeom>
          <a:noFill/>
          <a:ln w="12700" algn="in">
            <a:solidFill>
              <a:srgbClr val="FFCC00"/>
            </a:solid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effectLst/>
                <a:latin typeface="Arial Black" pitchFamily="34" charset="0"/>
              </a:rPr>
              <a:t>RESUMEN//</a:t>
            </a:r>
            <a:r>
              <a:rPr kumimoji="0" lang="es-ES" sz="1600" b="0" i="0" u="none" strike="noStrike" cap="none" normalizeH="0" dirty="0" smtClean="0">
                <a:ln>
                  <a:noFill/>
                </a:ln>
                <a:effectLst/>
                <a:latin typeface="Arial Black" pitchFamily="34" charset="0"/>
              </a:rPr>
              <a:t> </a:t>
            </a:r>
            <a:r>
              <a:rPr kumimoji="0" lang="es-ES" sz="1600" b="0" i="0" u="none" strike="noStrike" cap="none" normalizeH="0" baseline="0" dirty="0" smtClean="0">
                <a:ln>
                  <a:noFill/>
                </a:ln>
                <a:effectLst/>
                <a:latin typeface="Arial Black" pitchFamily="34" charset="0"/>
              </a:rPr>
              <a:t>                           TIPOS DE JAVA</a:t>
            </a:r>
            <a:endParaRPr kumimoji="0" lang="es-ES" sz="1800" b="0" i="0" u="none" strike="noStrike" cap="none" normalizeH="0" baseline="0" dirty="0" smtClean="0">
              <a:ln>
                <a:noFill/>
              </a:ln>
              <a:effectLst/>
              <a:latin typeface="Arial Black" pitchFamily="34" charset="0"/>
            </a:endParaRPr>
          </a:p>
        </p:txBody>
      </p:sp>
      <p:sp>
        <p:nvSpPr>
          <p:cNvPr id="23" name="22 Pentágono"/>
          <p:cNvSpPr/>
          <p:nvPr/>
        </p:nvSpPr>
        <p:spPr>
          <a:xfrm>
            <a:off x="5580112" y="1484784"/>
            <a:ext cx="2088232" cy="48463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latin typeface="Arial Black" pitchFamily="34" charset="0"/>
              </a:rPr>
              <a:t>INVESTIGACION</a:t>
            </a:r>
            <a:endParaRPr lang="es-ES" sz="1200" dirty="0">
              <a:solidFill>
                <a:schemeClr val="tx1"/>
              </a:solidFill>
              <a:latin typeface="Arial Black" pitchFamily="34" charset="0"/>
            </a:endParaRPr>
          </a:p>
        </p:txBody>
      </p:sp>
      <p:sp>
        <p:nvSpPr>
          <p:cNvPr id="24" name="23 Pentágono"/>
          <p:cNvSpPr/>
          <p:nvPr/>
        </p:nvSpPr>
        <p:spPr>
          <a:xfrm>
            <a:off x="5580112" y="764704"/>
            <a:ext cx="3168352" cy="48463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latin typeface="Arial Black" pitchFamily="34" charset="0"/>
              </a:rPr>
              <a:t>ESTRATEGIAS</a:t>
            </a:r>
            <a:endParaRPr lang="es-ES" dirty="0">
              <a:solidFill>
                <a:schemeClr val="tx1"/>
              </a:solidFill>
              <a:latin typeface="Arial Black" pitchFamily="34" charset="0"/>
            </a:endParaRPr>
          </a:p>
        </p:txBody>
      </p:sp>
      <p:sp>
        <p:nvSpPr>
          <p:cNvPr id="25" name="24 Pentágono"/>
          <p:cNvSpPr/>
          <p:nvPr/>
        </p:nvSpPr>
        <p:spPr>
          <a:xfrm>
            <a:off x="5508104" y="2132856"/>
            <a:ext cx="2016224" cy="48463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effectLst>
                  <a:glow rad="139700">
                    <a:schemeClr val="accent5">
                      <a:satMod val="175000"/>
                      <a:alpha val="40000"/>
                    </a:schemeClr>
                  </a:glow>
                </a:effectLst>
                <a:latin typeface="Arial Black" pitchFamily="34" charset="0"/>
              </a:rPr>
              <a:t>DISEÑOS</a:t>
            </a:r>
            <a:endParaRPr lang="es-ES" sz="1200" dirty="0">
              <a:solidFill>
                <a:schemeClr val="tx1"/>
              </a:solidFill>
              <a:effectLst>
                <a:glow rad="139700">
                  <a:schemeClr val="accent5">
                    <a:satMod val="175000"/>
                    <a:alpha val="40000"/>
                  </a:schemeClr>
                </a:glow>
              </a:effectLst>
              <a:latin typeface="Arial Black" pitchFamily="34" charset="0"/>
            </a:endParaRPr>
          </a:p>
        </p:txBody>
      </p:sp>
      <p:sp>
        <p:nvSpPr>
          <p:cNvPr id="26" name="25 Pentágono"/>
          <p:cNvSpPr/>
          <p:nvPr/>
        </p:nvSpPr>
        <p:spPr>
          <a:xfrm>
            <a:off x="5508104" y="2780928"/>
            <a:ext cx="2088232" cy="48463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latin typeface="Arial Black" pitchFamily="34" charset="0"/>
              </a:rPr>
              <a:t>PRODUCCION</a:t>
            </a:r>
            <a:endParaRPr lang="es-ES" sz="1200" dirty="0">
              <a:solidFill>
                <a:schemeClr val="tx1"/>
              </a:solidFill>
              <a:latin typeface="Arial Black" pitchFamily="34" charset="0"/>
            </a:endParaRPr>
          </a:p>
        </p:txBody>
      </p:sp>
      <p:sp>
        <p:nvSpPr>
          <p:cNvPr id="27" name="26 Pentágono"/>
          <p:cNvSpPr/>
          <p:nvPr/>
        </p:nvSpPr>
        <p:spPr>
          <a:xfrm>
            <a:off x="5508104" y="3573016"/>
            <a:ext cx="2376264" cy="48463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latin typeface="Arial Black" pitchFamily="34" charset="0"/>
              </a:rPr>
              <a:t>MERCADOTECNIA</a:t>
            </a:r>
            <a:endParaRPr lang="es-ES" sz="1200" dirty="0">
              <a:solidFill>
                <a:schemeClr val="tx1"/>
              </a:solidFill>
              <a:latin typeface="Arial Black" pitchFamily="34" charset="0"/>
            </a:endParaRPr>
          </a:p>
        </p:txBody>
      </p:sp>
      <p:sp>
        <p:nvSpPr>
          <p:cNvPr id="28" name="27 Pentágono"/>
          <p:cNvSpPr/>
          <p:nvPr/>
        </p:nvSpPr>
        <p:spPr>
          <a:xfrm>
            <a:off x="5508104" y="4365104"/>
            <a:ext cx="2088232" cy="48463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latin typeface="Arial Black" pitchFamily="34" charset="0"/>
              </a:rPr>
              <a:t>DISTRIBUCION</a:t>
            </a:r>
            <a:endParaRPr lang="es-ES" sz="1200" dirty="0">
              <a:solidFill>
                <a:schemeClr val="tx1"/>
              </a:solidFill>
              <a:latin typeface="Arial Black" pitchFamily="34" charset="0"/>
            </a:endParaRPr>
          </a:p>
        </p:txBody>
      </p:sp>
      <p:sp>
        <p:nvSpPr>
          <p:cNvPr id="29" name="28 Pentágono"/>
          <p:cNvSpPr/>
          <p:nvPr/>
        </p:nvSpPr>
        <p:spPr>
          <a:xfrm>
            <a:off x="5508104" y="5085184"/>
            <a:ext cx="1872208" cy="48463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latin typeface="Arial Black" pitchFamily="34" charset="0"/>
              </a:rPr>
              <a:t>SERVICIOS</a:t>
            </a:r>
            <a:endParaRPr lang="es-ES" sz="1200" dirty="0">
              <a:solidFill>
                <a:schemeClr val="tx1"/>
              </a:solidFill>
              <a:latin typeface="Arial Black" pitchFamily="34" charset="0"/>
            </a:endParaRPr>
          </a:p>
        </p:txBody>
      </p:sp>
      <p:sp>
        <p:nvSpPr>
          <p:cNvPr id="30" name="29 Pentágono"/>
          <p:cNvSpPr/>
          <p:nvPr/>
        </p:nvSpPr>
        <p:spPr>
          <a:xfrm>
            <a:off x="5796136" y="5805264"/>
            <a:ext cx="3168352" cy="484632"/>
          </a:xfrm>
          <a:prstGeom prst="homePlate">
            <a:avLst/>
          </a:prstGeom>
          <a:effectLst>
            <a:reflection blurRad="6350" stA="50000" endA="300" endPos="90000" dist="50800" dir="5400000" sy="-100000" algn="bl" rotWithShape="0"/>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sz="1200" dirty="0" smtClean="0">
                <a:solidFill>
                  <a:schemeClr val="tx1"/>
                </a:solidFill>
                <a:latin typeface="Arial Black" pitchFamily="34" charset="0"/>
              </a:rPr>
              <a:t>Programacion y Costos</a:t>
            </a:r>
            <a:endParaRPr lang="es-ES" sz="1200" dirty="0">
              <a:solidFill>
                <a:schemeClr val="tx1"/>
              </a:solidFill>
              <a:latin typeface="Arial Black" pitchFamily="34" charset="0"/>
            </a:endParaRPr>
          </a:p>
        </p:txBody>
      </p:sp>
      <p:cxnSp>
        <p:nvCxnSpPr>
          <p:cNvPr id="32" name="31 Conector recto"/>
          <p:cNvCxnSpPr>
            <a:stCxn id="24" idx="3"/>
            <a:endCxn id="30" idx="3"/>
          </p:cNvCxnSpPr>
          <p:nvPr/>
        </p:nvCxnSpPr>
        <p:spPr>
          <a:xfrm>
            <a:off x="8748464" y="1007020"/>
            <a:ext cx="216024" cy="50405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37 Conector recto de flecha"/>
          <p:cNvCxnSpPr>
            <a:endCxn id="25" idx="3"/>
          </p:cNvCxnSpPr>
          <p:nvPr/>
        </p:nvCxnSpPr>
        <p:spPr>
          <a:xfrm flipH="1">
            <a:off x="7524328" y="1700808"/>
            <a:ext cx="144016" cy="67436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41 Conector recto de flecha"/>
          <p:cNvCxnSpPr>
            <a:stCxn id="26" idx="3"/>
            <a:endCxn id="27" idx="3"/>
          </p:cNvCxnSpPr>
          <p:nvPr/>
        </p:nvCxnSpPr>
        <p:spPr>
          <a:xfrm>
            <a:off x="7596336" y="3023244"/>
            <a:ext cx="288032" cy="7920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44 Conector recto de flecha"/>
          <p:cNvCxnSpPr>
            <a:stCxn id="27" idx="3"/>
            <a:endCxn id="28" idx="3"/>
          </p:cNvCxnSpPr>
          <p:nvPr/>
        </p:nvCxnSpPr>
        <p:spPr>
          <a:xfrm flipH="1">
            <a:off x="7596336" y="3815332"/>
            <a:ext cx="288032" cy="7920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47 Conector recto de flecha"/>
          <p:cNvCxnSpPr>
            <a:stCxn id="25" idx="2"/>
            <a:endCxn id="26" idx="0"/>
          </p:cNvCxnSpPr>
          <p:nvPr/>
        </p:nvCxnSpPr>
        <p:spPr>
          <a:xfrm>
            <a:off x="6395058" y="2617488"/>
            <a:ext cx="36004" cy="1634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51 Conector recto de flecha"/>
          <p:cNvCxnSpPr>
            <a:stCxn id="28" idx="2"/>
            <a:endCxn id="29" idx="0"/>
          </p:cNvCxnSpPr>
          <p:nvPr/>
        </p:nvCxnSpPr>
        <p:spPr>
          <a:xfrm flipH="1">
            <a:off x="6323050" y="4849736"/>
            <a:ext cx="108012" cy="23544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54 Conector recto de flecha"/>
          <p:cNvCxnSpPr>
            <a:stCxn id="29" idx="3"/>
            <a:endCxn id="30" idx="0"/>
          </p:cNvCxnSpPr>
          <p:nvPr/>
        </p:nvCxnSpPr>
        <p:spPr>
          <a:xfrm flipH="1">
            <a:off x="7259154" y="5327500"/>
            <a:ext cx="121158" cy="47776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59 Conector recto de flecha"/>
          <p:cNvCxnSpPr>
            <a:stCxn id="4114" idx="3"/>
            <a:endCxn id="30" idx="1"/>
          </p:cNvCxnSpPr>
          <p:nvPr/>
        </p:nvCxnSpPr>
        <p:spPr>
          <a:xfrm>
            <a:off x="4895528" y="5902747"/>
            <a:ext cx="900608" cy="14483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62 Conector recto de flecha"/>
          <p:cNvCxnSpPr>
            <a:stCxn id="4118" idx="3"/>
            <a:endCxn id="27" idx="1"/>
          </p:cNvCxnSpPr>
          <p:nvPr/>
        </p:nvCxnSpPr>
        <p:spPr>
          <a:xfrm>
            <a:off x="5220071" y="3717032"/>
            <a:ext cx="288033" cy="983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6" name="65 Conector recto de flecha"/>
          <p:cNvCxnSpPr>
            <a:stCxn id="4113" idx="0"/>
            <a:endCxn id="49" idx="2"/>
          </p:cNvCxnSpPr>
          <p:nvPr/>
        </p:nvCxnSpPr>
        <p:spPr>
          <a:xfrm flipV="1">
            <a:off x="2460321" y="3924350"/>
            <a:ext cx="1211579" cy="2967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721" name="AutoShape 1"/>
          <p:cNvSpPr>
            <a:spLocks noChangeAspect="1" noChangeArrowheads="1"/>
          </p:cNvSpPr>
          <p:nvPr/>
        </p:nvSpPr>
        <p:spPr bwMode="auto">
          <a:xfrm>
            <a:off x="179512" y="188640"/>
            <a:ext cx="8784976" cy="6480720"/>
          </a:xfrm>
          <a:prstGeom prst="rect">
            <a:avLst/>
          </a:prstGeom>
          <a:noFill/>
          <a:ln w="1587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s-ES"/>
          </a:p>
        </p:txBody>
      </p:sp>
      <p:pic>
        <p:nvPicPr>
          <p:cNvPr id="2" name="Picture 1"/>
          <p:cNvPicPr>
            <a:picLocks noChangeAspect="1" noChangeArrowheads="1"/>
          </p:cNvPicPr>
          <p:nvPr/>
        </p:nvPicPr>
        <p:blipFill>
          <a:blip r:embed="rId7" cstate="print"/>
          <a:srcRect/>
          <a:stretch>
            <a:fillRect/>
          </a:stretch>
        </p:blipFill>
        <p:spPr bwMode="auto">
          <a:xfrm>
            <a:off x="7740352" y="1772816"/>
            <a:ext cx="1403648" cy="1440160"/>
          </a:xfrm>
          <a:prstGeom prst="rect">
            <a:avLst/>
          </a:prstGeom>
          <a:noFill/>
          <a:ln w="9525">
            <a:noFill/>
            <a:miter lim="800000"/>
            <a:headEnd/>
            <a:tailEnd/>
          </a:ln>
        </p:spPr>
      </p:pic>
      <p:sp>
        <p:nvSpPr>
          <p:cNvPr id="49" name="48 Rectángulo"/>
          <p:cNvSpPr/>
          <p:nvPr/>
        </p:nvSpPr>
        <p:spPr>
          <a:xfrm>
            <a:off x="1979712" y="692696"/>
            <a:ext cx="3384376" cy="3231654"/>
          </a:xfrm>
          <a:prstGeom prst="rect">
            <a:avLst/>
          </a:prstGeom>
        </p:spPr>
        <p:txBody>
          <a:bodyPr wrap="square">
            <a:spAutoFit/>
          </a:bodyPr>
          <a:lstStyle/>
          <a:p>
            <a:pPr algn="just"/>
            <a:r>
              <a:rPr lang="es-ES" sz="1200" b="1" i="1" u="sng" dirty="0" smtClean="0">
                <a:latin typeface="Arial Black" pitchFamily="34" charset="0"/>
                <a:cs typeface="Arial" pitchFamily="34" charset="0"/>
              </a:rPr>
              <a:t>Desventajas de Java</a:t>
            </a:r>
          </a:p>
          <a:p>
            <a:pPr algn="just"/>
            <a:r>
              <a:rPr lang="es-ES" sz="1200" dirty="0" smtClean="0">
                <a:latin typeface="Arial Black" pitchFamily="34" charset="0"/>
                <a:cs typeface="Arial" pitchFamily="34" charset="0"/>
              </a:rPr>
              <a:t>Eficiencia: Java era hasta 30 veces más lento que C++ a causa del tiempo invertido en:</a:t>
            </a:r>
          </a:p>
          <a:p>
            <a:pPr algn="just"/>
            <a:r>
              <a:rPr lang="es-ES" sz="1200" dirty="0" smtClean="0">
                <a:latin typeface="Arial Black" pitchFamily="34" charset="0"/>
                <a:cs typeface="Arial" pitchFamily="34" charset="0"/>
              </a:rPr>
              <a:t>Recogida de basura</a:t>
            </a:r>
          </a:p>
          <a:p>
            <a:pPr algn="just"/>
            <a:r>
              <a:rPr lang="es-ES" sz="1200" dirty="0" smtClean="0">
                <a:latin typeface="Arial Black" pitchFamily="34" charset="0"/>
                <a:cs typeface="Arial" pitchFamily="34" charset="0"/>
              </a:rPr>
              <a:t>Sincronización de threads</a:t>
            </a:r>
          </a:p>
          <a:p>
            <a:pPr algn="just"/>
            <a:r>
              <a:rPr lang="es-ES" sz="1200" dirty="0" smtClean="0">
                <a:latin typeface="Arial Black" pitchFamily="34" charset="0"/>
                <a:cs typeface="Arial" pitchFamily="34" charset="0"/>
              </a:rPr>
              <a:t>Otras actividades (carga de clases, comprobación de límites,gestión de excepciones)</a:t>
            </a:r>
          </a:p>
          <a:p>
            <a:pPr algn="just"/>
            <a:r>
              <a:rPr lang="es-ES" sz="1200" b="1" i="1" u="sng" dirty="0" smtClean="0">
                <a:latin typeface="Arial Black" pitchFamily="34" charset="0"/>
                <a:cs typeface="Arial" pitchFamily="34" charset="0"/>
              </a:rPr>
              <a:t>Algunas soluciones</a:t>
            </a:r>
            <a:r>
              <a:rPr lang="es-ES" sz="1200" b="1" dirty="0" smtClean="0">
                <a:latin typeface="Arial Black" pitchFamily="34" charset="0"/>
                <a:cs typeface="Arial" pitchFamily="34" charset="0"/>
              </a:rPr>
              <a:t>:</a:t>
            </a:r>
          </a:p>
          <a:p>
            <a:pPr algn="just"/>
            <a:r>
              <a:rPr lang="es-ES" sz="1200" dirty="0" smtClean="0">
                <a:latin typeface="Arial Black" pitchFamily="34" charset="0"/>
                <a:cs typeface="Arial" pitchFamily="34" charset="0"/>
              </a:rPr>
              <a:t>Mejores compiladores</a:t>
            </a:r>
          </a:p>
          <a:p>
            <a:pPr algn="just"/>
            <a:r>
              <a:rPr lang="es-ES" sz="1200" dirty="0" smtClean="0">
                <a:latin typeface="Arial Black" pitchFamily="34" charset="0"/>
                <a:cs typeface="Arial" pitchFamily="34" charset="0"/>
              </a:rPr>
              <a:t>Mejores máquinas virtuales</a:t>
            </a:r>
          </a:p>
          <a:p>
            <a:pPr algn="just"/>
            <a:r>
              <a:rPr lang="es-ES" sz="1200" dirty="0" smtClean="0">
                <a:latin typeface="Arial Black" pitchFamily="34" charset="0"/>
                <a:cs typeface="Arial" pitchFamily="34" charset="0"/>
              </a:rPr>
              <a:t>Optimizadores de bytecode</a:t>
            </a:r>
          </a:p>
          <a:p>
            <a:pPr algn="just"/>
            <a:r>
              <a:rPr lang="es-ES" sz="1200" dirty="0" smtClean="0">
                <a:latin typeface="Arial Black" pitchFamily="34" charset="0"/>
                <a:cs typeface="Arial" pitchFamily="34" charset="0"/>
              </a:rPr>
              <a:t>Compiladores nativos estáticos (se pierde portabilidad)</a:t>
            </a:r>
          </a:p>
          <a:p>
            <a:pPr algn="just"/>
            <a:r>
              <a:rPr lang="es-ES" sz="1200" dirty="0" smtClean="0">
                <a:latin typeface="Arial Black" pitchFamily="34" charset="0"/>
                <a:cs typeface="Arial" pitchFamily="34" charset="0"/>
              </a:rPr>
              <a:t>Chips Java</a:t>
            </a:r>
          </a:p>
          <a:p>
            <a:pPr algn="just"/>
            <a:r>
              <a:rPr lang="es-ES" sz="1200" dirty="0" smtClean="0">
                <a:solidFill>
                  <a:srgbClr val="0000FF"/>
                </a:solidFill>
                <a:latin typeface="Arial Black" pitchFamily="34" charset="0"/>
                <a:cs typeface="Arial" pitchFamily="34" charset="0"/>
              </a:rPr>
              <a:t>Mejor código fuente</a:t>
            </a:r>
            <a:endParaRPr lang="es-ES" sz="1200" dirty="0">
              <a:solidFill>
                <a:srgbClr val="0000FF"/>
              </a:solidFill>
              <a:latin typeface="Arial Black" pitchFamily="34" charset="0"/>
              <a:cs typeface="Arial" pitchFamily="34" charset="0"/>
            </a:endParaRPr>
          </a:p>
        </p:txBody>
      </p:sp>
    </p:spTree>
  </p:cSld>
  <p:clrMapOvr>
    <a:masterClrMapping/>
  </p:clrMapOvr>
  <p:transition spd="med">
    <p:wheel spokes="8"/>
    <p:sndAc>
      <p:stSnd>
        <p:snd r:embed="rId2" name="Endlesslove.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19458" name="Rectangle 2"/>
          <p:cNvSpPr>
            <a:spLocks noChangeArrowheads="1" noChangeShapeType="1"/>
          </p:cNvSpPr>
          <p:nvPr/>
        </p:nvSpPr>
        <p:spPr bwMode="auto">
          <a:xfrm rot="21467999">
            <a:off x="6442649" y="517965"/>
            <a:ext cx="2377278" cy="5983316"/>
          </a:xfrm>
          <a:prstGeom prst="rect">
            <a:avLst/>
          </a:prstGeom>
          <a:solidFill>
            <a:srgbClr val="FFFFFF"/>
          </a:solidFill>
          <a:ln w="3810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latin typeface="Arial Black" pitchFamily="34" charset="0"/>
            </a:endParaRPr>
          </a:p>
          <a:p>
            <a:pPr algn="just"/>
            <a:r>
              <a:rPr lang="es-ES" dirty="0" smtClean="0">
                <a:latin typeface="Arial Black" pitchFamily="34" charset="0"/>
              </a:rPr>
              <a:t> </a:t>
            </a:r>
            <a:r>
              <a:rPr lang="es-ES" sz="1200" b="1" dirty="0" smtClean="0">
                <a:latin typeface="Arial Black" pitchFamily="34" charset="0"/>
                <a:cs typeface="Arial" pitchFamily="34" charset="0"/>
              </a:rPr>
              <a:t>Java se ejecuta en un computador</a:t>
            </a:r>
          </a:p>
          <a:p>
            <a:pPr algn="just"/>
            <a:r>
              <a:rPr lang="es-ES" sz="1200" b="1" dirty="0" smtClean="0">
                <a:latin typeface="Arial Black" pitchFamily="34" charset="0"/>
                <a:cs typeface="Arial" pitchFamily="34" charset="0"/>
              </a:rPr>
              <a:t>simulado:</a:t>
            </a:r>
          </a:p>
          <a:p>
            <a:pPr algn="just"/>
            <a:r>
              <a:rPr lang="es-ES" sz="1200" b="1" dirty="0" smtClean="0">
                <a:latin typeface="Arial Black" pitchFamily="34" charset="0"/>
                <a:cs typeface="Arial" pitchFamily="34" charset="0"/>
              </a:rPr>
              <a:t>Portabilidad</a:t>
            </a:r>
          </a:p>
          <a:p>
            <a:pPr algn="just"/>
            <a:r>
              <a:rPr lang="es-ES" sz="1200" b="1" dirty="0" smtClean="0">
                <a:latin typeface="Arial Black" pitchFamily="34" charset="0"/>
                <a:cs typeface="Arial" pitchFamily="34" charset="0"/>
              </a:rPr>
              <a:t>Protección</a:t>
            </a:r>
          </a:p>
          <a:p>
            <a:pPr algn="just"/>
            <a:r>
              <a:rPr lang="es-ES" sz="1200" b="1" dirty="0" smtClean="0">
                <a:latin typeface="Arial Black" pitchFamily="34" charset="0"/>
                <a:cs typeface="Arial" pitchFamily="34" charset="0"/>
              </a:rPr>
              <a:t>Para portar todo el código Java, portar la</a:t>
            </a:r>
          </a:p>
          <a:p>
            <a:r>
              <a:rPr lang="es-ES" sz="1200" b="1" dirty="0" smtClean="0">
                <a:latin typeface="Arial Black" pitchFamily="34" charset="0"/>
                <a:cs typeface="Arial" pitchFamily="34" charset="0"/>
              </a:rPr>
              <a:t>MVJ </a:t>
            </a:r>
          </a:p>
          <a:p>
            <a:endParaRPr lang="es-ES" sz="1200" dirty="0" smtClean="0">
              <a:latin typeface="Arial Black" pitchFamily="34" charset="0"/>
            </a:endParaRPr>
          </a:p>
          <a:p>
            <a:r>
              <a:rPr lang="es-ES" sz="1200" dirty="0" smtClean="0">
                <a:latin typeface="Arial Black" pitchFamily="34" charset="0"/>
              </a:rPr>
              <a:t>La máquina virtual Java es sofisticada:</a:t>
            </a:r>
          </a:p>
          <a:p>
            <a:r>
              <a:rPr lang="es-ES" sz="1200" dirty="0" smtClean="0">
                <a:latin typeface="Arial Black" pitchFamily="34" charset="0"/>
              </a:rPr>
              <a:t>Multihilo (Threads)</a:t>
            </a:r>
          </a:p>
          <a:p>
            <a:r>
              <a:rPr lang="es-ES" sz="1200" dirty="0" smtClean="0">
                <a:latin typeface="Arial Black" pitchFamily="34" charset="0"/>
              </a:rPr>
              <a:t>Recogida de basura</a:t>
            </a:r>
            <a:r>
              <a:rPr lang="es-ES" sz="1200" b="1" dirty="0" smtClean="0">
                <a:latin typeface="Arial Black" pitchFamily="34" charset="0"/>
                <a:cs typeface="Arial" pitchFamily="34" charset="0"/>
              </a:rPr>
              <a:t> </a:t>
            </a:r>
          </a:p>
          <a:p>
            <a:pPr algn="just"/>
            <a:endParaRPr lang="es-ES" sz="1200" b="1" dirty="0" smtClean="0">
              <a:latin typeface="Arial" pitchFamily="34" charset="0"/>
              <a:cs typeface="Arial" pitchFamily="34" charset="0"/>
            </a:endParaRPr>
          </a:p>
          <a:p>
            <a:pPr algn="just"/>
            <a:endParaRPr lang="es-ES" sz="1200" b="1" dirty="0" smtClean="0">
              <a:latin typeface="Arial" pitchFamily="34" charset="0"/>
              <a:cs typeface="Arial" pitchFamily="34" charset="0"/>
            </a:endParaRPr>
          </a:p>
          <a:p>
            <a:endParaRPr lang="es-ES" sz="1200" dirty="0">
              <a:latin typeface="Arial Black" pitchFamily="34" charset="0"/>
            </a:endParaRPr>
          </a:p>
        </p:txBody>
      </p:sp>
      <p:grpSp>
        <p:nvGrpSpPr>
          <p:cNvPr id="2" name="Group 4"/>
          <p:cNvGrpSpPr>
            <a:grpSpLocks/>
          </p:cNvGrpSpPr>
          <p:nvPr/>
        </p:nvGrpSpPr>
        <p:grpSpPr bwMode="auto">
          <a:xfrm>
            <a:off x="6588224" y="6093297"/>
            <a:ext cx="2304256" cy="360040"/>
            <a:chOff x="112504653" y="112925004"/>
            <a:chExt cx="2242728" cy="421284"/>
          </a:xfrm>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p:grpSpPr>
        <p:sp>
          <p:nvSpPr>
            <p:cNvPr id="19461" name="Rectangle 5"/>
            <p:cNvSpPr>
              <a:spLocks noChangeArrowheads="1" noChangeShapeType="1"/>
            </p:cNvSpPr>
            <p:nvPr/>
          </p:nvSpPr>
          <p:spPr bwMode="auto">
            <a:xfrm rot="21390000">
              <a:off x="112504653" y="112925004"/>
              <a:ext cx="2242728" cy="421284"/>
            </a:xfrm>
            <a:prstGeom prst="rect">
              <a:avLst/>
            </a:prstGeom>
            <a:grpFill/>
            <a:ln w="3810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62" name="Text Box 6"/>
            <p:cNvSpPr txBox="1">
              <a:spLocks noChangeArrowheads="1" noChangeShapeType="1"/>
            </p:cNvSpPr>
            <p:nvPr/>
          </p:nvSpPr>
          <p:spPr bwMode="auto">
            <a:xfrm>
              <a:off x="112581865" y="113022103"/>
              <a:ext cx="2075160" cy="221472"/>
            </a:xfrm>
            <a:prstGeom prst="rect">
              <a:avLst/>
            </a:prstGeom>
            <a:grp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dirty="0" smtClean="0">
                  <a:ln>
                    <a:noFill/>
                  </a:ln>
                  <a:solidFill>
                    <a:srgbClr val="000000"/>
                  </a:solidFill>
                  <a:effectLst/>
                  <a:latin typeface="Comic Sans MS" pitchFamily="66" charset="0"/>
                </a:rPr>
                <a:t>ACCESOS  Y FUENTES</a:t>
              </a:r>
              <a:endParaRPr kumimoji="0" lang="es-ES" sz="1800" b="0" i="0" u="none" strike="noStrike" cap="none" normalizeH="0" baseline="0" dirty="0" smtClean="0">
                <a:ln>
                  <a:noFill/>
                </a:ln>
                <a:solidFill>
                  <a:schemeClr val="tx1"/>
                </a:solidFill>
                <a:effectLst/>
                <a:latin typeface="Arial" pitchFamily="34" charset="0"/>
              </a:endParaRPr>
            </a:p>
          </p:txBody>
        </p:sp>
      </p:grpSp>
      <p:pic>
        <p:nvPicPr>
          <p:cNvPr id="19463" name="Picture 7" descr="BS00092_"/>
          <p:cNvPicPr preferRelativeResize="0">
            <a:picLocks noChangeArrowheads="1" noChangeShapeType="1"/>
          </p:cNvPicPr>
          <p:nvPr/>
        </p:nvPicPr>
        <p:blipFill>
          <a:blip r:embed="rId4" cstate="print"/>
          <a:srcRect/>
          <a:stretch>
            <a:fillRect/>
          </a:stretch>
        </p:blipFill>
        <p:spPr bwMode="auto">
          <a:xfrm rot="21300000">
            <a:off x="6574243" y="1040199"/>
            <a:ext cx="1425575" cy="1393825"/>
          </a:xfrm>
          <a:prstGeom prst="rect">
            <a:avLst/>
          </a:prstGeom>
          <a:solidFill>
            <a:srgbClr val="FFFFFF"/>
          </a:solidFill>
          <a:ln w="0" algn="in">
            <a:noFill/>
            <a:miter lim="800000"/>
            <a:headEnd/>
            <a:tailEnd/>
          </a:ln>
          <a:effectLst/>
        </p:spPr>
      </p:pic>
      <p:grpSp>
        <p:nvGrpSpPr>
          <p:cNvPr id="3" name="Group 8"/>
          <p:cNvGrpSpPr>
            <a:grpSpLocks/>
          </p:cNvGrpSpPr>
          <p:nvPr/>
        </p:nvGrpSpPr>
        <p:grpSpPr bwMode="auto">
          <a:xfrm>
            <a:off x="6156176" y="188640"/>
            <a:ext cx="2833811" cy="463550"/>
            <a:chOff x="112269467" y="106953648"/>
            <a:chExt cx="2617578" cy="463250"/>
          </a:xfrm>
        </p:grpSpPr>
        <p:sp>
          <p:nvSpPr>
            <p:cNvPr id="19465" name="Rectangle 9"/>
            <p:cNvSpPr>
              <a:spLocks noChangeArrowheads="1" noChangeShapeType="1"/>
            </p:cNvSpPr>
            <p:nvPr/>
          </p:nvSpPr>
          <p:spPr bwMode="auto">
            <a:xfrm rot="21432001">
              <a:off x="112391506" y="107072611"/>
              <a:ext cx="2495539" cy="309649"/>
            </a:xfrm>
            <a:prstGeom prst="rect">
              <a:avLst/>
            </a:prstGeom>
            <a:solidFill>
              <a:srgbClr val="FFCC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pic>
          <p:nvPicPr>
            <p:cNvPr id="19466" name="Picture 10" descr="DD01628_"/>
            <p:cNvPicPr preferRelativeResize="0">
              <a:picLocks noChangeArrowheads="1" noChangeShapeType="1"/>
            </p:cNvPicPr>
            <p:nvPr/>
          </p:nvPicPr>
          <p:blipFill>
            <a:blip r:embed="rId5" cstate="print"/>
            <a:srcRect l="1691" t="-12726" r="57330" b="-16780"/>
            <a:stretch>
              <a:fillRect/>
            </a:stretch>
          </p:blipFill>
          <p:spPr bwMode="auto">
            <a:xfrm rot="21390000">
              <a:off x="112403617" y="106953648"/>
              <a:ext cx="2475991" cy="463250"/>
            </a:xfrm>
            <a:prstGeom prst="rect">
              <a:avLst/>
            </a:prstGeom>
            <a:noFill/>
            <a:ln w="0" algn="in">
              <a:noFill/>
              <a:miter lim="800000"/>
              <a:headEnd/>
              <a:tailEnd/>
            </a:ln>
            <a:effectLst/>
          </p:spPr>
        </p:pic>
        <p:grpSp>
          <p:nvGrpSpPr>
            <p:cNvPr id="4" name="Group 11"/>
            <p:cNvGrpSpPr>
              <a:grpSpLocks/>
            </p:cNvGrpSpPr>
            <p:nvPr/>
          </p:nvGrpSpPr>
          <p:grpSpPr bwMode="auto">
            <a:xfrm>
              <a:off x="112269467" y="107017755"/>
              <a:ext cx="384172" cy="346969"/>
              <a:chOff x="112269467" y="107017755"/>
              <a:chExt cx="384172" cy="346969"/>
            </a:xfrm>
          </p:grpSpPr>
          <p:sp>
            <p:nvSpPr>
              <p:cNvPr id="19468" name="Rectangle 12" hidden="1"/>
              <p:cNvSpPr>
                <a:spLocks noChangeArrowheads="1" noChangeShapeType="1"/>
              </p:cNvSpPr>
              <p:nvPr/>
            </p:nvSpPr>
            <p:spPr bwMode="auto">
              <a:xfrm>
                <a:off x="112269467" y="107017755"/>
                <a:ext cx="384172" cy="346969"/>
              </a:xfrm>
              <a:prstGeom prst="rect">
                <a:avLst/>
              </a:prstGeom>
              <a:solidFill>
                <a:srgbClr val="FFFFFF"/>
              </a:solidFill>
              <a:ln w="9525" algn="ctr">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69" name="Rectangle 13"/>
              <p:cNvSpPr>
                <a:spLocks noChangeArrowheads="1" noChangeShapeType="1"/>
              </p:cNvSpPr>
              <p:nvPr/>
            </p:nvSpPr>
            <p:spPr bwMode="auto">
              <a:xfrm rot="21060000">
                <a:off x="112293663" y="107039609"/>
                <a:ext cx="335780" cy="303263"/>
              </a:xfrm>
              <a:prstGeom prst="rect">
                <a:avLst/>
              </a:prstGeom>
              <a:solidFill>
                <a:srgbClr val="00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70" name="Oval 14"/>
              <p:cNvSpPr>
                <a:spLocks noChangeArrowheads="1" noChangeShapeType="1"/>
              </p:cNvSpPr>
              <p:nvPr/>
            </p:nvSpPr>
            <p:spPr bwMode="auto">
              <a:xfrm>
                <a:off x="112328850" y="107071693"/>
                <a:ext cx="265523" cy="239428"/>
              </a:xfrm>
              <a:prstGeom prst="ellipse">
                <a:avLst/>
              </a:prstGeom>
              <a:solidFill>
                <a:srgbClr val="FF0000"/>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71" name="Oval 15"/>
              <p:cNvSpPr>
                <a:spLocks noChangeArrowheads="1" noChangeShapeType="1"/>
              </p:cNvSpPr>
              <p:nvPr/>
            </p:nvSpPr>
            <p:spPr bwMode="auto">
              <a:xfrm>
                <a:off x="112362781" y="107102290"/>
                <a:ext cx="197661" cy="178234"/>
              </a:xfrm>
              <a:prstGeom prst="ellipse">
                <a:avLst/>
              </a:prstGeom>
              <a:solidFill>
                <a:srgbClr val="000000"/>
              </a:solidFill>
              <a:ln w="3175" algn="in">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72" name="Oval 16"/>
              <p:cNvSpPr>
                <a:spLocks noChangeArrowheads="1" noChangeShapeType="1"/>
              </p:cNvSpPr>
              <p:nvPr/>
            </p:nvSpPr>
            <p:spPr bwMode="auto">
              <a:xfrm>
                <a:off x="112385655" y="107122915"/>
                <a:ext cx="151915" cy="136983"/>
              </a:xfrm>
              <a:prstGeom prst="ellipse">
                <a:avLst/>
              </a:prstGeom>
              <a:solidFill>
                <a:srgbClr val="FF0000"/>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73" name="Oval 17"/>
              <p:cNvSpPr>
                <a:spLocks noChangeArrowheads="1" noChangeShapeType="1"/>
              </p:cNvSpPr>
              <p:nvPr/>
            </p:nvSpPr>
            <p:spPr bwMode="auto">
              <a:xfrm>
                <a:off x="112415720" y="107149960"/>
                <a:ext cx="91783" cy="82894"/>
              </a:xfrm>
              <a:prstGeom prst="ellipse">
                <a:avLst/>
              </a:prstGeom>
              <a:solidFill>
                <a:srgbClr val="000000"/>
              </a:solidFill>
              <a:ln w="12700" algn="in">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74" name="Oval 18"/>
              <p:cNvSpPr>
                <a:spLocks noChangeArrowheads="1" noChangeShapeType="1"/>
              </p:cNvSpPr>
              <p:nvPr/>
            </p:nvSpPr>
            <p:spPr bwMode="auto">
              <a:xfrm>
                <a:off x="112438010" y="107170091"/>
                <a:ext cx="47204" cy="42632"/>
              </a:xfrm>
              <a:prstGeom prst="ellipse">
                <a:avLst/>
              </a:prstGeom>
              <a:solidFill>
                <a:srgbClr val="FF0000"/>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grpSp>
      </p:grpSp>
      <p:grpSp>
        <p:nvGrpSpPr>
          <p:cNvPr id="5" name="Group 19"/>
          <p:cNvGrpSpPr>
            <a:grpSpLocks/>
          </p:cNvGrpSpPr>
          <p:nvPr/>
        </p:nvGrpSpPr>
        <p:grpSpPr bwMode="auto">
          <a:xfrm>
            <a:off x="6444208" y="620688"/>
            <a:ext cx="2211387" cy="447675"/>
            <a:chOff x="112650036" y="107077780"/>
            <a:chExt cx="2211614" cy="447582"/>
          </a:xfrm>
          <a:noFill/>
        </p:grpSpPr>
        <p:sp>
          <p:nvSpPr>
            <p:cNvPr id="19476" name="AutoShape 20"/>
            <p:cNvSpPr>
              <a:spLocks noChangeArrowheads="1" noChangeShapeType="1"/>
            </p:cNvSpPr>
            <p:nvPr/>
          </p:nvSpPr>
          <p:spPr bwMode="auto">
            <a:xfrm rot="21126000">
              <a:off x="112650036" y="107077780"/>
              <a:ext cx="2211614" cy="447582"/>
            </a:xfrm>
            <a:custGeom>
              <a:avLst/>
              <a:gdLst>
                <a:gd name="G0" fmla="+- 3128 0 0"/>
                <a:gd name="T0" fmla="*/ 10800 w 21600"/>
                <a:gd name="T1" fmla="*/ 0 h 21600"/>
                <a:gd name="T2" fmla="*/ 0 w 21600"/>
                <a:gd name="T3" fmla="*/ 8105 h 21600"/>
                <a:gd name="T4" fmla="*/ 3128 w 21600"/>
                <a:gd name="T5" fmla="*/ 21600 h 21600"/>
                <a:gd name="T6" fmla="*/ 10800 w 21600"/>
                <a:gd name="T7" fmla="*/ 16210 h 21600"/>
                <a:gd name="T8" fmla="*/ 21600 w 21600"/>
                <a:gd name="T9" fmla="*/ 8105 h 21600"/>
                <a:gd name="T10" fmla="*/ 3163 w 21600"/>
                <a:gd name="T11" fmla="*/ 2374 h 21600"/>
                <a:gd name="T12" fmla="*/ 18437 w 21600"/>
                <a:gd name="T13" fmla="*/ 13836 h 21600"/>
              </a:gdLst>
              <a:ahLst/>
              <a:cxnLst>
                <a:cxn ang="0">
                  <a:pos x="T0" y="T1"/>
                </a:cxn>
                <a:cxn ang="0">
                  <a:pos x="T2" y="T3"/>
                </a:cxn>
                <a:cxn ang="0">
                  <a:pos x="T4" y="T5"/>
                </a:cxn>
                <a:cxn ang="0">
                  <a:pos x="T6" y="T7"/>
                </a:cxn>
                <a:cxn ang="0">
                  <a:pos x="T8" y="T9"/>
                </a:cxn>
              </a:cxnLst>
              <a:rect l="T10" t="T11" r="T12" b="T13"/>
              <a:pathLst>
                <a:path w="21600" h="21600">
                  <a:moveTo>
                    <a:pt x="3128"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close/>
                </a:path>
              </a:pathLst>
            </a:custGeom>
            <a:grpFill/>
            <a:ln w="28575" algn="i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77" name="Text Box 21"/>
            <p:cNvSpPr txBox="1">
              <a:spLocks noChangeArrowheads="1" noChangeShapeType="1"/>
            </p:cNvSpPr>
            <p:nvPr/>
          </p:nvSpPr>
          <p:spPr bwMode="auto">
            <a:xfrm rot="21132001">
              <a:off x="112713443" y="107126979"/>
              <a:ext cx="2077381" cy="246102"/>
            </a:xfrm>
            <a:prstGeom prst="rect">
              <a:avLst/>
            </a:prstGeom>
            <a:grpFill/>
            <a:ln w="0" algn="i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effectLst/>
                  <a:latin typeface="Arial Black" pitchFamily="34" charset="0"/>
                </a:rPr>
                <a:t>SISTEMA</a:t>
              </a:r>
            </a:p>
          </p:txBody>
        </p:sp>
      </p:grpSp>
      <p:grpSp>
        <p:nvGrpSpPr>
          <p:cNvPr id="6" name="Group 22"/>
          <p:cNvGrpSpPr>
            <a:grpSpLocks/>
          </p:cNvGrpSpPr>
          <p:nvPr/>
        </p:nvGrpSpPr>
        <p:grpSpPr bwMode="auto">
          <a:xfrm rot="180000">
            <a:off x="2339888" y="6281271"/>
            <a:ext cx="1681162" cy="49212"/>
            <a:chOff x="112538266" y="111872123"/>
            <a:chExt cx="1681271" cy="49181"/>
          </a:xfrm>
          <a:solidFill>
            <a:schemeClr val="accent1">
              <a:hueOff val="0"/>
              <a:satOff val="0"/>
              <a:lumOff val="0"/>
            </a:schemeClr>
          </a:solidFill>
        </p:grpSpPr>
        <p:sp>
          <p:nvSpPr>
            <p:cNvPr id="19479" name="Rectangle 23" hidden="1"/>
            <p:cNvSpPr>
              <a:spLocks noChangeArrowheads="1" noChangeShapeType="1"/>
            </p:cNvSpPr>
            <p:nvPr/>
          </p:nvSpPr>
          <p:spPr bwMode="auto">
            <a:xfrm>
              <a:off x="112538266" y="111872123"/>
              <a:ext cx="1681271" cy="47793"/>
            </a:xfrm>
            <a:prstGeom prst="rect">
              <a:avLst/>
            </a:prstGeom>
            <a:grpFill/>
            <a:ln w="0"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0" name="Oval 24"/>
            <p:cNvSpPr>
              <a:spLocks noChangeArrowheads="1" noChangeShapeType="1"/>
            </p:cNvSpPr>
            <p:nvPr/>
          </p:nvSpPr>
          <p:spPr bwMode="auto">
            <a:xfrm>
              <a:off x="112538266" y="111872123"/>
              <a:ext cx="49179" cy="49181"/>
            </a:xfrm>
            <a:prstGeom prst="ellipse">
              <a:avLst/>
            </a:prstGeom>
            <a:grpFill/>
            <a:ln w="0" algn="in">
              <a:solidFill>
                <a:schemeClr val="tx1"/>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1" name="Oval 25"/>
            <p:cNvSpPr>
              <a:spLocks noChangeArrowheads="1" noChangeShapeType="1"/>
            </p:cNvSpPr>
            <p:nvPr/>
          </p:nvSpPr>
          <p:spPr bwMode="auto">
            <a:xfrm>
              <a:off x="112719609" y="111872123"/>
              <a:ext cx="49179" cy="49181"/>
            </a:xfrm>
            <a:prstGeom prst="ellipse">
              <a:avLst/>
            </a:prstGeom>
            <a:grpFill/>
            <a:ln w="0" algn="in">
              <a:solidFill>
                <a:schemeClr val="tx1"/>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2" name="Oval 26"/>
            <p:cNvSpPr>
              <a:spLocks noChangeArrowheads="1" noChangeShapeType="1"/>
            </p:cNvSpPr>
            <p:nvPr/>
          </p:nvSpPr>
          <p:spPr bwMode="auto">
            <a:xfrm>
              <a:off x="112900952" y="111872123"/>
              <a:ext cx="49179" cy="49181"/>
            </a:xfrm>
            <a:prstGeom prst="ellipse">
              <a:avLst/>
            </a:prstGeom>
            <a:grpFill/>
            <a:ln w="0" algn="in">
              <a:solidFill>
                <a:schemeClr val="tx1"/>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3" name="Oval 27"/>
            <p:cNvSpPr>
              <a:spLocks noChangeArrowheads="1" noChangeShapeType="1"/>
            </p:cNvSpPr>
            <p:nvPr/>
          </p:nvSpPr>
          <p:spPr bwMode="auto">
            <a:xfrm>
              <a:off x="113082295" y="111872123"/>
              <a:ext cx="49179" cy="49181"/>
            </a:xfrm>
            <a:prstGeom prst="ellipse">
              <a:avLst/>
            </a:prstGeom>
            <a:grpFill/>
            <a:ln w="0" algn="in">
              <a:solidFill>
                <a:schemeClr val="tx1"/>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4" name="Oval 28"/>
            <p:cNvSpPr>
              <a:spLocks noChangeArrowheads="1" noChangeShapeType="1"/>
            </p:cNvSpPr>
            <p:nvPr/>
          </p:nvSpPr>
          <p:spPr bwMode="auto">
            <a:xfrm>
              <a:off x="113263638" y="111872123"/>
              <a:ext cx="49179" cy="49181"/>
            </a:xfrm>
            <a:prstGeom prst="ellipse">
              <a:avLst/>
            </a:prstGeom>
            <a:grpFill/>
            <a:ln w="0" algn="in">
              <a:solidFill>
                <a:schemeClr val="tx1"/>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5" name="Oval 29"/>
            <p:cNvSpPr>
              <a:spLocks noChangeArrowheads="1" noChangeShapeType="1"/>
            </p:cNvSpPr>
            <p:nvPr/>
          </p:nvSpPr>
          <p:spPr bwMode="auto">
            <a:xfrm>
              <a:off x="113444981" y="111872123"/>
              <a:ext cx="49179" cy="49181"/>
            </a:xfrm>
            <a:prstGeom prst="ellipse">
              <a:avLst/>
            </a:prstGeom>
            <a:grpFill/>
            <a:ln w="0" algn="in">
              <a:solidFill>
                <a:schemeClr val="tx1"/>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6" name="Oval 30"/>
            <p:cNvSpPr>
              <a:spLocks noChangeArrowheads="1" noChangeShapeType="1"/>
            </p:cNvSpPr>
            <p:nvPr/>
          </p:nvSpPr>
          <p:spPr bwMode="auto">
            <a:xfrm>
              <a:off x="113626324" y="111872123"/>
              <a:ext cx="49179" cy="49181"/>
            </a:xfrm>
            <a:prstGeom prst="ellipse">
              <a:avLst/>
            </a:prstGeom>
            <a:grpFill/>
            <a:ln w="0" algn="in">
              <a:solidFill>
                <a:schemeClr val="tx1"/>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7" name="Oval 31"/>
            <p:cNvSpPr>
              <a:spLocks noChangeArrowheads="1" noChangeShapeType="1"/>
            </p:cNvSpPr>
            <p:nvPr/>
          </p:nvSpPr>
          <p:spPr bwMode="auto">
            <a:xfrm>
              <a:off x="113807667" y="111872123"/>
              <a:ext cx="49179" cy="49181"/>
            </a:xfrm>
            <a:prstGeom prst="ellipse">
              <a:avLst/>
            </a:prstGeom>
            <a:grpFill/>
            <a:ln w="0" algn="in">
              <a:solidFill>
                <a:schemeClr val="tx1"/>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8" name="Oval 32"/>
            <p:cNvSpPr>
              <a:spLocks noChangeArrowheads="1" noChangeShapeType="1"/>
            </p:cNvSpPr>
            <p:nvPr/>
          </p:nvSpPr>
          <p:spPr bwMode="auto">
            <a:xfrm>
              <a:off x="113989010" y="111872123"/>
              <a:ext cx="49179" cy="49181"/>
            </a:xfrm>
            <a:prstGeom prst="ellipse">
              <a:avLst/>
            </a:prstGeom>
            <a:grpFill/>
            <a:ln w="0" algn="in">
              <a:solidFill>
                <a:schemeClr val="tx1"/>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9" name="Oval 33"/>
            <p:cNvSpPr>
              <a:spLocks noChangeArrowheads="1" noChangeShapeType="1"/>
            </p:cNvSpPr>
            <p:nvPr/>
          </p:nvSpPr>
          <p:spPr bwMode="auto">
            <a:xfrm>
              <a:off x="114170353" y="111872123"/>
              <a:ext cx="49179" cy="49181"/>
            </a:xfrm>
            <a:prstGeom prst="ellipse">
              <a:avLst/>
            </a:prstGeom>
            <a:grpFill/>
            <a:ln w="0" algn="in">
              <a:solidFill>
                <a:schemeClr val="tx1"/>
              </a:solidFill>
              <a:round/>
              <a:headEnd/>
              <a:tailEnd/>
            </a:ln>
            <a:effectLst/>
          </p:spPr>
          <p:txBody>
            <a:bodyPr vert="horz" wrap="square" lIns="36576" tIns="36576" rIns="36576" bIns="36576" numCol="1" anchor="t" anchorCtr="0" compatLnSpc="1">
              <a:prstTxWarp prst="textNoShape">
                <a:avLst/>
              </a:prstTxWarp>
            </a:bodyPr>
            <a:lstStyle/>
            <a:p>
              <a:endParaRPr lang="es-ES"/>
            </a:p>
          </p:txBody>
        </p:sp>
      </p:grpSp>
      <p:sp>
        <p:nvSpPr>
          <p:cNvPr id="19490" name="AutoShape 34"/>
          <p:cNvSpPr>
            <a:spLocks noChangeArrowheads="1" noChangeShapeType="1"/>
          </p:cNvSpPr>
          <p:nvPr/>
        </p:nvSpPr>
        <p:spPr bwMode="auto">
          <a:xfrm rot="5400000">
            <a:off x="6692775" y="2748385"/>
            <a:ext cx="120650" cy="185737"/>
          </a:xfrm>
          <a:prstGeom prst="triangle">
            <a:avLst>
              <a:gd name="adj" fmla="val 50000"/>
            </a:avLst>
          </a:prstGeom>
          <a:solidFill>
            <a:srgbClr val="FF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91" name="Text Box 35"/>
          <p:cNvSpPr txBox="1">
            <a:spLocks noChangeArrowheads="1" noChangeShapeType="1"/>
          </p:cNvSpPr>
          <p:nvPr/>
        </p:nvSpPr>
        <p:spPr bwMode="auto">
          <a:xfrm>
            <a:off x="7020272" y="2636913"/>
            <a:ext cx="1584176" cy="288032"/>
          </a:xfrm>
          <a:prstGeom prst="rect">
            <a:avLst/>
          </a:prstGeom>
          <a:solidFill>
            <a:srgbClr val="FFFFFF"/>
          </a:solid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effectLst/>
                <a:latin typeface="Arial" pitchFamily="34" charset="0"/>
              </a:rPr>
              <a:t>JAVA</a:t>
            </a:r>
          </a:p>
        </p:txBody>
      </p:sp>
      <p:pic>
        <p:nvPicPr>
          <p:cNvPr id="19495" name="Picture 39" descr="HH00443_"/>
          <p:cNvPicPr preferRelativeResize="0">
            <a:picLocks noChangeArrowheads="1" noChangeShapeType="1"/>
          </p:cNvPicPr>
          <p:nvPr/>
        </p:nvPicPr>
        <p:blipFill>
          <a:blip r:embed="rId6" cstate="print"/>
          <a:srcRect/>
          <a:stretch>
            <a:fillRect/>
          </a:stretch>
        </p:blipFill>
        <p:spPr bwMode="auto">
          <a:xfrm>
            <a:off x="2915816" y="5661248"/>
            <a:ext cx="600079" cy="501439"/>
          </a:xfrm>
          <a:prstGeom prst="rect">
            <a:avLst/>
          </a:prstGeom>
          <a:noFill/>
          <a:ln w="0" algn="in">
            <a:noFill/>
            <a:miter lim="800000"/>
            <a:headEnd/>
            <a:tailEnd/>
          </a:ln>
          <a:effectLst/>
        </p:spPr>
      </p:pic>
      <p:grpSp>
        <p:nvGrpSpPr>
          <p:cNvPr id="8" name="Group 40"/>
          <p:cNvGrpSpPr>
            <a:grpSpLocks/>
          </p:cNvGrpSpPr>
          <p:nvPr/>
        </p:nvGrpSpPr>
        <p:grpSpPr bwMode="auto">
          <a:xfrm>
            <a:off x="539552" y="4581128"/>
            <a:ext cx="1089025" cy="1476375"/>
            <a:chOff x="106473197" y="111375761"/>
            <a:chExt cx="1089298" cy="1476161"/>
          </a:xfrm>
        </p:grpSpPr>
        <p:sp>
          <p:nvSpPr>
            <p:cNvPr id="19497" name="Text Box 41"/>
            <p:cNvSpPr txBox="1">
              <a:spLocks noChangeArrowheads="1" noChangeShapeType="1"/>
            </p:cNvSpPr>
            <p:nvPr/>
          </p:nvSpPr>
          <p:spPr bwMode="auto">
            <a:xfrm>
              <a:off x="106473197" y="112360269"/>
              <a:ext cx="1089298" cy="491653"/>
            </a:xfrm>
            <a:prstGeom prst="rect">
              <a:avLst/>
            </a:prstGeom>
            <a:solidFill>
              <a:srgbClr val="FFFFFF"/>
            </a:solid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ES" sz="800" b="1" dirty="0" smtClean="0">
                  <a:solidFill>
                    <a:srgbClr val="000000"/>
                  </a:solidFill>
                  <a:latin typeface="Franklin Gothic Book" pitchFamily="34" charset="0"/>
                </a:rPr>
                <a:t>COMUNICACION</a:t>
              </a:r>
              <a:endParaRPr kumimoji="0" lang="es-ES" sz="1800" b="0" i="0" u="none" strike="noStrike" cap="none" normalizeH="0" baseline="0" dirty="0" smtClean="0">
                <a:ln>
                  <a:noFill/>
                </a:ln>
                <a:solidFill>
                  <a:schemeClr val="tx1"/>
                </a:solidFill>
                <a:effectLst/>
                <a:latin typeface="Arial" pitchFamily="34" charset="0"/>
              </a:endParaRPr>
            </a:p>
          </p:txBody>
        </p:sp>
        <p:pic>
          <p:nvPicPr>
            <p:cNvPr id="19498" name="Picture 42" descr="j0241019"/>
            <p:cNvPicPr preferRelativeResize="0">
              <a:picLocks noChangeArrowheads="1" noChangeShapeType="1"/>
            </p:cNvPicPr>
            <p:nvPr/>
          </p:nvPicPr>
          <p:blipFill>
            <a:blip r:embed="rId7" cstate="print"/>
            <a:srcRect/>
            <a:stretch>
              <a:fillRect/>
            </a:stretch>
          </p:blipFill>
          <p:spPr bwMode="auto">
            <a:xfrm>
              <a:off x="106473197" y="111375761"/>
              <a:ext cx="984508" cy="984508"/>
            </a:xfrm>
            <a:prstGeom prst="rect">
              <a:avLst/>
            </a:prstGeom>
            <a:noFill/>
            <a:ln w="0" algn="in">
              <a:noFill/>
              <a:miter lim="800000"/>
              <a:headEnd/>
              <a:tailEnd/>
            </a:ln>
            <a:effectLst/>
          </p:spPr>
        </p:pic>
      </p:grpSp>
      <p:pic>
        <p:nvPicPr>
          <p:cNvPr id="19499" name="Picture 43" descr="j0241037"/>
          <p:cNvPicPr preferRelativeResize="0">
            <a:picLocks noChangeArrowheads="1" noChangeShapeType="1"/>
          </p:cNvPicPr>
          <p:nvPr/>
        </p:nvPicPr>
        <p:blipFill>
          <a:blip r:embed="rId8" cstate="print"/>
          <a:srcRect/>
          <a:stretch>
            <a:fillRect/>
          </a:stretch>
        </p:blipFill>
        <p:spPr bwMode="auto">
          <a:xfrm>
            <a:off x="4716016" y="4365104"/>
            <a:ext cx="1349375" cy="1349375"/>
          </a:xfrm>
          <a:prstGeom prst="rect">
            <a:avLst/>
          </a:prstGeom>
          <a:noFill/>
          <a:ln w="0" algn="in">
            <a:noFill/>
            <a:miter lim="800000"/>
            <a:headEnd/>
            <a:tailEnd/>
          </a:ln>
          <a:effectLst/>
        </p:spPr>
      </p:pic>
      <p:grpSp>
        <p:nvGrpSpPr>
          <p:cNvPr id="9" name="Group 44"/>
          <p:cNvGrpSpPr>
            <a:grpSpLocks/>
          </p:cNvGrpSpPr>
          <p:nvPr/>
        </p:nvGrpSpPr>
        <p:grpSpPr bwMode="auto">
          <a:xfrm>
            <a:off x="1115616" y="0"/>
            <a:ext cx="720080" cy="360040"/>
            <a:chOff x="105435654" y="107306693"/>
            <a:chExt cx="888072" cy="495990"/>
          </a:xfr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p:grpSpPr>
        <p:sp>
          <p:nvSpPr>
            <p:cNvPr id="19501" name="Oval 45"/>
            <p:cNvSpPr>
              <a:spLocks noChangeArrowheads="1" noChangeShapeType="1"/>
            </p:cNvSpPr>
            <p:nvPr/>
          </p:nvSpPr>
          <p:spPr bwMode="auto">
            <a:xfrm>
              <a:off x="105435654" y="107479209"/>
              <a:ext cx="186960" cy="172520"/>
            </a:xfrm>
            <a:prstGeom prst="ellipse">
              <a:avLst/>
            </a:prstGeom>
            <a:grp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502" name="Oval 46"/>
            <p:cNvSpPr>
              <a:spLocks noChangeArrowheads="1" noChangeShapeType="1"/>
            </p:cNvSpPr>
            <p:nvPr/>
          </p:nvSpPr>
          <p:spPr bwMode="auto">
            <a:xfrm>
              <a:off x="105716095" y="107479209"/>
              <a:ext cx="186964" cy="172520"/>
            </a:xfrm>
            <a:prstGeom prst="ellipse">
              <a:avLst/>
            </a:prstGeom>
            <a:grp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503" name="Oval 47"/>
            <p:cNvSpPr>
              <a:spLocks noChangeArrowheads="1" noChangeShapeType="1"/>
            </p:cNvSpPr>
            <p:nvPr/>
          </p:nvSpPr>
          <p:spPr bwMode="auto">
            <a:xfrm>
              <a:off x="105996541" y="107479209"/>
              <a:ext cx="186963" cy="172520"/>
            </a:xfrm>
            <a:prstGeom prst="ellipse">
              <a:avLst/>
            </a:prstGeom>
            <a:grp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504" name="Line 48"/>
            <p:cNvSpPr>
              <a:spLocks noChangeShapeType="1"/>
            </p:cNvSpPr>
            <p:nvPr/>
          </p:nvSpPr>
          <p:spPr bwMode="auto">
            <a:xfrm>
              <a:off x="106323726" y="107306693"/>
              <a:ext cx="0" cy="495990"/>
            </a:xfrm>
            <a:prstGeom prst="line">
              <a:avLst/>
            </a:prstGeom>
            <a:grpFill/>
            <a:ln w="254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grpSp>
      <p:grpSp>
        <p:nvGrpSpPr>
          <p:cNvPr id="10" name="Group 49"/>
          <p:cNvGrpSpPr>
            <a:grpSpLocks/>
          </p:cNvGrpSpPr>
          <p:nvPr/>
        </p:nvGrpSpPr>
        <p:grpSpPr bwMode="auto">
          <a:xfrm>
            <a:off x="4139952" y="0"/>
            <a:ext cx="911671" cy="358651"/>
            <a:chOff x="112397253" y="108192391"/>
            <a:chExt cx="1054637" cy="575703"/>
          </a:xfr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p:grpSpPr>
        <p:sp>
          <p:nvSpPr>
            <p:cNvPr id="19506" name="Oval 50"/>
            <p:cNvSpPr>
              <a:spLocks noChangeArrowheads="1" noChangeShapeType="1"/>
            </p:cNvSpPr>
            <p:nvPr/>
          </p:nvSpPr>
          <p:spPr bwMode="auto">
            <a:xfrm>
              <a:off x="112559654" y="108392633"/>
              <a:ext cx="223056" cy="200245"/>
            </a:xfrm>
            <a:prstGeom prst="ellipse">
              <a:avLst/>
            </a:prstGeom>
            <a:grp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507" name="Oval 51"/>
            <p:cNvSpPr>
              <a:spLocks noChangeArrowheads="1" noChangeShapeType="1"/>
            </p:cNvSpPr>
            <p:nvPr/>
          </p:nvSpPr>
          <p:spPr bwMode="auto">
            <a:xfrm>
              <a:off x="112894241" y="108392633"/>
              <a:ext cx="223060" cy="200245"/>
            </a:xfrm>
            <a:prstGeom prst="ellipse">
              <a:avLst/>
            </a:prstGeom>
            <a:grp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508" name="Oval 52"/>
            <p:cNvSpPr>
              <a:spLocks noChangeArrowheads="1" noChangeShapeType="1"/>
            </p:cNvSpPr>
            <p:nvPr/>
          </p:nvSpPr>
          <p:spPr bwMode="auto">
            <a:xfrm>
              <a:off x="113228829" y="108392633"/>
              <a:ext cx="223061" cy="200245"/>
            </a:xfrm>
            <a:prstGeom prst="ellipse">
              <a:avLst/>
            </a:prstGeom>
            <a:grp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509" name="Line 53"/>
            <p:cNvSpPr>
              <a:spLocks noChangeShapeType="1"/>
            </p:cNvSpPr>
            <p:nvPr/>
          </p:nvSpPr>
          <p:spPr bwMode="auto">
            <a:xfrm>
              <a:off x="112397253" y="108192391"/>
              <a:ext cx="0" cy="575703"/>
            </a:xfrm>
            <a:prstGeom prst="line">
              <a:avLst/>
            </a:prstGeom>
            <a:grpFill/>
            <a:ln w="254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grpSp>
      <p:graphicFrame>
        <p:nvGraphicFramePr>
          <p:cNvPr id="58" name="57 Diagrama"/>
          <p:cNvGraphicFramePr/>
          <p:nvPr/>
        </p:nvGraphicFramePr>
        <p:xfrm>
          <a:off x="107504" y="620688"/>
          <a:ext cx="6096000" cy="35599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9" name="58 Rectángulo"/>
          <p:cNvSpPr/>
          <p:nvPr/>
        </p:nvSpPr>
        <p:spPr>
          <a:xfrm>
            <a:off x="323528" y="5733256"/>
            <a:ext cx="144016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ATENCION</a:t>
            </a:r>
            <a:endParaRPr lang="es-ES" dirty="0"/>
          </a:p>
        </p:txBody>
      </p:sp>
      <p:sp>
        <p:nvSpPr>
          <p:cNvPr id="60" name="59 Rectángulo"/>
          <p:cNvSpPr/>
          <p:nvPr/>
        </p:nvSpPr>
        <p:spPr>
          <a:xfrm>
            <a:off x="4427984" y="5733256"/>
            <a:ext cx="194421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RESULTADOS</a:t>
            </a:r>
            <a:endParaRPr lang="es-ES" dirty="0"/>
          </a:p>
        </p:txBody>
      </p:sp>
      <p:sp>
        <p:nvSpPr>
          <p:cNvPr id="61" name="Text Box 38"/>
          <p:cNvSpPr txBox="1">
            <a:spLocks noChangeArrowheads="1" noChangeShapeType="1"/>
          </p:cNvSpPr>
          <p:nvPr/>
        </p:nvSpPr>
        <p:spPr bwMode="auto">
          <a:xfrm rot="180000">
            <a:off x="1826500" y="42414"/>
            <a:ext cx="2382881" cy="328498"/>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rgbClr val="000000"/>
                </a:solidFill>
                <a:effectLst/>
                <a:latin typeface="Comic Sans MS" pitchFamily="66" charset="0"/>
              </a:rPr>
              <a:t>INVESTIGACCION</a:t>
            </a:r>
            <a:endParaRPr kumimoji="0" lang="es-ES" b="0" i="0" u="none" strike="noStrike" cap="none" normalizeH="0" baseline="0" dirty="0" smtClean="0">
              <a:ln>
                <a:noFill/>
              </a:ln>
              <a:solidFill>
                <a:schemeClr val="tx1"/>
              </a:solidFill>
              <a:effectLst/>
              <a:latin typeface="Arial" pitchFamily="34" charset="0"/>
            </a:endParaRPr>
          </a:p>
        </p:txBody>
      </p:sp>
      <p:cxnSp>
        <p:nvCxnSpPr>
          <p:cNvPr id="55" name="54 Conector recto"/>
          <p:cNvCxnSpPr>
            <a:stCxn id="59" idx="3"/>
            <a:endCxn id="60" idx="1"/>
          </p:cNvCxnSpPr>
          <p:nvPr/>
        </p:nvCxnSpPr>
        <p:spPr>
          <a:xfrm>
            <a:off x="1763688" y="6190456"/>
            <a:ext cx="2664296" cy="0"/>
          </a:xfrm>
          <a:prstGeom prst="line">
            <a:avLst/>
          </a:prstGeom>
          <a:ln w="25400" cmpd="thinThick">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2" name="61 Conector recto"/>
          <p:cNvCxnSpPr>
            <a:stCxn id="19498" idx="3"/>
            <a:endCxn id="19499" idx="1"/>
          </p:cNvCxnSpPr>
          <p:nvPr/>
        </p:nvCxnSpPr>
        <p:spPr>
          <a:xfrm flipV="1">
            <a:off x="1523813" y="5039792"/>
            <a:ext cx="3192203" cy="33662"/>
          </a:xfrm>
          <a:prstGeom prst="line">
            <a:avLst/>
          </a:prstGeom>
          <a:ln w="25400" cmpd="thinThick">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pic>
        <p:nvPicPr>
          <p:cNvPr id="56" name="Picture 1"/>
          <p:cNvPicPr>
            <a:picLocks noChangeAspect="1" noChangeArrowheads="1"/>
          </p:cNvPicPr>
          <p:nvPr/>
        </p:nvPicPr>
        <p:blipFill>
          <a:blip r:embed="rId14" cstate="print"/>
          <a:srcRect/>
          <a:stretch>
            <a:fillRect/>
          </a:stretch>
        </p:blipFill>
        <p:spPr bwMode="auto">
          <a:xfrm>
            <a:off x="3419872" y="1628800"/>
            <a:ext cx="2664296" cy="1296144"/>
          </a:xfrm>
          <a:prstGeom prst="rect">
            <a:avLst/>
          </a:prstGeom>
          <a:noFill/>
          <a:ln w="9525">
            <a:noFill/>
            <a:miter lim="800000"/>
            <a:headEnd/>
            <a:tailEnd/>
          </a:ln>
        </p:spPr>
      </p:pic>
    </p:spTree>
  </p:cSld>
  <p:clrMapOvr>
    <a:masterClrMapping/>
  </p:clrMapOvr>
  <p:transition spd="med">
    <p:wheel spokes="8"/>
    <p:sndAc>
      <p:stSnd>
        <p:snd r:embed="rId2" name="Endlesslove.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4" name="3 Rectángulo"/>
          <p:cNvSpPr/>
          <p:nvPr/>
        </p:nvSpPr>
        <p:spPr>
          <a:xfrm>
            <a:off x="683568" y="1556792"/>
            <a:ext cx="914400" cy="914400"/>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3810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latin typeface="Arial Black" pitchFamily="34" charset="0"/>
              </a:rPr>
              <a:t>JAVA</a:t>
            </a:r>
            <a:endParaRPr lang="es-ES" sz="1200" dirty="0">
              <a:solidFill>
                <a:schemeClr val="tx1"/>
              </a:solidFill>
              <a:latin typeface="Arial Black" pitchFamily="34" charset="0"/>
            </a:endParaRPr>
          </a:p>
        </p:txBody>
      </p:sp>
      <p:sp>
        <p:nvSpPr>
          <p:cNvPr id="5" name="4 Disco magnético"/>
          <p:cNvSpPr/>
          <p:nvPr/>
        </p:nvSpPr>
        <p:spPr>
          <a:xfrm>
            <a:off x="251520" y="3140968"/>
            <a:ext cx="1944216" cy="2232248"/>
          </a:xfrm>
          <a:prstGeom prst="flowChartMagneticDisk">
            <a:avLst/>
          </a:prstGeom>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ln w="38100" cmpd="tri">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anUp">
              <a:avLst/>
            </a:prstTxWarp>
          </a:bodyPr>
          <a:lstStyle/>
          <a:p>
            <a:pPr algn="ctr"/>
            <a:r>
              <a:rPr lang="es-ES" sz="1200" dirty="0" smtClean="0">
                <a:solidFill>
                  <a:schemeClr val="tx1"/>
                </a:solidFill>
                <a:latin typeface="Arial Black" pitchFamily="34" charset="0"/>
              </a:rPr>
              <a:t>BYTE </a:t>
            </a:r>
          </a:p>
          <a:p>
            <a:pPr algn="ctr"/>
            <a:r>
              <a:rPr lang="es-ES" sz="1200" dirty="0" smtClean="0">
                <a:solidFill>
                  <a:schemeClr val="tx1"/>
                </a:solidFill>
                <a:latin typeface="Arial Black" pitchFamily="34" charset="0"/>
              </a:rPr>
              <a:t>CODE</a:t>
            </a:r>
          </a:p>
          <a:p>
            <a:pPr algn="ctr"/>
            <a:r>
              <a:rPr lang="es-ES" sz="1200" dirty="0" smtClean="0">
                <a:solidFill>
                  <a:schemeClr val="tx1"/>
                </a:solidFill>
                <a:latin typeface="Arial Black" pitchFamily="34" charset="0"/>
              </a:rPr>
              <a:t>(.CLASS)</a:t>
            </a:r>
            <a:endParaRPr lang="es-ES" sz="1200" dirty="0">
              <a:solidFill>
                <a:schemeClr val="tx1"/>
              </a:solidFill>
              <a:latin typeface="Arial Black" pitchFamily="34" charset="0"/>
            </a:endParaRPr>
          </a:p>
        </p:txBody>
      </p:sp>
      <p:sp>
        <p:nvSpPr>
          <p:cNvPr id="6" name="5 Entrada manual"/>
          <p:cNvSpPr/>
          <p:nvPr/>
        </p:nvSpPr>
        <p:spPr>
          <a:xfrm>
            <a:off x="323528" y="188640"/>
            <a:ext cx="1656184" cy="792088"/>
          </a:xfrm>
          <a:prstGeom prst="flowChartManualInpu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3810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rPr>
              <a:t>CLASES JAVA </a:t>
            </a:r>
          </a:p>
          <a:p>
            <a:pPr algn="ctr"/>
            <a:r>
              <a:rPr lang="es-ES" sz="1200" dirty="0" smtClean="0">
                <a:solidFill>
                  <a:schemeClr val="tx1"/>
                </a:solidFill>
              </a:rPr>
              <a:t>(.JAVA)</a:t>
            </a:r>
            <a:endParaRPr lang="es-ES" sz="1200" dirty="0">
              <a:solidFill>
                <a:schemeClr val="tx1"/>
              </a:solidFill>
            </a:endParaRPr>
          </a:p>
        </p:txBody>
      </p:sp>
      <p:cxnSp>
        <p:nvCxnSpPr>
          <p:cNvPr id="8" name="7 Conector recto de flecha"/>
          <p:cNvCxnSpPr>
            <a:stCxn id="6" idx="2"/>
            <a:endCxn id="4" idx="0"/>
          </p:cNvCxnSpPr>
          <p:nvPr/>
        </p:nvCxnSpPr>
        <p:spPr>
          <a:xfrm flipH="1">
            <a:off x="1140768" y="980728"/>
            <a:ext cx="10852" cy="576064"/>
          </a:xfrm>
          <a:prstGeom prst="straightConnector1">
            <a:avLst/>
          </a:prstGeom>
          <a:ln w="508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a:stCxn id="4" idx="2"/>
            <a:endCxn id="5" idx="1"/>
          </p:cNvCxnSpPr>
          <p:nvPr/>
        </p:nvCxnSpPr>
        <p:spPr>
          <a:xfrm>
            <a:off x="1140768" y="2471192"/>
            <a:ext cx="82860" cy="669776"/>
          </a:xfrm>
          <a:prstGeom prst="straightConnector1">
            <a:avLst/>
          </a:prstGeom>
          <a:ln w="508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a:stCxn id="35" idx="2"/>
            <a:endCxn id="36" idx="0"/>
          </p:cNvCxnSpPr>
          <p:nvPr/>
        </p:nvCxnSpPr>
        <p:spPr>
          <a:xfrm>
            <a:off x="7740352" y="4415408"/>
            <a:ext cx="36004" cy="453752"/>
          </a:xfrm>
          <a:prstGeom prst="straightConnector1">
            <a:avLst/>
          </a:prstGeom>
          <a:ln w="508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a:stCxn id="23" idx="1"/>
            <a:endCxn id="22" idx="2"/>
          </p:cNvCxnSpPr>
          <p:nvPr/>
        </p:nvCxnSpPr>
        <p:spPr>
          <a:xfrm flipV="1">
            <a:off x="3995936" y="4775448"/>
            <a:ext cx="0" cy="381744"/>
          </a:xfrm>
          <a:prstGeom prst="straightConnector1">
            <a:avLst/>
          </a:prstGeom>
          <a:ln w="508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2" name="21 Rectángulo"/>
          <p:cNvSpPr/>
          <p:nvPr/>
        </p:nvSpPr>
        <p:spPr>
          <a:xfrm>
            <a:off x="3347864" y="3501008"/>
            <a:ext cx="1296144" cy="1274440"/>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3810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latin typeface="Arial Black" pitchFamily="34" charset="0"/>
              </a:rPr>
              <a:t>CARGADOR DE CLASES</a:t>
            </a:r>
            <a:endParaRPr lang="es-ES" sz="1200" dirty="0">
              <a:solidFill>
                <a:schemeClr val="tx1"/>
              </a:solidFill>
              <a:latin typeface="Arial Black" pitchFamily="34" charset="0"/>
            </a:endParaRPr>
          </a:p>
        </p:txBody>
      </p:sp>
      <p:sp>
        <p:nvSpPr>
          <p:cNvPr id="23" name="22 Disco magnético"/>
          <p:cNvSpPr/>
          <p:nvPr/>
        </p:nvSpPr>
        <p:spPr>
          <a:xfrm>
            <a:off x="2627784" y="5157192"/>
            <a:ext cx="2736304" cy="1512168"/>
          </a:xfrm>
          <a:prstGeom prst="flowChartMagneticDisk">
            <a:avLst/>
          </a:prstGeom>
          <a:blipFill>
            <a:blip r:embed="rId4" cstate="print"/>
            <a:stretch>
              <a:fillRect/>
            </a:stretch>
          </a:blipFill>
          <a:ln w="38100" cmpd="tri">
            <a:solidFill>
              <a:srgbClr val="FF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anUp">
              <a:avLst/>
            </a:prstTxWarp>
          </a:bodyPr>
          <a:lstStyle/>
          <a:p>
            <a:pPr algn="ctr"/>
            <a:r>
              <a:rPr lang="es-ES" sz="1200" dirty="0" smtClean="0">
                <a:solidFill>
                  <a:srgbClr val="0000FF"/>
                </a:solidFill>
                <a:latin typeface="Arial Black" pitchFamily="34" charset="0"/>
              </a:rPr>
              <a:t>BIBLIOTECA</a:t>
            </a:r>
          </a:p>
          <a:p>
            <a:pPr algn="ctr"/>
            <a:r>
              <a:rPr lang="es-ES" sz="1200" dirty="0" smtClean="0">
                <a:solidFill>
                  <a:srgbClr val="0000FF"/>
                </a:solidFill>
                <a:latin typeface="Arial Black" pitchFamily="34" charset="0"/>
              </a:rPr>
              <a:t>CLASES JAVA</a:t>
            </a:r>
          </a:p>
          <a:p>
            <a:pPr algn="ctr"/>
            <a:r>
              <a:rPr lang="es-ES" sz="1200" dirty="0" smtClean="0">
                <a:solidFill>
                  <a:srgbClr val="0000FF"/>
                </a:solidFill>
                <a:latin typeface="Arial Black" pitchFamily="34" charset="0"/>
              </a:rPr>
              <a:t>(.ZIP)</a:t>
            </a:r>
            <a:endParaRPr lang="es-ES" sz="1200" dirty="0">
              <a:solidFill>
                <a:srgbClr val="0000FF"/>
              </a:solidFill>
              <a:latin typeface="Arial Black" pitchFamily="34" charset="0"/>
            </a:endParaRPr>
          </a:p>
        </p:txBody>
      </p:sp>
      <p:cxnSp>
        <p:nvCxnSpPr>
          <p:cNvPr id="24" name="23 Conector recto de flecha"/>
          <p:cNvCxnSpPr>
            <a:stCxn id="5" idx="4"/>
            <a:endCxn id="22" idx="1"/>
          </p:cNvCxnSpPr>
          <p:nvPr/>
        </p:nvCxnSpPr>
        <p:spPr>
          <a:xfrm flipV="1">
            <a:off x="2195736" y="4138228"/>
            <a:ext cx="1152128" cy="118864"/>
          </a:xfrm>
          <a:prstGeom prst="straightConnector1">
            <a:avLst/>
          </a:prstGeom>
          <a:ln w="508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1" name="30 Rectángulo redondeado"/>
          <p:cNvSpPr/>
          <p:nvPr/>
        </p:nvSpPr>
        <p:spPr>
          <a:xfrm>
            <a:off x="6948264" y="620688"/>
            <a:ext cx="1490464" cy="482352"/>
          </a:xfrm>
          <a:prstGeom prst="roundRect">
            <a:avLst/>
          </a:prstGeom>
          <a:noFill/>
          <a:ln w="3810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latin typeface="Arial Black" pitchFamily="34" charset="0"/>
              </a:rPr>
              <a:t>INICIO</a:t>
            </a:r>
            <a:endParaRPr lang="es-ES" dirty="0">
              <a:solidFill>
                <a:schemeClr val="tx1"/>
              </a:solidFill>
              <a:latin typeface="Arial Black" pitchFamily="34" charset="0"/>
            </a:endParaRPr>
          </a:p>
        </p:txBody>
      </p:sp>
      <p:sp>
        <p:nvSpPr>
          <p:cNvPr id="32" name="31 Rectángulo"/>
          <p:cNvSpPr/>
          <p:nvPr/>
        </p:nvSpPr>
        <p:spPr>
          <a:xfrm>
            <a:off x="6588224" y="2132856"/>
            <a:ext cx="2232248" cy="914400"/>
          </a:xfrm>
          <a:prstGeom prst="rect">
            <a:avLst/>
          </a:prstGeom>
          <a:noFill/>
          <a:ln w="3810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latin typeface="Arial Black" pitchFamily="34" charset="0"/>
              </a:rPr>
              <a:t>LEER </a:t>
            </a:r>
          </a:p>
          <a:p>
            <a:pPr algn="ctr"/>
            <a:r>
              <a:rPr lang="es-ES" sz="1200" dirty="0" smtClean="0">
                <a:solidFill>
                  <a:schemeClr val="tx1"/>
                </a:solidFill>
                <a:latin typeface="Arial Black" pitchFamily="34" charset="0"/>
              </a:rPr>
              <a:t>INSTRUCCION</a:t>
            </a:r>
            <a:endParaRPr lang="es-ES" sz="1200" dirty="0">
              <a:solidFill>
                <a:schemeClr val="tx1"/>
              </a:solidFill>
              <a:latin typeface="Arial Black" pitchFamily="34" charset="0"/>
            </a:endParaRPr>
          </a:p>
        </p:txBody>
      </p:sp>
      <p:cxnSp>
        <p:nvCxnSpPr>
          <p:cNvPr id="33" name="32 Conector recto de flecha"/>
          <p:cNvCxnSpPr>
            <a:stCxn id="32" idx="2"/>
            <a:endCxn id="35" idx="0"/>
          </p:cNvCxnSpPr>
          <p:nvPr/>
        </p:nvCxnSpPr>
        <p:spPr>
          <a:xfrm>
            <a:off x="7704348" y="3047256"/>
            <a:ext cx="36004" cy="453752"/>
          </a:xfrm>
          <a:prstGeom prst="straightConnector1">
            <a:avLst/>
          </a:prstGeom>
          <a:ln w="508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4" name="33 Conector recto de flecha"/>
          <p:cNvCxnSpPr>
            <a:stCxn id="31" idx="2"/>
            <a:endCxn id="32" idx="0"/>
          </p:cNvCxnSpPr>
          <p:nvPr/>
        </p:nvCxnSpPr>
        <p:spPr>
          <a:xfrm>
            <a:off x="7693496" y="1103040"/>
            <a:ext cx="10852" cy="1029816"/>
          </a:xfrm>
          <a:prstGeom prst="straightConnector1">
            <a:avLst/>
          </a:prstGeom>
          <a:ln w="508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5" name="34 Rectángulo"/>
          <p:cNvSpPr/>
          <p:nvPr/>
        </p:nvSpPr>
        <p:spPr>
          <a:xfrm>
            <a:off x="6660232" y="3501008"/>
            <a:ext cx="2160240" cy="914400"/>
          </a:xfrm>
          <a:prstGeom prst="rect">
            <a:avLst/>
          </a:prstGeom>
          <a:noFill/>
          <a:ln w="3810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latin typeface="Arial Black" pitchFamily="34" charset="0"/>
              </a:rPr>
              <a:t>ANALIZAR INSTRUCCION</a:t>
            </a:r>
            <a:endParaRPr lang="es-ES" sz="1200" dirty="0">
              <a:solidFill>
                <a:schemeClr val="tx1"/>
              </a:solidFill>
              <a:latin typeface="Arial Black" pitchFamily="34" charset="0"/>
            </a:endParaRPr>
          </a:p>
        </p:txBody>
      </p:sp>
      <p:sp>
        <p:nvSpPr>
          <p:cNvPr id="36" name="35 Rectángulo"/>
          <p:cNvSpPr/>
          <p:nvPr/>
        </p:nvSpPr>
        <p:spPr>
          <a:xfrm>
            <a:off x="6660232" y="4869160"/>
            <a:ext cx="2232248" cy="914400"/>
          </a:xfrm>
          <a:prstGeom prst="rect">
            <a:avLst/>
          </a:prstGeom>
          <a:noFill/>
          <a:ln w="3810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latin typeface="Arial Black" pitchFamily="34" charset="0"/>
              </a:rPr>
              <a:t>EJECUTAR INSTRUCCION</a:t>
            </a:r>
            <a:endParaRPr lang="es-ES" sz="1200" dirty="0">
              <a:solidFill>
                <a:schemeClr val="tx1"/>
              </a:solidFill>
              <a:latin typeface="Arial Black" pitchFamily="34" charset="0"/>
            </a:endParaRPr>
          </a:p>
        </p:txBody>
      </p:sp>
      <p:cxnSp>
        <p:nvCxnSpPr>
          <p:cNvPr id="58" name="57 Conector curvado"/>
          <p:cNvCxnSpPr>
            <a:endCxn id="36" idx="2"/>
          </p:cNvCxnSpPr>
          <p:nvPr/>
        </p:nvCxnSpPr>
        <p:spPr>
          <a:xfrm rot="16200000" flipH="1">
            <a:off x="5572962" y="3580166"/>
            <a:ext cx="4370784" cy="36004"/>
          </a:xfrm>
          <a:prstGeom prst="curvedConnector5">
            <a:avLst>
              <a:gd name="adj1" fmla="val 8402"/>
              <a:gd name="adj2" fmla="val -5408467"/>
              <a:gd name="adj3" fmla="val 105230"/>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 Box 38"/>
          <p:cNvSpPr txBox="1">
            <a:spLocks noChangeArrowheads="1" noChangeShapeType="1"/>
          </p:cNvSpPr>
          <p:nvPr/>
        </p:nvSpPr>
        <p:spPr bwMode="auto">
          <a:xfrm rot="180000">
            <a:off x="2425333" y="1072996"/>
            <a:ext cx="3534862" cy="338541"/>
          </a:xfrm>
          <a:prstGeom prst="rect">
            <a:avLst/>
          </a:prstGeom>
          <a:noFill/>
          <a:ln w="25400" cmpd="dbl" algn="in">
            <a:solidFill>
              <a:schemeClr val="tx1"/>
            </a:solidFill>
            <a:prstDash val="sysDash"/>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rgbClr val="000000"/>
                </a:solidFill>
                <a:effectLst/>
                <a:latin typeface="Comic Sans MS" pitchFamily="66" charset="0"/>
              </a:rPr>
              <a:t>MAQUINA VIRTUAL JAVA</a:t>
            </a:r>
            <a:endParaRPr kumimoji="0" lang="es-ES" b="0" i="0" u="none" strike="noStrike" cap="none" normalizeH="0" baseline="0" dirty="0" smtClean="0">
              <a:ln>
                <a:noFill/>
              </a:ln>
              <a:solidFill>
                <a:schemeClr val="tx1"/>
              </a:solidFill>
              <a:effectLst/>
              <a:latin typeface="Arial" pitchFamily="34" charset="0"/>
            </a:endParaRPr>
          </a:p>
        </p:txBody>
      </p:sp>
    </p:spTree>
  </p:cSld>
  <p:clrMapOvr>
    <a:masterClrMapping/>
  </p:clrMapOvr>
  <p:transition spd="med">
    <p:wheel spokes="8"/>
    <p:sndAc>
      <p:stSnd>
        <p:snd r:embed="rId2" name="Endlesslove.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cstate="print"/>
          <a:tile tx="0" ty="0" sx="100000" sy="100000" flip="none" algn="tl"/>
        </a:blipFill>
        <a:effectLst/>
      </p:bgPr>
    </p:bg>
    <p:spTree>
      <p:nvGrpSpPr>
        <p:cNvPr id="1" name=""/>
        <p:cNvGrpSpPr/>
        <p:nvPr/>
      </p:nvGrpSpPr>
      <p:grpSpPr>
        <a:xfrm>
          <a:off x="0" y="0"/>
          <a:ext cx="0" cy="0"/>
          <a:chOff x="0" y="0"/>
          <a:chExt cx="0" cy="0"/>
        </a:xfrm>
      </p:grpSpPr>
      <p:sp>
        <p:nvSpPr>
          <p:cNvPr id="19458" name="Rectangle 2"/>
          <p:cNvSpPr>
            <a:spLocks noChangeArrowheads="1" noChangeShapeType="1"/>
          </p:cNvSpPr>
          <p:nvPr/>
        </p:nvSpPr>
        <p:spPr bwMode="auto">
          <a:xfrm rot="21467999">
            <a:off x="6486205" y="518195"/>
            <a:ext cx="2278206" cy="5983316"/>
          </a:xfrm>
          <a:prstGeom prst="rect">
            <a:avLst/>
          </a:prstGeom>
          <a:solidFill>
            <a:srgbClr val="FFFFFF"/>
          </a:solidFill>
          <a:ln w="3810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59" name="Text Box 3"/>
          <p:cNvSpPr txBox="1">
            <a:spLocks noChangeArrowheads="1" noChangeShapeType="1"/>
          </p:cNvSpPr>
          <p:nvPr/>
        </p:nvSpPr>
        <p:spPr bwMode="auto">
          <a:xfrm>
            <a:off x="6732240" y="3573017"/>
            <a:ext cx="1555874" cy="432048"/>
          </a:xfrm>
          <a:prstGeom prst="rect">
            <a:avLst/>
          </a:prstGeom>
          <a:solidFill>
            <a:srgbClr val="FFFFFF"/>
          </a:solid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1200" b="1" i="0" u="none" strike="noStrike" cap="none" normalizeH="0" baseline="0" dirty="0" smtClean="0">
                <a:ln>
                  <a:noFill/>
                </a:ln>
                <a:solidFill>
                  <a:srgbClr val="000000"/>
                </a:solidFill>
                <a:effectLst/>
                <a:latin typeface="Comic Sans MS" pitchFamily="66" charset="0"/>
              </a:rPr>
              <a:t>D</a:t>
            </a:r>
            <a:r>
              <a:rPr kumimoji="0" lang="es-ES" sz="1200" b="1" i="0" u="none" strike="noStrike" cap="none" normalizeH="0" baseline="0" dirty="0" smtClean="0">
                <a:ln>
                  <a:noFill/>
                </a:ln>
                <a:solidFill>
                  <a:srgbClr val="000000"/>
                </a:solidFill>
                <a:effectLst/>
                <a:latin typeface="Comic Sans MS" pitchFamily="66" charset="0"/>
              </a:rPr>
              <a:t>IRECCIONES DE AUTORIZACIONES</a:t>
            </a:r>
            <a:endParaRPr kumimoji="0" lang="es-ES" sz="1800" b="0" i="0" u="none" strike="noStrike" cap="none" normalizeH="0" baseline="0" dirty="0" smtClean="0">
              <a:ln>
                <a:noFill/>
              </a:ln>
              <a:solidFill>
                <a:schemeClr val="tx1"/>
              </a:solidFill>
              <a:effectLst/>
              <a:latin typeface="Arial" pitchFamily="34" charset="0"/>
            </a:endParaRPr>
          </a:p>
        </p:txBody>
      </p:sp>
      <p:grpSp>
        <p:nvGrpSpPr>
          <p:cNvPr id="19460" name="Group 4"/>
          <p:cNvGrpSpPr>
            <a:grpSpLocks/>
          </p:cNvGrpSpPr>
          <p:nvPr/>
        </p:nvGrpSpPr>
        <p:grpSpPr bwMode="auto">
          <a:xfrm>
            <a:off x="6588224" y="5805264"/>
            <a:ext cx="2304256" cy="780727"/>
            <a:chOff x="112504653" y="112925004"/>
            <a:chExt cx="2242728" cy="421284"/>
          </a:xfrm>
          <a:solidFill>
            <a:schemeClr val="accent5">
              <a:lumMod val="75000"/>
            </a:schemeClr>
          </a:solidFill>
        </p:grpSpPr>
        <p:sp>
          <p:nvSpPr>
            <p:cNvPr id="19461" name="Rectangle 5"/>
            <p:cNvSpPr>
              <a:spLocks noChangeArrowheads="1" noChangeShapeType="1"/>
            </p:cNvSpPr>
            <p:nvPr/>
          </p:nvSpPr>
          <p:spPr bwMode="auto">
            <a:xfrm rot="21390000">
              <a:off x="112504653" y="112925004"/>
              <a:ext cx="2242728" cy="421284"/>
            </a:xfrm>
            <a:prstGeom prst="rect">
              <a:avLst/>
            </a:prstGeom>
            <a:grpFill/>
            <a:ln w="3810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62" name="Text Box 6"/>
            <p:cNvSpPr txBox="1">
              <a:spLocks noChangeArrowheads="1" noChangeShapeType="1"/>
            </p:cNvSpPr>
            <p:nvPr/>
          </p:nvSpPr>
          <p:spPr bwMode="auto">
            <a:xfrm>
              <a:off x="112581865" y="113022103"/>
              <a:ext cx="2075160" cy="221472"/>
            </a:xfrm>
            <a:prstGeom prst="rect">
              <a:avLst/>
            </a:prstGeom>
            <a:grp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Black" pitchFamily="34" charset="0"/>
                </a:rPr>
                <a:t>CALCULOS Y PRESUPUESTOS</a:t>
              </a:r>
            </a:p>
          </p:txBody>
        </p:sp>
      </p:grpSp>
      <p:pic>
        <p:nvPicPr>
          <p:cNvPr id="19463" name="Picture 7" descr="BS00092_"/>
          <p:cNvPicPr preferRelativeResize="0">
            <a:picLocks noChangeArrowheads="1" noChangeShapeType="1"/>
          </p:cNvPicPr>
          <p:nvPr/>
        </p:nvPicPr>
        <p:blipFill>
          <a:blip r:embed="rId5" cstate="print"/>
          <a:stretch>
            <a:fillRect/>
          </a:stretch>
        </p:blipFill>
        <p:spPr bwMode="auto">
          <a:xfrm rot="21300000">
            <a:off x="7000737" y="2192571"/>
            <a:ext cx="1425575" cy="1266373"/>
          </a:xfrm>
          <a:prstGeom prst="rect">
            <a:avLst/>
          </a:prstGeom>
          <a:solidFill>
            <a:srgbClr val="FFFFFF"/>
          </a:solidFill>
          <a:ln w="0" algn="in">
            <a:noFill/>
            <a:miter lim="800000"/>
            <a:headEnd/>
            <a:tailEnd/>
          </a:ln>
          <a:effectLst/>
        </p:spPr>
      </p:pic>
      <p:grpSp>
        <p:nvGrpSpPr>
          <p:cNvPr id="19464" name="Group 8"/>
          <p:cNvGrpSpPr>
            <a:grpSpLocks/>
          </p:cNvGrpSpPr>
          <p:nvPr/>
        </p:nvGrpSpPr>
        <p:grpSpPr bwMode="auto">
          <a:xfrm>
            <a:off x="6372199" y="188640"/>
            <a:ext cx="2232249" cy="463550"/>
            <a:chOff x="112269467" y="106953648"/>
            <a:chExt cx="2617578" cy="463250"/>
          </a:xfrm>
        </p:grpSpPr>
        <p:sp>
          <p:nvSpPr>
            <p:cNvPr id="19465" name="Rectangle 9"/>
            <p:cNvSpPr>
              <a:spLocks noChangeArrowheads="1" noChangeShapeType="1"/>
            </p:cNvSpPr>
            <p:nvPr/>
          </p:nvSpPr>
          <p:spPr bwMode="auto">
            <a:xfrm rot="21432001">
              <a:off x="112391506" y="107072611"/>
              <a:ext cx="2495539" cy="309649"/>
            </a:xfrm>
            <a:prstGeom prst="rect">
              <a:avLst/>
            </a:prstGeom>
            <a:solidFill>
              <a:srgbClr val="FFCC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pic>
          <p:nvPicPr>
            <p:cNvPr id="19466" name="Picture 10" descr="DD01628_"/>
            <p:cNvPicPr preferRelativeResize="0">
              <a:picLocks noChangeArrowheads="1" noChangeShapeType="1"/>
            </p:cNvPicPr>
            <p:nvPr/>
          </p:nvPicPr>
          <p:blipFill>
            <a:blip r:embed="rId6" cstate="print"/>
            <a:srcRect l="1691" t="-12726" r="57330" b="-16780"/>
            <a:stretch>
              <a:fillRect/>
            </a:stretch>
          </p:blipFill>
          <p:spPr bwMode="auto">
            <a:xfrm rot="21390000">
              <a:off x="112403617" y="106953648"/>
              <a:ext cx="2475991" cy="463250"/>
            </a:xfrm>
            <a:prstGeom prst="rect">
              <a:avLst/>
            </a:prstGeom>
            <a:noFill/>
            <a:ln w="0" algn="in">
              <a:noFill/>
              <a:miter lim="800000"/>
              <a:headEnd/>
              <a:tailEnd/>
            </a:ln>
            <a:effectLst/>
          </p:spPr>
        </p:pic>
        <p:grpSp>
          <p:nvGrpSpPr>
            <p:cNvPr id="19467" name="Group 11"/>
            <p:cNvGrpSpPr>
              <a:grpSpLocks/>
            </p:cNvGrpSpPr>
            <p:nvPr/>
          </p:nvGrpSpPr>
          <p:grpSpPr bwMode="auto">
            <a:xfrm>
              <a:off x="112269467" y="107017755"/>
              <a:ext cx="384172" cy="346969"/>
              <a:chOff x="112269467" y="107017755"/>
              <a:chExt cx="384172" cy="346969"/>
            </a:xfrm>
          </p:grpSpPr>
          <p:sp>
            <p:nvSpPr>
              <p:cNvPr id="19468" name="Rectangle 12" hidden="1"/>
              <p:cNvSpPr>
                <a:spLocks noChangeArrowheads="1" noChangeShapeType="1"/>
              </p:cNvSpPr>
              <p:nvPr/>
            </p:nvSpPr>
            <p:spPr bwMode="auto">
              <a:xfrm>
                <a:off x="112269467" y="107017755"/>
                <a:ext cx="384172" cy="346969"/>
              </a:xfrm>
              <a:prstGeom prst="rect">
                <a:avLst/>
              </a:prstGeom>
              <a:solidFill>
                <a:srgbClr val="FFFFFF"/>
              </a:solidFill>
              <a:ln w="9525" algn="ctr">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69" name="Rectangle 13"/>
              <p:cNvSpPr>
                <a:spLocks noChangeArrowheads="1" noChangeShapeType="1"/>
              </p:cNvSpPr>
              <p:nvPr/>
            </p:nvSpPr>
            <p:spPr bwMode="auto">
              <a:xfrm rot="21060000">
                <a:off x="112293663" y="107039609"/>
                <a:ext cx="335780" cy="303263"/>
              </a:xfrm>
              <a:prstGeom prst="rect">
                <a:avLst/>
              </a:prstGeom>
              <a:solidFill>
                <a:srgbClr val="00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70" name="Oval 14"/>
              <p:cNvSpPr>
                <a:spLocks noChangeArrowheads="1" noChangeShapeType="1"/>
              </p:cNvSpPr>
              <p:nvPr/>
            </p:nvSpPr>
            <p:spPr bwMode="auto">
              <a:xfrm>
                <a:off x="112328850" y="107071693"/>
                <a:ext cx="265523" cy="239428"/>
              </a:xfrm>
              <a:prstGeom prst="ellipse">
                <a:avLst/>
              </a:prstGeom>
              <a:solidFill>
                <a:srgbClr val="FF0000"/>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71" name="Oval 15"/>
              <p:cNvSpPr>
                <a:spLocks noChangeArrowheads="1" noChangeShapeType="1"/>
              </p:cNvSpPr>
              <p:nvPr/>
            </p:nvSpPr>
            <p:spPr bwMode="auto">
              <a:xfrm>
                <a:off x="112362781" y="107102290"/>
                <a:ext cx="197661" cy="178234"/>
              </a:xfrm>
              <a:prstGeom prst="ellipse">
                <a:avLst/>
              </a:prstGeom>
              <a:solidFill>
                <a:srgbClr val="000000"/>
              </a:solidFill>
              <a:ln w="3175" algn="in">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72" name="Oval 16"/>
              <p:cNvSpPr>
                <a:spLocks noChangeArrowheads="1" noChangeShapeType="1"/>
              </p:cNvSpPr>
              <p:nvPr/>
            </p:nvSpPr>
            <p:spPr bwMode="auto">
              <a:xfrm>
                <a:off x="112385655" y="107122915"/>
                <a:ext cx="151915" cy="136983"/>
              </a:xfrm>
              <a:prstGeom prst="ellipse">
                <a:avLst/>
              </a:prstGeom>
              <a:solidFill>
                <a:srgbClr val="FF0000"/>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73" name="Oval 17"/>
              <p:cNvSpPr>
                <a:spLocks noChangeArrowheads="1" noChangeShapeType="1"/>
              </p:cNvSpPr>
              <p:nvPr/>
            </p:nvSpPr>
            <p:spPr bwMode="auto">
              <a:xfrm>
                <a:off x="112415720" y="107149960"/>
                <a:ext cx="91783" cy="82894"/>
              </a:xfrm>
              <a:prstGeom prst="ellipse">
                <a:avLst/>
              </a:prstGeom>
              <a:solidFill>
                <a:srgbClr val="000000"/>
              </a:solidFill>
              <a:ln w="12700" algn="in">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74" name="Oval 18"/>
              <p:cNvSpPr>
                <a:spLocks noChangeArrowheads="1" noChangeShapeType="1"/>
              </p:cNvSpPr>
              <p:nvPr/>
            </p:nvSpPr>
            <p:spPr bwMode="auto">
              <a:xfrm>
                <a:off x="112438010" y="107170091"/>
                <a:ext cx="47204" cy="42632"/>
              </a:xfrm>
              <a:prstGeom prst="ellipse">
                <a:avLst/>
              </a:prstGeom>
              <a:solidFill>
                <a:srgbClr val="FF0000"/>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grpSp>
      </p:grpSp>
      <p:grpSp>
        <p:nvGrpSpPr>
          <p:cNvPr id="19475" name="Group 19"/>
          <p:cNvGrpSpPr>
            <a:grpSpLocks/>
          </p:cNvGrpSpPr>
          <p:nvPr/>
        </p:nvGrpSpPr>
        <p:grpSpPr bwMode="auto">
          <a:xfrm>
            <a:off x="6444208" y="1628800"/>
            <a:ext cx="2211387" cy="447675"/>
            <a:chOff x="112650036" y="107077780"/>
            <a:chExt cx="2211614" cy="447582"/>
          </a:xfrm>
        </p:grpSpPr>
        <p:sp>
          <p:nvSpPr>
            <p:cNvPr id="19476" name="AutoShape 20"/>
            <p:cNvSpPr>
              <a:spLocks noChangeArrowheads="1" noChangeShapeType="1"/>
            </p:cNvSpPr>
            <p:nvPr/>
          </p:nvSpPr>
          <p:spPr bwMode="auto">
            <a:xfrm rot="21126000">
              <a:off x="112650036" y="107077780"/>
              <a:ext cx="2211614" cy="447582"/>
            </a:xfrm>
            <a:custGeom>
              <a:avLst/>
              <a:gdLst>
                <a:gd name="G0" fmla="+- 3128 0 0"/>
                <a:gd name="T0" fmla="*/ 10800 w 21600"/>
                <a:gd name="T1" fmla="*/ 0 h 21600"/>
                <a:gd name="T2" fmla="*/ 0 w 21600"/>
                <a:gd name="T3" fmla="*/ 8105 h 21600"/>
                <a:gd name="T4" fmla="*/ 3128 w 21600"/>
                <a:gd name="T5" fmla="*/ 21600 h 21600"/>
                <a:gd name="T6" fmla="*/ 10800 w 21600"/>
                <a:gd name="T7" fmla="*/ 16210 h 21600"/>
                <a:gd name="T8" fmla="*/ 21600 w 21600"/>
                <a:gd name="T9" fmla="*/ 8105 h 21600"/>
                <a:gd name="T10" fmla="*/ 3163 w 21600"/>
                <a:gd name="T11" fmla="*/ 2374 h 21600"/>
                <a:gd name="T12" fmla="*/ 18437 w 21600"/>
                <a:gd name="T13" fmla="*/ 13836 h 21600"/>
              </a:gdLst>
              <a:ahLst/>
              <a:cxnLst>
                <a:cxn ang="0">
                  <a:pos x="T0" y="T1"/>
                </a:cxn>
                <a:cxn ang="0">
                  <a:pos x="T2" y="T3"/>
                </a:cxn>
                <a:cxn ang="0">
                  <a:pos x="T4" y="T5"/>
                </a:cxn>
                <a:cxn ang="0">
                  <a:pos x="T6" y="T7"/>
                </a:cxn>
                <a:cxn ang="0">
                  <a:pos x="T8" y="T9"/>
                </a:cxn>
              </a:cxnLst>
              <a:rect l="T10" t="T11" r="T12" b="T13"/>
              <a:pathLst>
                <a:path w="21600" h="21600">
                  <a:moveTo>
                    <a:pt x="3128"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close/>
                </a:path>
              </a:pathLst>
            </a:custGeom>
            <a:solidFill>
              <a:srgbClr val="FFFFFF"/>
            </a:solidFill>
            <a:ln w="28575"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77" name="Text Box 21"/>
            <p:cNvSpPr txBox="1">
              <a:spLocks noChangeArrowheads="1" noChangeShapeType="1"/>
            </p:cNvSpPr>
            <p:nvPr/>
          </p:nvSpPr>
          <p:spPr bwMode="auto">
            <a:xfrm rot="21132001">
              <a:off x="112713443" y="107126979"/>
              <a:ext cx="2077381" cy="246102"/>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effectLst/>
                  <a:latin typeface="Arial Black" pitchFamily="34" charset="0"/>
                </a:rPr>
                <a:t>RUTAS  http: //.WWW</a:t>
              </a:r>
              <a:endParaRPr kumimoji="0" lang="es-ES" sz="1800" b="0" i="0" u="none" strike="noStrike" cap="none" normalizeH="0" baseline="0" dirty="0" smtClean="0">
                <a:ln>
                  <a:noFill/>
                </a:ln>
                <a:effectLst/>
                <a:latin typeface="Arial Black" pitchFamily="34" charset="0"/>
              </a:endParaRPr>
            </a:p>
          </p:txBody>
        </p:sp>
      </p:grpSp>
      <p:grpSp>
        <p:nvGrpSpPr>
          <p:cNvPr id="19478" name="Group 22"/>
          <p:cNvGrpSpPr>
            <a:grpSpLocks/>
          </p:cNvGrpSpPr>
          <p:nvPr/>
        </p:nvGrpSpPr>
        <p:grpSpPr bwMode="auto">
          <a:xfrm rot="180000">
            <a:off x="6444344" y="2176815"/>
            <a:ext cx="1681162" cy="49212"/>
            <a:chOff x="112538266" y="111872123"/>
            <a:chExt cx="1681271" cy="49181"/>
          </a:xfrm>
          <a:solidFill>
            <a:schemeClr val="accent5">
              <a:lumMod val="75000"/>
            </a:schemeClr>
          </a:solidFill>
          <a:effectLst>
            <a:outerShdw blurRad="76200" dist="12700" dir="8100000" sy="-23000" kx="800400" algn="br" rotWithShape="0">
              <a:prstClr val="black">
                <a:alpha val="20000"/>
              </a:prstClr>
            </a:outerShdw>
          </a:effectLst>
        </p:grpSpPr>
        <p:sp>
          <p:nvSpPr>
            <p:cNvPr id="19479" name="Rectangle 23" hidden="1"/>
            <p:cNvSpPr>
              <a:spLocks noChangeArrowheads="1" noChangeShapeType="1"/>
            </p:cNvSpPr>
            <p:nvPr/>
          </p:nvSpPr>
          <p:spPr bwMode="auto">
            <a:xfrm>
              <a:off x="112538266" y="111872123"/>
              <a:ext cx="1681271" cy="47793"/>
            </a:xfrm>
            <a:prstGeom prst="rect">
              <a:avLst/>
            </a:prstGeom>
            <a:grpFill/>
            <a:ln w="28575" algn="in">
              <a:gradFill flip="none" rotWithShape="1">
                <a:gsLst>
                  <a:gs pos="0">
                    <a:srgbClr val="CCCCFF"/>
                  </a:gs>
                  <a:gs pos="17999">
                    <a:srgbClr val="99CCFF"/>
                  </a:gs>
                  <a:gs pos="36000">
                    <a:srgbClr val="9966FF"/>
                  </a:gs>
                  <a:gs pos="61000">
                    <a:srgbClr val="CC99FF"/>
                  </a:gs>
                  <a:gs pos="82001">
                    <a:srgbClr val="99CCFF"/>
                  </a:gs>
                  <a:gs pos="100000">
                    <a:srgbClr val="CCCCFF"/>
                  </a:gs>
                </a:gsLst>
                <a:lin ang="2700000" scaled="0"/>
                <a:tileRect/>
              </a:grad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0" name="Oval 24"/>
            <p:cNvSpPr>
              <a:spLocks noChangeArrowheads="1" noChangeShapeType="1"/>
            </p:cNvSpPr>
            <p:nvPr/>
          </p:nvSpPr>
          <p:spPr bwMode="auto">
            <a:xfrm>
              <a:off x="112538266" y="111872123"/>
              <a:ext cx="49179" cy="49181"/>
            </a:xfrm>
            <a:prstGeom prst="ellipse">
              <a:avLst/>
            </a:prstGeom>
            <a:grpFill/>
            <a:ln w="28575" algn="in">
              <a:gradFill flip="none" rotWithShape="1">
                <a:gsLst>
                  <a:gs pos="0">
                    <a:srgbClr val="CCCCFF"/>
                  </a:gs>
                  <a:gs pos="17999">
                    <a:srgbClr val="99CCFF"/>
                  </a:gs>
                  <a:gs pos="36000">
                    <a:srgbClr val="9966FF"/>
                  </a:gs>
                  <a:gs pos="61000">
                    <a:srgbClr val="CC99FF"/>
                  </a:gs>
                  <a:gs pos="82001">
                    <a:srgbClr val="99CCFF"/>
                  </a:gs>
                  <a:gs pos="100000">
                    <a:srgbClr val="CCCCFF"/>
                  </a:gs>
                </a:gsLst>
                <a:lin ang="2700000" scaled="0"/>
                <a:tileRect/>
              </a:gra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1" name="Oval 25"/>
            <p:cNvSpPr>
              <a:spLocks noChangeArrowheads="1" noChangeShapeType="1"/>
            </p:cNvSpPr>
            <p:nvPr/>
          </p:nvSpPr>
          <p:spPr bwMode="auto">
            <a:xfrm>
              <a:off x="112719609" y="111872123"/>
              <a:ext cx="49179" cy="49181"/>
            </a:xfrm>
            <a:prstGeom prst="ellipse">
              <a:avLst/>
            </a:prstGeom>
            <a:grpFill/>
            <a:ln w="28575" algn="in">
              <a:gradFill flip="none" rotWithShape="1">
                <a:gsLst>
                  <a:gs pos="0">
                    <a:srgbClr val="CCCCFF"/>
                  </a:gs>
                  <a:gs pos="17999">
                    <a:srgbClr val="99CCFF"/>
                  </a:gs>
                  <a:gs pos="36000">
                    <a:srgbClr val="9966FF"/>
                  </a:gs>
                  <a:gs pos="61000">
                    <a:srgbClr val="CC99FF"/>
                  </a:gs>
                  <a:gs pos="82001">
                    <a:srgbClr val="99CCFF"/>
                  </a:gs>
                  <a:gs pos="100000">
                    <a:srgbClr val="CCCCFF"/>
                  </a:gs>
                </a:gsLst>
                <a:lin ang="2700000" scaled="0"/>
                <a:tileRect/>
              </a:gra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2" name="Oval 26"/>
            <p:cNvSpPr>
              <a:spLocks noChangeArrowheads="1" noChangeShapeType="1"/>
            </p:cNvSpPr>
            <p:nvPr/>
          </p:nvSpPr>
          <p:spPr bwMode="auto">
            <a:xfrm>
              <a:off x="112900952" y="111872123"/>
              <a:ext cx="49179" cy="49181"/>
            </a:xfrm>
            <a:prstGeom prst="ellipse">
              <a:avLst/>
            </a:prstGeom>
            <a:grpFill/>
            <a:ln w="28575" algn="in">
              <a:gradFill flip="none" rotWithShape="1">
                <a:gsLst>
                  <a:gs pos="0">
                    <a:srgbClr val="CCCCFF"/>
                  </a:gs>
                  <a:gs pos="17999">
                    <a:srgbClr val="99CCFF"/>
                  </a:gs>
                  <a:gs pos="36000">
                    <a:srgbClr val="9966FF"/>
                  </a:gs>
                  <a:gs pos="61000">
                    <a:srgbClr val="CC99FF"/>
                  </a:gs>
                  <a:gs pos="82001">
                    <a:srgbClr val="99CCFF"/>
                  </a:gs>
                  <a:gs pos="100000">
                    <a:srgbClr val="CCCCFF"/>
                  </a:gs>
                </a:gsLst>
                <a:lin ang="2700000" scaled="0"/>
                <a:tileRect/>
              </a:gra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3" name="Oval 27"/>
            <p:cNvSpPr>
              <a:spLocks noChangeArrowheads="1" noChangeShapeType="1"/>
            </p:cNvSpPr>
            <p:nvPr/>
          </p:nvSpPr>
          <p:spPr bwMode="auto">
            <a:xfrm>
              <a:off x="113082295" y="111872123"/>
              <a:ext cx="49179" cy="49181"/>
            </a:xfrm>
            <a:prstGeom prst="ellipse">
              <a:avLst/>
            </a:prstGeom>
            <a:grpFill/>
            <a:ln w="28575" algn="in">
              <a:gradFill flip="none" rotWithShape="1">
                <a:gsLst>
                  <a:gs pos="0">
                    <a:srgbClr val="CCCCFF"/>
                  </a:gs>
                  <a:gs pos="17999">
                    <a:srgbClr val="99CCFF"/>
                  </a:gs>
                  <a:gs pos="36000">
                    <a:srgbClr val="9966FF"/>
                  </a:gs>
                  <a:gs pos="61000">
                    <a:srgbClr val="CC99FF"/>
                  </a:gs>
                  <a:gs pos="82001">
                    <a:srgbClr val="99CCFF"/>
                  </a:gs>
                  <a:gs pos="100000">
                    <a:srgbClr val="CCCCFF"/>
                  </a:gs>
                </a:gsLst>
                <a:lin ang="2700000" scaled="0"/>
                <a:tileRect/>
              </a:gra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4" name="Oval 28"/>
            <p:cNvSpPr>
              <a:spLocks noChangeArrowheads="1" noChangeShapeType="1"/>
            </p:cNvSpPr>
            <p:nvPr/>
          </p:nvSpPr>
          <p:spPr bwMode="auto">
            <a:xfrm>
              <a:off x="113263638" y="111872123"/>
              <a:ext cx="49179" cy="49181"/>
            </a:xfrm>
            <a:prstGeom prst="ellipse">
              <a:avLst/>
            </a:prstGeom>
            <a:grpFill/>
            <a:ln w="28575" algn="in">
              <a:gradFill flip="none" rotWithShape="1">
                <a:gsLst>
                  <a:gs pos="0">
                    <a:srgbClr val="CCCCFF"/>
                  </a:gs>
                  <a:gs pos="17999">
                    <a:srgbClr val="99CCFF"/>
                  </a:gs>
                  <a:gs pos="36000">
                    <a:srgbClr val="9966FF"/>
                  </a:gs>
                  <a:gs pos="61000">
                    <a:srgbClr val="CC99FF"/>
                  </a:gs>
                  <a:gs pos="82001">
                    <a:srgbClr val="99CCFF"/>
                  </a:gs>
                  <a:gs pos="100000">
                    <a:srgbClr val="CCCCFF"/>
                  </a:gs>
                </a:gsLst>
                <a:lin ang="2700000" scaled="0"/>
                <a:tileRect/>
              </a:gra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5" name="Oval 29"/>
            <p:cNvSpPr>
              <a:spLocks noChangeArrowheads="1" noChangeShapeType="1"/>
            </p:cNvSpPr>
            <p:nvPr/>
          </p:nvSpPr>
          <p:spPr bwMode="auto">
            <a:xfrm>
              <a:off x="113444981" y="111872123"/>
              <a:ext cx="49179" cy="49181"/>
            </a:xfrm>
            <a:prstGeom prst="ellipse">
              <a:avLst/>
            </a:prstGeom>
            <a:grpFill/>
            <a:ln w="28575" algn="in">
              <a:gradFill flip="none" rotWithShape="1">
                <a:gsLst>
                  <a:gs pos="0">
                    <a:srgbClr val="CCCCFF"/>
                  </a:gs>
                  <a:gs pos="17999">
                    <a:srgbClr val="99CCFF"/>
                  </a:gs>
                  <a:gs pos="36000">
                    <a:srgbClr val="9966FF"/>
                  </a:gs>
                  <a:gs pos="61000">
                    <a:srgbClr val="CC99FF"/>
                  </a:gs>
                  <a:gs pos="82001">
                    <a:srgbClr val="99CCFF"/>
                  </a:gs>
                  <a:gs pos="100000">
                    <a:srgbClr val="CCCCFF"/>
                  </a:gs>
                </a:gsLst>
                <a:lin ang="2700000" scaled="0"/>
                <a:tileRect/>
              </a:gra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6" name="Oval 30"/>
            <p:cNvSpPr>
              <a:spLocks noChangeArrowheads="1" noChangeShapeType="1"/>
            </p:cNvSpPr>
            <p:nvPr/>
          </p:nvSpPr>
          <p:spPr bwMode="auto">
            <a:xfrm>
              <a:off x="113626324" y="111872123"/>
              <a:ext cx="49179" cy="49181"/>
            </a:xfrm>
            <a:prstGeom prst="ellipse">
              <a:avLst/>
            </a:prstGeom>
            <a:grpFill/>
            <a:ln w="28575" algn="in">
              <a:gradFill flip="none" rotWithShape="1">
                <a:gsLst>
                  <a:gs pos="0">
                    <a:srgbClr val="CCCCFF"/>
                  </a:gs>
                  <a:gs pos="17999">
                    <a:srgbClr val="99CCFF"/>
                  </a:gs>
                  <a:gs pos="36000">
                    <a:srgbClr val="9966FF"/>
                  </a:gs>
                  <a:gs pos="61000">
                    <a:srgbClr val="CC99FF"/>
                  </a:gs>
                  <a:gs pos="82001">
                    <a:srgbClr val="99CCFF"/>
                  </a:gs>
                  <a:gs pos="100000">
                    <a:srgbClr val="CCCCFF"/>
                  </a:gs>
                </a:gsLst>
                <a:lin ang="2700000" scaled="0"/>
                <a:tileRect/>
              </a:gra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7" name="Oval 31"/>
            <p:cNvSpPr>
              <a:spLocks noChangeArrowheads="1" noChangeShapeType="1"/>
            </p:cNvSpPr>
            <p:nvPr/>
          </p:nvSpPr>
          <p:spPr bwMode="auto">
            <a:xfrm>
              <a:off x="113807667" y="111872123"/>
              <a:ext cx="49179" cy="49181"/>
            </a:xfrm>
            <a:prstGeom prst="ellipse">
              <a:avLst/>
            </a:prstGeom>
            <a:grpFill/>
            <a:ln w="28575" algn="in">
              <a:gradFill flip="none" rotWithShape="1">
                <a:gsLst>
                  <a:gs pos="0">
                    <a:srgbClr val="CCCCFF"/>
                  </a:gs>
                  <a:gs pos="17999">
                    <a:srgbClr val="99CCFF"/>
                  </a:gs>
                  <a:gs pos="36000">
                    <a:srgbClr val="9966FF"/>
                  </a:gs>
                  <a:gs pos="61000">
                    <a:srgbClr val="CC99FF"/>
                  </a:gs>
                  <a:gs pos="82001">
                    <a:srgbClr val="99CCFF"/>
                  </a:gs>
                  <a:gs pos="100000">
                    <a:srgbClr val="CCCCFF"/>
                  </a:gs>
                </a:gsLst>
                <a:lin ang="2700000" scaled="0"/>
                <a:tileRect/>
              </a:gra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8" name="Oval 32"/>
            <p:cNvSpPr>
              <a:spLocks noChangeArrowheads="1" noChangeShapeType="1"/>
            </p:cNvSpPr>
            <p:nvPr/>
          </p:nvSpPr>
          <p:spPr bwMode="auto">
            <a:xfrm>
              <a:off x="113989010" y="111872123"/>
              <a:ext cx="49179" cy="49181"/>
            </a:xfrm>
            <a:prstGeom prst="ellipse">
              <a:avLst/>
            </a:prstGeom>
            <a:grpFill/>
            <a:ln w="28575" algn="in">
              <a:gradFill flip="none" rotWithShape="1">
                <a:gsLst>
                  <a:gs pos="0">
                    <a:srgbClr val="CCCCFF"/>
                  </a:gs>
                  <a:gs pos="17999">
                    <a:srgbClr val="99CCFF"/>
                  </a:gs>
                  <a:gs pos="36000">
                    <a:srgbClr val="9966FF"/>
                  </a:gs>
                  <a:gs pos="61000">
                    <a:srgbClr val="CC99FF"/>
                  </a:gs>
                  <a:gs pos="82001">
                    <a:srgbClr val="99CCFF"/>
                  </a:gs>
                  <a:gs pos="100000">
                    <a:srgbClr val="CCCCFF"/>
                  </a:gs>
                </a:gsLst>
                <a:lin ang="2700000" scaled="0"/>
                <a:tileRect/>
              </a:gra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9" name="Oval 33"/>
            <p:cNvSpPr>
              <a:spLocks noChangeArrowheads="1" noChangeShapeType="1"/>
            </p:cNvSpPr>
            <p:nvPr/>
          </p:nvSpPr>
          <p:spPr bwMode="auto">
            <a:xfrm>
              <a:off x="114170353" y="111872123"/>
              <a:ext cx="49179" cy="49181"/>
            </a:xfrm>
            <a:prstGeom prst="ellipse">
              <a:avLst/>
            </a:prstGeom>
            <a:grpFill/>
            <a:ln w="28575" algn="in">
              <a:gradFill flip="none" rotWithShape="1">
                <a:gsLst>
                  <a:gs pos="0">
                    <a:srgbClr val="CCCCFF"/>
                  </a:gs>
                  <a:gs pos="17999">
                    <a:srgbClr val="99CCFF"/>
                  </a:gs>
                  <a:gs pos="36000">
                    <a:srgbClr val="9966FF"/>
                  </a:gs>
                  <a:gs pos="61000">
                    <a:srgbClr val="CC99FF"/>
                  </a:gs>
                  <a:gs pos="82001">
                    <a:srgbClr val="99CCFF"/>
                  </a:gs>
                  <a:gs pos="100000">
                    <a:srgbClr val="CCCCFF"/>
                  </a:gs>
                </a:gsLst>
                <a:lin ang="2700000" scaled="0"/>
                <a:tileRect/>
              </a:gradFill>
              <a:round/>
              <a:headEnd/>
              <a:tailEnd/>
            </a:ln>
            <a:effectLst/>
          </p:spPr>
          <p:txBody>
            <a:bodyPr vert="horz" wrap="square" lIns="36576" tIns="36576" rIns="36576" bIns="36576" numCol="1" anchor="t" anchorCtr="0" compatLnSpc="1">
              <a:prstTxWarp prst="textNoShape">
                <a:avLst/>
              </a:prstTxWarp>
            </a:bodyPr>
            <a:lstStyle/>
            <a:p>
              <a:endParaRPr lang="es-ES"/>
            </a:p>
          </p:txBody>
        </p:sp>
      </p:grpSp>
      <p:sp>
        <p:nvSpPr>
          <p:cNvPr id="19490" name="AutoShape 34"/>
          <p:cNvSpPr>
            <a:spLocks noChangeArrowheads="1" noChangeShapeType="1"/>
          </p:cNvSpPr>
          <p:nvPr/>
        </p:nvSpPr>
        <p:spPr bwMode="auto">
          <a:xfrm rot="5400000">
            <a:off x="6548759" y="948185"/>
            <a:ext cx="120650" cy="185737"/>
          </a:xfrm>
          <a:prstGeom prst="triangle">
            <a:avLst>
              <a:gd name="adj" fmla="val 50000"/>
            </a:avLst>
          </a:prstGeom>
          <a:solidFill>
            <a:srgbClr val="FF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91" name="Text Box 35"/>
          <p:cNvSpPr txBox="1">
            <a:spLocks noChangeArrowheads="1" noChangeShapeType="1"/>
          </p:cNvSpPr>
          <p:nvPr/>
        </p:nvSpPr>
        <p:spPr bwMode="auto">
          <a:xfrm>
            <a:off x="6804248" y="764705"/>
            <a:ext cx="1728193" cy="648071"/>
          </a:xfrm>
          <a:prstGeom prst="rect">
            <a:avLst/>
          </a:prstGeom>
          <a:solidFill>
            <a:srgbClr val="FFFFFF"/>
          </a:solid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500" b="0" i="0" u="none" strike="noStrike" cap="none" normalizeH="0" baseline="0" dirty="0" smtClean="0">
                <a:ln>
                  <a:noFill/>
                </a:ln>
                <a:effectLst/>
                <a:latin typeface="Arial Black" pitchFamily="34" charset="0"/>
              </a:rPr>
              <a:t>LIBROS DE PAGINAS WEB</a:t>
            </a:r>
            <a:endParaRPr kumimoji="0" lang="es-ES" sz="1800" b="0" i="0" u="none" strike="noStrike" cap="none" normalizeH="0" baseline="0" dirty="0" smtClean="0">
              <a:ln>
                <a:noFill/>
              </a:ln>
              <a:effectLst/>
              <a:latin typeface="Arial Black" pitchFamily="34" charset="0"/>
            </a:endParaRPr>
          </a:p>
        </p:txBody>
      </p:sp>
      <p:grpSp>
        <p:nvGrpSpPr>
          <p:cNvPr id="19496" name="Group 40"/>
          <p:cNvGrpSpPr>
            <a:grpSpLocks/>
          </p:cNvGrpSpPr>
          <p:nvPr/>
        </p:nvGrpSpPr>
        <p:grpSpPr bwMode="auto">
          <a:xfrm>
            <a:off x="2771800" y="4581128"/>
            <a:ext cx="1584176" cy="2124447"/>
            <a:chOff x="106473197" y="111375761"/>
            <a:chExt cx="1089298" cy="1476161"/>
          </a:xfrm>
          <a:effectLst>
            <a:glow rad="101600">
              <a:schemeClr val="accent6">
                <a:satMod val="175000"/>
                <a:alpha val="40000"/>
              </a:schemeClr>
            </a:glow>
          </a:effectLst>
        </p:grpSpPr>
        <p:sp>
          <p:nvSpPr>
            <p:cNvPr id="19497" name="Text Box 41"/>
            <p:cNvSpPr txBox="1">
              <a:spLocks noChangeArrowheads="1" noChangeShapeType="1"/>
            </p:cNvSpPr>
            <p:nvPr/>
          </p:nvSpPr>
          <p:spPr bwMode="auto">
            <a:xfrm>
              <a:off x="106473197" y="112360269"/>
              <a:ext cx="1089298" cy="491653"/>
            </a:xfrm>
            <a:prstGeom prst="cube">
              <a:avLst/>
            </a:prstGeom>
            <a:ln w="25400" algn="in">
              <a:solidFill>
                <a:schemeClr val="tx1"/>
              </a:solidFill>
              <a:miter lim="800000"/>
              <a:headEnd/>
              <a:tailEnd/>
            </a:ln>
            <a:effectLst/>
          </p:spPr>
          <p:style>
            <a:lnRef idx="0">
              <a:scrgbClr r="0" g="0" b="0"/>
            </a:lnRef>
            <a:fillRef idx="1002">
              <a:schemeClr val="dk2"/>
            </a:fillRef>
            <a:effectRef idx="0">
              <a:scrgbClr r="0" g="0" b="0"/>
            </a:effectRef>
            <a:fontRef idx="major"/>
          </p:style>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Arial Black" pitchFamily="34" charset="0"/>
                </a:rPr>
                <a:t>PROFESIONAL EN DIRECCION</a:t>
              </a:r>
              <a:endParaRPr kumimoji="0" lang="es-ES" sz="1200" b="0" i="0" u="none" strike="noStrike" cap="none" normalizeH="0" baseline="0" dirty="0" smtClean="0">
                <a:ln>
                  <a:noFill/>
                </a:ln>
                <a:solidFill>
                  <a:schemeClr val="bg1"/>
                </a:solidFill>
                <a:effectLst/>
                <a:latin typeface="Arial Black" pitchFamily="34" charset="0"/>
              </a:endParaRPr>
            </a:p>
          </p:txBody>
        </p:sp>
        <p:pic>
          <p:nvPicPr>
            <p:cNvPr id="19498" name="Picture 42" descr="j0241019"/>
            <p:cNvPicPr preferRelativeResize="0">
              <a:picLocks noChangeArrowheads="1" noChangeShapeType="1"/>
            </p:cNvPicPr>
            <p:nvPr/>
          </p:nvPicPr>
          <p:blipFill>
            <a:blip r:embed="rId7" cstate="print"/>
            <a:srcRect/>
            <a:stretch>
              <a:fillRect/>
            </a:stretch>
          </p:blipFill>
          <p:spPr bwMode="auto">
            <a:xfrm>
              <a:off x="106473197" y="111375761"/>
              <a:ext cx="984508" cy="984508"/>
            </a:xfrm>
            <a:prstGeom prst="cube">
              <a:avLst/>
            </a:prstGeom>
            <a:ln w="25400" algn="in">
              <a:solidFill>
                <a:schemeClr val="tx1"/>
              </a:solidFill>
              <a:miter lim="800000"/>
              <a:headEnd/>
              <a:tailEnd/>
            </a:ln>
            <a:effectLst/>
          </p:spPr>
          <p:style>
            <a:lnRef idx="0">
              <a:scrgbClr r="0" g="0" b="0"/>
            </a:lnRef>
            <a:fillRef idx="1002">
              <a:schemeClr val="dk2"/>
            </a:fillRef>
            <a:effectRef idx="0">
              <a:scrgbClr r="0" g="0" b="0"/>
            </a:effectRef>
            <a:fontRef idx="major"/>
          </p:style>
        </p:pic>
      </p:grpSp>
      <p:grpSp>
        <p:nvGrpSpPr>
          <p:cNvPr id="19500" name="Group 44"/>
          <p:cNvGrpSpPr>
            <a:grpSpLocks/>
          </p:cNvGrpSpPr>
          <p:nvPr/>
        </p:nvGrpSpPr>
        <p:grpSpPr bwMode="auto">
          <a:xfrm>
            <a:off x="467544" y="5877272"/>
            <a:ext cx="720080" cy="360040"/>
            <a:chOff x="105435654" y="107306693"/>
            <a:chExt cx="888072" cy="495990"/>
          </a:xfrm>
          <a:gradFill>
            <a:gsLst>
              <a:gs pos="0">
                <a:srgbClr val="FBEAC7"/>
              </a:gs>
              <a:gs pos="17999">
                <a:srgbClr val="FEE7F2"/>
              </a:gs>
              <a:gs pos="36000">
                <a:srgbClr val="FAC77D"/>
              </a:gs>
              <a:gs pos="61000">
                <a:srgbClr val="FBA97D"/>
              </a:gs>
              <a:gs pos="82001">
                <a:srgbClr val="FBD49C"/>
              </a:gs>
              <a:gs pos="100000">
                <a:srgbClr val="FEE7F2"/>
              </a:gs>
            </a:gsLst>
            <a:lin ang="5400000" scaled="0"/>
          </a:gradFill>
        </p:grpSpPr>
        <p:sp>
          <p:nvSpPr>
            <p:cNvPr id="19501" name="Oval 45"/>
            <p:cNvSpPr>
              <a:spLocks noChangeArrowheads="1" noChangeShapeType="1"/>
            </p:cNvSpPr>
            <p:nvPr/>
          </p:nvSpPr>
          <p:spPr bwMode="auto">
            <a:xfrm>
              <a:off x="105435654" y="107479209"/>
              <a:ext cx="186960" cy="172520"/>
            </a:xfrm>
            <a:prstGeom prst="ellipse">
              <a:avLst/>
            </a:prstGeom>
            <a:grpFill/>
            <a:ln w="0" algn="in">
              <a:solidFill>
                <a:schemeClr val="tx1"/>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502" name="Oval 46"/>
            <p:cNvSpPr>
              <a:spLocks noChangeArrowheads="1" noChangeShapeType="1"/>
            </p:cNvSpPr>
            <p:nvPr/>
          </p:nvSpPr>
          <p:spPr bwMode="auto">
            <a:xfrm>
              <a:off x="105716095" y="107479209"/>
              <a:ext cx="186964" cy="172520"/>
            </a:xfrm>
            <a:prstGeom prst="ellipse">
              <a:avLst/>
            </a:prstGeom>
            <a:grpFill/>
            <a:ln w="0" algn="in">
              <a:solidFill>
                <a:schemeClr val="tx1"/>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503" name="Oval 47"/>
            <p:cNvSpPr>
              <a:spLocks noChangeArrowheads="1" noChangeShapeType="1"/>
            </p:cNvSpPr>
            <p:nvPr/>
          </p:nvSpPr>
          <p:spPr bwMode="auto">
            <a:xfrm>
              <a:off x="105996541" y="107479209"/>
              <a:ext cx="186963" cy="172520"/>
            </a:xfrm>
            <a:prstGeom prst="ellipse">
              <a:avLst/>
            </a:prstGeom>
            <a:grpFill/>
            <a:ln w="0" algn="in">
              <a:solidFill>
                <a:schemeClr val="tx1"/>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504" name="Line 48"/>
            <p:cNvSpPr>
              <a:spLocks noChangeShapeType="1"/>
            </p:cNvSpPr>
            <p:nvPr/>
          </p:nvSpPr>
          <p:spPr bwMode="auto">
            <a:xfrm>
              <a:off x="106323726" y="107306693"/>
              <a:ext cx="0" cy="495990"/>
            </a:xfrm>
            <a:prstGeom prst="line">
              <a:avLst/>
            </a:prstGeom>
            <a:grpFill/>
            <a:ln w="25400" algn="ctr">
              <a:solidFill>
                <a:schemeClr val="tx1"/>
              </a:solidFill>
              <a:round/>
              <a:headEnd/>
              <a:tailEnd/>
            </a:ln>
            <a:effectLst/>
          </p:spPr>
          <p:txBody>
            <a:bodyPr vert="horz" wrap="square" lIns="36576" tIns="36576" rIns="36576" bIns="36576" numCol="1" anchor="t" anchorCtr="0" compatLnSpc="1">
              <a:prstTxWarp prst="textNoShape">
                <a:avLst/>
              </a:prstTxWarp>
            </a:bodyPr>
            <a:lstStyle/>
            <a:p>
              <a:endParaRPr lang="es-ES"/>
            </a:p>
          </p:txBody>
        </p:sp>
      </p:grpSp>
      <p:grpSp>
        <p:nvGrpSpPr>
          <p:cNvPr id="19505" name="Group 49"/>
          <p:cNvGrpSpPr>
            <a:grpSpLocks/>
          </p:cNvGrpSpPr>
          <p:nvPr/>
        </p:nvGrpSpPr>
        <p:grpSpPr bwMode="auto">
          <a:xfrm>
            <a:off x="1331640" y="5877272"/>
            <a:ext cx="911671" cy="358651"/>
            <a:chOff x="112397253" y="108192391"/>
            <a:chExt cx="1054637" cy="575703"/>
          </a:xfrm>
          <a:solidFill>
            <a:srgbClr val="C8DD05"/>
          </a:solidFill>
        </p:grpSpPr>
        <p:sp>
          <p:nvSpPr>
            <p:cNvPr id="19506" name="Oval 50"/>
            <p:cNvSpPr>
              <a:spLocks noChangeArrowheads="1" noChangeShapeType="1"/>
            </p:cNvSpPr>
            <p:nvPr/>
          </p:nvSpPr>
          <p:spPr bwMode="auto">
            <a:xfrm>
              <a:off x="112559654" y="108392633"/>
              <a:ext cx="223056" cy="200245"/>
            </a:xfrm>
            <a:prstGeom prst="ellipse">
              <a:avLst/>
            </a:prstGeom>
            <a:grpFill/>
            <a:ln w="0" algn="in">
              <a:solidFill>
                <a:schemeClr val="tx1"/>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507" name="Oval 51"/>
            <p:cNvSpPr>
              <a:spLocks noChangeArrowheads="1" noChangeShapeType="1"/>
            </p:cNvSpPr>
            <p:nvPr/>
          </p:nvSpPr>
          <p:spPr bwMode="auto">
            <a:xfrm>
              <a:off x="112894241" y="108392633"/>
              <a:ext cx="223060" cy="200245"/>
            </a:xfrm>
            <a:prstGeom prst="ellipse">
              <a:avLst/>
            </a:prstGeom>
            <a:grpFill/>
            <a:ln w="0" algn="in">
              <a:solidFill>
                <a:schemeClr val="tx1"/>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508" name="Oval 52"/>
            <p:cNvSpPr>
              <a:spLocks noChangeArrowheads="1" noChangeShapeType="1"/>
            </p:cNvSpPr>
            <p:nvPr/>
          </p:nvSpPr>
          <p:spPr bwMode="auto">
            <a:xfrm>
              <a:off x="113228829" y="108392633"/>
              <a:ext cx="223061" cy="200245"/>
            </a:xfrm>
            <a:prstGeom prst="ellipse">
              <a:avLst/>
            </a:prstGeom>
            <a:grpFill/>
            <a:ln w="0" algn="in">
              <a:solidFill>
                <a:schemeClr val="tx1"/>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509" name="Line 53"/>
            <p:cNvSpPr>
              <a:spLocks noChangeShapeType="1"/>
            </p:cNvSpPr>
            <p:nvPr/>
          </p:nvSpPr>
          <p:spPr bwMode="auto">
            <a:xfrm>
              <a:off x="112397253" y="108192391"/>
              <a:ext cx="0" cy="575703"/>
            </a:xfrm>
            <a:prstGeom prst="line">
              <a:avLst/>
            </a:prstGeom>
            <a:grpFill/>
            <a:ln w="25400" algn="ctr">
              <a:solidFill>
                <a:schemeClr val="tx1"/>
              </a:solidFill>
              <a:round/>
              <a:headEnd/>
              <a:tailEnd/>
            </a:ln>
            <a:effectLst/>
          </p:spPr>
          <p:txBody>
            <a:bodyPr vert="horz" wrap="square" lIns="36576" tIns="36576" rIns="36576" bIns="36576" numCol="1" anchor="t" anchorCtr="0" compatLnSpc="1">
              <a:prstTxWarp prst="textNoShape">
                <a:avLst/>
              </a:prstTxWarp>
            </a:bodyPr>
            <a:lstStyle/>
            <a:p>
              <a:endParaRPr lang="es-ES"/>
            </a:p>
          </p:txBody>
        </p:sp>
      </p:grpSp>
      <p:graphicFrame>
        <p:nvGraphicFramePr>
          <p:cNvPr id="56" name="55 Diagrama"/>
          <p:cNvGraphicFramePr/>
          <p:nvPr/>
        </p:nvGraphicFramePr>
        <p:xfrm>
          <a:off x="395536" y="188640"/>
          <a:ext cx="5976664" cy="47525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8674" name="AutoShape 2"/>
          <p:cNvSpPr>
            <a:spLocks noChangeAspect="1" noChangeArrowheads="1"/>
          </p:cNvSpPr>
          <p:nvPr/>
        </p:nvSpPr>
        <p:spPr bwMode="auto">
          <a:xfrm>
            <a:off x="251521" y="116632"/>
            <a:ext cx="8640960" cy="6552728"/>
          </a:xfrm>
          <a:prstGeom prst="rect">
            <a:avLst/>
          </a:prstGeom>
          <a:noFill/>
          <a:ln w="1587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s-ES"/>
          </a:p>
        </p:txBody>
      </p:sp>
      <p:pic>
        <p:nvPicPr>
          <p:cNvPr id="2" name="Picture 2"/>
          <p:cNvPicPr>
            <a:picLocks noChangeAspect="1" noChangeArrowheads="1"/>
          </p:cNvPicPr>
          <p:nvPr/>
        </p:nvPicPr>
        <p:blipFill>
          <a:blip r:embed="rId13" cstate="print"/>
          <a:srcRect/>
          <a:stretch>
            <a:fillRect/>
          </a:stretch>
        </p:blipFill>
        <p:spPr bwMode="auto">
          <a:xfrm>
            <a:off x="6732240" y="4005064"/>
            <a:ext cx="1872208" cy="1728192"/>
          </a:xfrm>
          <a:prstGeom prst="rect">
            <a:avLst/>
          </a:prstGeom>
          <a:noFill/>
          <a:ln w="9525">
            <a:noFill/>
            <a:miter lim="800000"/>
            <a:headEnd/>
            <a:tailEnd/>
          </a:ln>
        </p:spPr>
      </p:pic>
    </p:spTree>
  </p:cSld>
  <p:clrMapOvr>
    <a:masterClrMapping/>
  </p:clrMapOvr>
  <p:transition spd="med">
    <p:wheel spokes="8"/>
    <p:sndAc>
      <p:stSnd>
        <p:snd r:embed="rId3" name="Endlesslove.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cstate="print"/>
          <a:tile tx="0" ty="0" sx="100000" sy="100000" flip="none" algn="tl"/>
        </a:blipFill>
        <a:effectLst/>
      </p:bgPr>
    </p:bg>
    <p:spTree>
      <p:nvGrpSpPr>
        <p:cNvPr id="1" name=""/>
        <p:cNvGrpSpPr/>
        <p:nvPr/>
      </p:nvGrpSpPr>
      <p:grpSpPr>
        <a:xfrm>
          <a:off x="0" y="0"/>
          <a:ext cx="0" cy="0"/>
          <a:chOff x="0" y="0"/>
          <a:chExt cx="0" cy="0"/>
        </a:xfrm>
      </p:grpSpPr>
      <p:sp>
        <p:nvSpPr>
          <p:cNvPr id="19458" name="Rectangle 2"/>
          <p:cNvSpPr>
            <a:spLocks noChangeArrowheads="1" noChangeShapeType="1"/>
          </p:cNvSpPr>
          <p:nvPr/>
        </p:nvSpPr>
        <p:spPr bwMode="auto">
          <a:xfrm rot="21467999">
            <a:off x="6486205" y="518195"/>
            <a:ext cx="2278206" cy="5983316"/>
          </a:xfrm>
          <a:prstGeom prst="rect">
            <a:avLst/>
          </a:prstGeom>
          <a:solidFill>
            <a:srgbClr val="FFFFFF"/>
          </a:solidFill>
          <a:ln w="3810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r>
              <a:rPr lang="es-ES" dirty="0" smtClean="0"/>
              <a:t>    </a:t>
            </a:r>
          </a:p>
          <a:p>
            <a:endParaRPr lang="es-ES" dirty="0" smtClean="0"/>
          </a:p>
          <a:p>
            <a:endParaRPr lang="es-ES" dirty="0" smtClean="0"/>
          </a:p>
          <a:p>
            <a:pPr algn="ctr"/>
            <a:r>
              <a:rPr lang="es-ES" dirty="0" smtClean="0"/>
              <a:t> </a:t>
            </a:r>
            <a:r>
              <a:rPr lang="es-ES" sz="1200" dirty="0" smtClean="0">
                <a:latin typeface="Arial Black" pitchFamily="34" charset="0"/>
              </a:rPr>
              <a:t>Un lenguaje de programación orientado a</a:t>
            </a:r>
          </a:p>
          <a:p>
            <a:pPr algn="ctr"/>
            <a:r>
              <a:rPr lang="es-ES" sz="1200" dirty="0" smtClean="0">
                <a:latin typeface="Arial Black" pitchFamily="34" charset="0"/>
              </a:rPr>
              <a:t>objetos desarrollado por Sun Microsystems</a:t>
            </a:r>
          </a:p>
          <a:p>
            <a:pPr algn="ctr"/>
            <a:r>
              <a:rPr lang="es-ES" sz="1200" dirty="0" smtClean="0">
                <a:latin typeface="Arial Black" pitchFamily="34" charset="0"/>
              </a:rPr>
              <a:t>* Encapsulación, herencia y polimorfismo</a:t>
            </a:r>
          </a:p>
          <a:p>
            <a:pPr algn="ctr"/>
            <a:r>
              <a:rPr lang="es-ES" sz="1200" dirty="0" smtClean="0">
                <a:latin typeface="Arial Black" pitchFamily="34" charset="0"/>
              </a:rPr>
              <a:t>* Fuertemente tipado</a:t>
            </a:r>
          </a:p>
          <a:p>
            <a:pPr algn="ctr"/>
            <a:r>
              <a:rPr lang="es-ES" sz="1200" dirty="0" smtClean="0">
                <a:latin typeface="Arial Black" pitchFamily="34" charset="0"/>
              </a:rPr>
              <a:t>* Gestión automática de la memoria (recogida de</a:t>
            </a:r>
          </a:p>
          <a:p>
            <a:pPr algn="ctr"/>
            <a:r>
              <a:rPr lang="es-ES" sz="1200" dirty="0" smtClean="0">
                <a:latin typeface="Arial Black" pitchFamily="34" charset="0"/>
              </a:rPr>
              <a:t>basura)</a:t>
            </a:r>
          </a:p>
          <a:p>
            <a:pPr algn="ctr"/>
            <a:r>
              <a:rPr lang="es-ES" sz="1200" dirty="0" smtClean="0">
                <a:latin typeface="Arial Black" pitchFamily="34" charset="0"/>
              </a:rPr>
              <a:t>* Soporte para concurrencia (multihilo)</a:t>
            </a:r>
          </a:p>
          <a:p>
            <a:pPr algn="ctr"/>
            <a:r>
              <a:rPr lang="es-ES" sz="1200" dirty="0" smtClean="0">
                <a:latin typeface="Arial Black" pitchFamily="34" charset="0"/>
              </a:rPr>
              <a:t>* Gestión de excepciones</a:t>
            </a:r>
          </a:p>
          <a:p>
            <a:pPr algn="ctr"/>
            <a:r>
              <a:rPr lang="es-ES" sz="1200" dirty="0" smtClean="0">
                <a:latin typeface="Arial Black" pitchFamily="34" charset="0"/>
              </a:rPr>
              <a:t> * Constructores independientes de la arquitectura del</a:t>
            </a:r>
          </a:p>
          <a:p>
            <a:pPr algn="ctr"/>
            <a:r>
              <a:rPr lang="es-ES" sz="1200" dirty="0" smtClean="0">
                <a:latin typeface="Arial Black" pitchFamily="34" charset="0"/>
              </a:rPr>
              <a:t>Procesador </a:t>
            </a:r>
          </a:p>
          <a:p>
            <a:pPr algn="ctr"/>
            <a:endParaRPr lang="es-ES" sz="1200" dirty="0">
              <a:latin typeface="Arial Black" pitchFamily="34" charset="0"/>
            </a:endParaRPr>
          </a:p>
        </p:txBody>
      </p:sp>
      <p:sp>
        <p:nvSpPr>
          <p:cNvPr id="19459" name="Text Box 3"/>
          <p:cNvSpPr txBox="1">
            <a:spLocks noChangeArrowheads="1" noChangeShapeType="1"/>
          </p:cNvSpPr>
          <p:nvPr/>
        </p:nvSpPr>
        <p:spPr bwMode="auto">
          <a:xfrm>
            <a:off x="3203848" y="4437112"/>
            <a:ext cx="3240360" cy="2232248"/>
          </a:xfrm>
          <a:prstGeom prst="rect">
            <a:avLst/>
          </a:prstGeom>
          <a:blipFill>
            <a:blip r:embed="rId5" cstate="print"/>
            <a:tile tx="0" ty="0" sx="100000" sy="100000" flip="none" algn="tl"/>
          </a:blipFill>
          <a:ln w="0" algn="in">
            <a:noFill/>
            <a:miter lim="800000"/>
            <a:headEnd/>
            <a:tailEnd/>
          </a:ln>
          <a:effectLst/>
        </p:spPr>
        <p:txBody>
          <a:bodyPr vert="horz" wrap="square" lIns="36195" tIns="36195" rIns="36195" bIns="36195" numCol="1" anchor="t" anchorCtr="0" compatLnSpc="1">
            <a:prstTxWarp prst="textNoShape">
              <a:avLst/>
            </a:prstTxWarp>
          </a:bodyPr>
          <a:lstStyle/>
          <a:p>
            <a:pPr algn="ctr"/>
            <a:r>
              <a:rPr lang="es-ES" sz="1000" b="1" u="sng" dirty="0" smtClean="0">
                <a:latin typeface="Arial Black" pitchFamily="34" charset="0"/>
              </a:rPr>
              <a:t>Acompañado por un conjunto de bibliotecas (API de Java)</a:t>
            </a:r>
          </a:p>
          <a:p>
            <a:pPr algn="just"/>
            <a:r>
              <a:rPr lang="es-ES" sz="1200" b="1" dirty="0" smtClean="0">
                <a:latin typeface="Arial Black" pitchFamily="34" charset="0"/>
              </a:rPr>
              <a:t>Desarrollo de interfaces gráficas de usuario (AWT, Swing)</a:t>
            </a:r>
          </a:p>
          <a:p>
            <a:pPr algn="just"/>
            <a:r>
              <a:rPr lang="es-ES" sz="1200" b="1" dirty="0" smtClean="0">
                <a:latin typeface="Arial Black" pitchFamily="34" charset="0"/>
              </a:rPr>
              <a:t>Conectividad (sockets, RMI, CORBA, IDL, JDBC)</a:t>
            </a:r>
          </a:p>
          <a:p>
            <a:pPr algn="just"/>
            <a:r>
              <a:rPr lang="es-ES" sz="1200" b="1" dirty="0" smtClean="0">
                <a:latin typeface="Arial Black" pitchFamily="34" charset="0"/>
              </a:rPr>
              <a:t>Utilidades (Vector, Stack, Hashtable, Date, etc.)</a:t>
            </a:r>
          </a:p>
          <a:p>
            <a:pPr algn="just"/>
            <a:r>
              <a:rPr lang="es-ES" sz="1200" b="1" dirty="0" smtClean="0">
                <a:latin typeface="Arial Black" pitchFamily="34" charset="0"/>
              </a:rPr>
              <a:t>Funciones matemáticas</a:t>
            </a:r>
          </a:p>
          <a:p>
            <a:pPr algn="just"/>
            <a:r>
              <a:rPr lang="es-ES" sz="1200" b="1" dirty="0" smtClean="0">
                <a:latin typeface="Arial Black" pitchFamily="34" charset="0"/>
              </a:rPr>
              <a:t>Gráficos 2D y 3D</a:t>
            </a:r>
          </a:p>
          <a:p>
            <a:pPr algn="just"/>
            <a:r>
              <a:rPr lang="es-ES" sz="1200" b="1" u="sng" dirty="0" smtClean="0">
                <a:latin typeface="Arial Black" pitchFamily="34" charset="0"/>
              </a:rPr>
              <a:t>Se ejecuta </a:t>
            </a:r>
            <a:r>
              <a:rPr lang="es-ES" sz="1200" b="1" dirty="0" smtClean="0">
                <a:latin typeface="Arial Black" pitchFamily="34" charset="0"/>
              </a:rPr>
              <a:t>en una Máquina Virtual (JVM)</a:t>
            </a:r>
          </a:p>
          <a:p>
            <a:pPr algn="just"/>
            <a:r>
              <a:rPr lang="es-ES" sz="1200" b="1" dirty="0" smtClean="0">
                <a:latin typeface="Arial Black" pitchFamily="34" charset="0"/>
              </a:rPr>
              <a:t>Bytecodes vs .exe</a:t>
            </a:r>
            <a:endParaRPr kumimoji="0" lang="es-ES" sz="1200" b="1" i="0" u="none" strike="noStrike" cap="none" normalizeH="0" baseline="0" dirty="0" smtClean="0">
              <a:ln>
                <a:noFill/>
              </a:ln>
              <a:effectLst/>
              <a:latin typeface="Arial Black" pitchFamily="34" charset="0"/>
            </a:endParaRPr>
          </a:p>
        </p:txBody>
      </p:sp>
      <p:grpSp>
        <p:nvGrpSpPr>
          <p:cNvPr id="2" name="Group 4"/>
          <p:cNvGrpSpPr>
            <a:grpSpLocks/>
          </p:cNvGrpSpPr>
          <p:nvPr/>
        </p:nvGrpSpPr>
        <p:grpSpPr bwMode="auto">
          <a:xfrm>
            <a:off x="6588224" y="6165304"/>
            <a:ext cx="2304256" cy="420687"/>
            <a:chOff x="112504653" y="112925004"/>
            <a:chExt cx="2242728" cy="421284"/>
          </a:xfrm>
        </p:grpSpPr>
        <p:sp>
          <p:nvSpPr>
            <p:cNvPr id="19461" name="Rectangle 5"/>
            <p:cNvSpPr>
              <a:spLocks noChangeArrowheads="1" noChangeShapeType="1"/>
            </p:cNvSpPr>
            <p:nvPr/>
          </p:nvSpPr>
          <p:spPr bwMode="auto">
            <a:xfrm rot="21390000">
              <a:off x="112504653" y="112925004"/>
              <a:ext cx="2242728" cy="421284"/>
            </a:xfrm>
            <a:prstGeom prst="rect">
              <a:avLst/>
            </a:prstGeom>
            <a:solidFill>
              <a:srgbClr val="FFCC00"/>
            </a:solidFill>
            <a:ln w="3810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62" name="Text Box 6"/>
            <p:cNvSpPr txBox="1">
              <a:spLocks noChangeArrowheads="1" noChangeShapeType="1"/>
            </p:cNvSpPr>
            <p:nvPr/>
          </p:nvSpPr>
          <p:spPr bwMode="auto">
            <a:xfrm>
              <a:off x="112581865" y="113022103"/>
              <a:ext cx="2075160" cy="221472"/>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dirty="0" smtClean="0">
                  <a:ln>
                    <a:noFill/>
                  </a:ln>
                  <a:solidFill>
                    <a:srgbClr val="000000"/>
                  </a:solidFill>
                  <a:effectLst/>
                  <a:latin typeface="Comic Sans MS" pitchFamily="66" charset="0"/>
                </a:rPr>
                <a:t>BASES   PAG  WEB</a:t>
              </a:r>
              <a:endParaRPr kumimoji="0" lang="es-ES" sz="1800" b="0" i="0" u="none" strike="noStrike" cap="none" normalizeH="0" baseline="0" dirty="0" smtClean="0">
                <a:ln>
                  <a:noFill/>
                </a:ln>
                <a:solidFill>
                  <a:schemeClr val="tx1"/>
                </a:solidFill>
                <a:effectLst/>
                <a:latin typeface="Arial" pitchFamily="34" charset="0"/>
              </a:endParaRPr>
            </a:p>
          </p:txBody>
        </p:sp>
      </p:grpSp>
      <p:pic>
        <p:nvPicPr>
          <p:cNvPr id="19463" name="Picture 7" descr="BS00092_"/>
          <p:cNvPicPr preferRelativeResize="0">
            <a:picLocks noChangeArrowheads="1" noChangeShapeType="1"/>
          </p:cNvPicPr>
          <p:nvPr/>
        </p:nvPicPr>
        <p:blipFill>
          <a:blip r:embed="rId6" cstate="print"/>
          <a:stretch>
            <a:fillRect/>
          </a:stretch>
        </p:blipFill>
        <p:spPr bwMode="auto">
          <a:xfrm rot="21300000">
            <a:off x="1950001" y="5203826"/>
            <a:ext cx="1114641" cy="1019286"/>
          </a:xfrm>
          <a:prstGeom prst="rect">
            <a:avLst/>
          </a:prstGeom>
          <a:solidFill>
            <a:srgbClr val="FFFFFF"/>
          </a:solidFill>
          <a:ln w="0" algn="in">
            <a:noFill/>
            <a:miter lim="800000"/>
            <a:headEnd/>
            <a:tailEnd/>
          </a:ln>
          <a:effectLst/>
        </p:spPr>
      </p:pic>
      <p:grpSp>
        <p:nvGrpSpPr>
          <p:cNvPr id="3" name="Group 8"/>
          <p:cNvGrpSpPr>
            <a:grpSpLocks/>
          </p:cNvGrpSpPr>
          <p:nvPr/>
        </p:nvGrpSpPr>
        <p:grpSpPr bwMode="auto">
          <a:xfrm>
            <a:off x="6372201" y="188640"/>
            <a:ext cx="2232248" cy="463550"/>
            <a:chOff x="112269467" y="106953648"/>
            <a:chExt cx="2617578" cy="463250"/>
          </a:xfrm>
        </p:grpSpPr>
        <p:sp>
          <p:nvSpPr>
            <p:cNvPr id="19465" name="Rectangle 9"/>
            <p:cNvSpPr>
              <a:spLocks noChangeArrowheads="1" noChangeShapeType="1"/>
            </p:cNvSpPr>
            <p:nvPr/>
          </p:nvSpPr>
          <p:spPr bwMode="auto">
            <a:xfrm rot="21432001">
              <a:off x="112391506" y="107072611"/>
              <a:ext cx="2495539" cy="309649"/>
            </a:xfrm>
            <a:prstGeom prst="rect">
              <a:avLst/>
            </a:prstGeom>
            <a:solidFill>
              <a:srgbClr val="FFCC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pic>
          <p:nvPicPr>
            <p:cNvPr id="19466" name="Picture 10" descr="DD01628_"/>
            <p:cNvPicPr preferRelativeResize="0">
              <a:picLocks noChangeArrowheads="1" noChangeShapeType="1"/>
            </p:cNvPicPr>
            <p:nvPr/>
          </p:nvPicPr>
          <p:blipFill>
            <a:blip r:embed="rId7" cstate="print"/>
            <a:srcRect l="1691" t="-12726" r="57330" b="-16780"/>
            <a:stretch>
              <a:fillRect/>
            </a:stretch>
          </p:blipFill>
          <p:spPr bwMode="auto">
            <a:xfrm rot="21390000">
              <a:off x="112403617" y="106953648"/>
              <a:ext cx="2475991" cy="463250"/>
            </a:xfrm>
            <a:prstGeom prst="rect">
              <a:avLst/>
            </a:prstGeom>
            <a:noFill/>
            <a:ln w="0" algn="in">
              <a:noFill/>
              <a:miter lim="800000"/>
              <a:headEnd/>
              <a:tailEnd/>
            </a:ln>
            <a:effectLst/>
          </p:spPr>
        </p:pic>
        <p:grpSp>
          <p:nvGrpSpPr>
            <p:cNvPr id="4" name="Group 11"/>
            <p:cNvGrpSpPr>
              <a:grpSpLocks/>
            </p:cNvGrpSpPr>
            <p:nvPr/>
          </p:nvGrpSpPr>
          <p:grpSpPr bwMode="auto">
            <a:xfrm>
              <a:off x="112269467" y="107017755"/>
              <a:ext cx="384172" cy="346969"/>
              <a:chOff x="112269467" y="107017755"/>
              <a:chExt cx="384172" cy="346969"/>
            </a:xfrm>
          </p:grpSpPr>
          <p:sp>
            <p:nvSpPr>
              <p:cNvPr id="19468" name="Rectangle 12" hidden="1"/>
              <p:cNvSpPr>
                <a:spLocks noChangeArrowheads="1" noChangeShapeType="1"/>
              </p:cNvSpPr>
              <p:nvPr/>
            </p:nvSpPr>
            <p:spPr bwMode="auto">
              <a:xfrm>
                <a:off x="112269467" y="107017755"/>
                <a:ext cx="384172" cy="346969"/>
              </a:xfrm>
              <a:prstGeom prst="rect">
                <a:avLst/>
              </a:prstGeom>
              <a:solidFill>
                <a:srgbClr val="FFFFFF"/>
              </a:solidFill>
              <a:ln w="9525" algn="ctr">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69" name="Rectangle 13"/>
              <p:cNvSpPr>
                <a:spLocks noChangeArrowheads="1" noChangeShapeType="1"/>
              </p:cNvSpPr>
              <p:nvPr/>
            </p:nvSpPr>
            <p:spPr bwMode="auto">
              <a:xfrm rot="21060000">
                <a:off x="112293663" y="107039609"/>
                <a:ext cx="335780" cy="303263"/>
              </a:xfrm>
              <a:prstGeom prst="rect">
                <a:avLst/>
              </a:prstGeom>
              <a:solidFill>
                <a:srgbClr val="00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70" name="Oval 14"/>
              <p:cNvSpPr>
                <a:spLocks noChangeArrowheads="1" noChangeShapeType="1"/>
              </p:cNvSpPr>
              <p:nvPr/>
            </p:nvSpPr>
            <p:spPr bwMode="auto">
              <a:xfrm>
                <a:off x="112328850" y="107071693"/>
                <a:ext cx="265523" cy="239428"/>
              </a:xfrm>
              <a:prstGeom prst="ellipse">
                <a:avLst/>
              </a:prstGeom>
              <a:solidFill>
                <a:srgbClr val="FF0000"/>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71" name="Oval 15"/>
              <p:cNvSpPr>
                <a:spLocks noChangeArrowheads="1" noChangeShapeType="1"/>
              </p:cNvSpPr>
              <p:nvPr/>
            </p:nvSpPr>
            <p:spPr bwMode="auto">
              <a:xfrm>
                <a:off x="112362781" y="107102290"/>
                <a:ext cx="197661" cy="178234"/>
              </a:xfrm>
              <a:prstGeom prst="ellipse">
                <a:avLst/>
              </a:prstGeom>
              <a:solidFill>
                <a:srgbClr val="000000"/>
              </a:solidFill>
              <a:ln w="3175" algn="in">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72" name="Oval 16"/>
              <p:cNvSpPr>
                <a:spLocks noChangeArrowheads="1" noChangeShapeType="1"/>
              </p:cNvSpPr>
              <p:nvPr/>
            </p:nvSpPr>
            <p:spPr bwMode="auto">
              <a:xfrm>
                <a:off x="112385655" y="107122915"/>
                <a:ext cx="151915" cy="136983"/>
              </a:xfrm>
              <a:prstGeom prst="ellipse">
                <a:avLst/>
              </a:prstGeom>
              <a:solidFill>
                <a:srgbClr val="FF0000"/>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73" name="Oval 17"/>
              <p:cNvSpPr>
                <a:spLocks noChangeArrowheads="1" noChangeShapeType="1"/>
              </p:cNvSpPr>
              <p:nvPr/>
            </p:nvSpPr>
            <p:spPr bwMode="auto">
              <a:xfrm>
                <a:off x="112415720" y="107149960"/>
                <a:ext cx="91783" cy="82894"/>
              </a:xfrm>
              <a:prstGeom prst="ellipse">
                <a:avLst/>
              </a:prstGeom>
              <a:solidFill>
                <a:srgbClr val="000000"/>
              </a:solidFill>
              <a:ln w="12700" algn="in">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74" name="Oval 18"/>
              <p:cNvSpPr>
                <a:spLocks noChangeArrowheads="1" noChangeShapeType="1"/>
              </p:cNvSpPr>
              <p:nvPr/>
            </p:nvSpPr>
            <p:spPr bwMode="auto">
              <a:xfrm>
                <a:off x="112438010" y="107170091"/>
                <a:ext cx="47204" cy="42632"/>
              </a:xfrm>
              <a:prstGeom prst="ellipse">
                <a:avLst/>
              </a:prstGeom>
              <a:solidFill>
                <a:srgbClr val="FF0000"/>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grpSp>
      </p:grpSp>
      <p:grpSp>
        <p:nvGrpSpPr>
          <p:cNvPr id="5" name="Group 19"/>
          <p:cNvGrpSpPr>
            <a:grpSpLocks/>
          </p:cNvGrpSpPr>
          <p:nvPr/>
        </p:nvGrpSpPr>
        <p:grpSpPr bwMode="auto">
          <a:xfrm>
            <a:off x="611560" y="4653137"/>
            <a:ext cx="2211387" cy="432048"/>
            <a:chOff x="112650036" y="107077780"/>
            <a:chExt cx="2211614" cy="447582"/>
          </a:xfrm>
        </p:grpSpPr>
        <p:sp>
          <p:nvSpPr>
            <p:cNvPr id="19476" name="AutoShape 20"/>
            <p:cNvSpPr>
              <a:spLocks noChangeArrowheads="1" noChangeShapeType="1"/>
            </p:cNvSpPr>
            <p:nvPr/>
          </p:nvSpPr>
          <p:spPr bwMode="auto">
            <a:xfrm rot="21126000">
              <a:off x="112650036" y="107077780"/>
              <a:ext cx="2211614" cy="447582"/>
            </a:xfrm>
            <a:custGeom>
              <a:avLst/>
              <a:gdLst>
                <a:gd name="G0" fmla="+- 3128 0 0"/>
                <a:gd name="T0" fmla="*/ 10800 w 21600"/>
                <a:gd name="T1" fmla="*/ 0 h 21600"/>
                <a:gd name="T2" fmla="*/ 0 w 21600"/>
                <a:gd name="T3" fmla="*/ 8105 h 21600"/>
                <a:gd name="T4" fmla="*/ 3128 w 21600"/>
                <a:gd name="T5" fmla="*/ 21600 h 21600"/>
                <a:gd name="T6" fmla="*/ 10800 w 21600"/>
                <a:gd name="T7" fmla="*/ 16210 h 21600"/>
                <a:gd name="T8" fmla="*/ 21600 w 21600"/>
                <a:gd name="T9" fmla="*/ 8105 h 21600"/>
                <a:gd name="T10" fmla="*/ 3163 w 21600"/>
                <a:gd name="T11" fmla="*/ 2374 h 21600"/>
                <a:gd name="T12" fmla="*/ 18437 w 21600"/>
                <a:gd name="T13" fmla="*/ 13836 h 21600"/>
              </a:gdLst>
              <a:ahLst/>
              <a:cxnLst>
                <a:cxn ang="0">
                  <a:pos x="T0" y="T1"/>
                </a:cxn>
                <a:cxn ang="0">
                  <a:pos x="T2" y="T3"/>
                </a:cxn>
                <a:cxn ang="0">
                  <a:pos x="T4" y="T5"/>
                </a:cxn>
                <a:cxn ang="0">
                  <a:pos x="T6" y="T7"/>
                </a:cxn>
                <a:cxn ang="0">
                  <a:pos x="T8" y="T9"/>
                </a:cxn>
              </a:cxnLst>
              <a:rect l="T10" t="T11" r="T12" b="T13"/>
              <a:pathLst>
                <a:path w="21600" h="21600">
                  <a:moveTo>
                    <a:pt x="3128"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close/>
                </a:path>
              </a:pathLst>
            </a:custGeom>
            <a:solidFill>
              <a:srgbClr val="FFFFFF"/>
            </a:solidFill>
            <a:ln w="28575"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77" name="Text Box 21"/>
            <p:cNvSpPr txBox="1">
              <a:spLocks noChangeArrowheads="1" noChangeShapeType="1"/>
            </p:cNvSpPr>
            <p:nvPr/>
          </p:nvSpPr>
          <p:spPr bwMode="auto">
            <a:xfrm rot="21132001">
              <a:off x="112713451" y="107126935"/>
              <a:ext cx="2077381" cy="246102"/>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rgbClr val="006699"/>
                  </a:solidFill>
                  <a:effectLst/>
                  <a:latin typeface="Gill Sans Ultra Bold" pitchFamily="34" charset="0"/>
                </a:rPr>
                <a:t>PLANIFICACION</a:t>
              </a:r>
              <a:endParaRPr kumimoji="0" lang="es-ES" sz="1800" b="0" i="0" u="none" strike="noStrike" cap="none" normalizeH="0" baseline="0" dirty="0" smtClean="0">
                <a:ln>
                  <a:noFill/>
                </a:ln>
                <a:solidFill>
                  <a:schemeClr val="tx1"/>
                </a:solidFill>
                <a:effectLst/>
                <a:latin typeface="Arial" pitchFamily="34" charset="0"/>
              </a:endParaRPr>
            </a:p>
          </p:txBody>
        </p:sp>
      </p:grpSp>
      <p:grpSp>
        <p:nvGrpSpPr>
          <p:cNvPr id="6" name="Group 22"/>
          <p:cNvGrpSpPr>
            <a:grpSpLocks/>
          </p:cNvGrpSpPr>
          <p:nvPr/>
        </p:nvGrpSpPr>
        <p:grpSpPr bwMode="auto">
          <a:xfrm rot="180000">
            <a:off x="1835439" y="6345153"/>
            <a:ext cx="1371242" cy="72350"/>
            <a:chOff x="112538266" y="111872123"/>
            <a:chExt cx="1681271" cy="49181"/>
          </a:xfrm>
        </p:grpSpPr>
        <p:sp>
          <p:nvSpPr>
            <p:cNvPr id="19479" name="Rectangle 23" hidden="1"/>
            <p:cNvSpPr>
              <a:spLocks noChangeArrowheads="1" noChangeShapeType="1"/>
            </p:cNvSpPr>
            <p:nvPr/>
          </p:nvSpPr>
          <p:spPr bwMode="auto">
            <a:xfrm>
              <a:off x="112538266" y="111872123"/>
              <a:ext cx="1681271" cy="47793"/>
            </a:xfrm>
            <a:prstGeom prst="rect">
              <a:avLst/>
            </a:prstGeom>
            <a:no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0" name="Oval 24"/>
            <p:cNvSpPr>
              <a:spLocks noChangeArrowheads="1" noChangeShapeType="1"/>
            </p:cNvSpPr>
            <p:nvPr/>
          </p:nvSpPr>
          <p:spPr bwMode="auto">
            <a:xfrm>
              <a:off x="112538266" y="111872123"/>
              <a:ext cx="49179" cy="49181"/>
            </a:xfrm>
            <a:prstGeom prst="ellipse">
              <a:avLst/>
            </a:prstGeom>
            <a:solidFill>
              <a:srgbClr val="FFCC00"/>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1" name="Oval 25"/>
            <p:cNvSpPr>
              <a:spLocks noChangeArrowheads="1" noChangeShapeType="1"/>
            </p:cNvSpPr>
            <p:nvPr/>
          </p:nvSpPr>
          <p:spPr bwMode="auto">
            <a:xfrm>
              <a:off x="112719609" y="111872123"/>
              <a:ext cx="49179" cy="49181"/>
            </a:xfrm>
            <a:prstGeom prst="ellipse">
              <a:avLst/>
            </a:prstGeom>
            <a:solidFill>
              <a:srgbClr val="FFCC00"/>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2" name="Oval 26"/>
            <p:cNvSpPr>
              <a:spLocks noChangeArrowheads="1" noChangeShapeType="1"/>
            </p:cNvSpPr>
            <p:nvPr/>
          </p:nvSpPr>
          <p:spPr bwMode="auto">
            <a:xfrm>
              <a:off x="112900952" y="111872123"/>
              <a:ext cx="49179" cy="49181"/>
            </a:xfrm>
            <a:prstGeom prst="ellipse">
              <a:avLst/>
            </a:prstGeom>
            <a:solidFill>
              <a:srgbClr val="FFCC00"/>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3" name="Oval 27"/>
            <p:cNvSpPr>
              <a:spLocks noChangeArrowheads="1" noChangeShapeType="1"/>
            </p:cNvSpPr>
            <p:nvPr/>
          </p:nvSpPr>
          <p:spPr bwMode="auto">
            <a:xfrm>
              <a:off x="113082295" y="111872123"/>
              <a:ext cx="49179" cy="49181"/>
            </a:xfrm>
            <a:prstGeom prst="ellipse">
              <a:avLst/>
            </a:prstGeom>
            <a:solidFill>
              <a:srgbClr val="FFCC00"/>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4" name="Oval 28"/>
            <p:cNvSpPr>
              <a:spLocks noChangeArrowheads="1" noChangeShapeType="1"/>
            </p:cNvSpPr>
            <p:nvPr/>
          </p:nvSpPr>
          <p:spPr bwMode="auto">
            <a:xfrm>
              <a:off x="113263638" y="111872123"/>
              <a:ext cx="49179" cy="49181"/>
            </a:xfrm>
            <a:prstGeom prst="ellipse">
              <a:avLst/>
            </a:prstGeom>
            <a:solidFill>
              <a:srgbClr val="FFCC00"/>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5" name="Oval 29"/>
            <p:cNvSpPr>
              <a:spLocks noChangeArrowheads="1" noChangeShapeType="1"/>
            </p:cNvSpPr>
            <p:nvPr/>
          </p:nvSpPr>
          <p:spPr bwMode="auto">
            <a:xfrm>
              <a:off x="113444981" y="111872123"/>
              <a:ext cx="49179" cy="49181"/>
            </a:xfrm>
            <a:prstGeom prst="ellipse">
              <a:avLst/>
            </a:prstGeom>
            <a:solidFill>
              <a:srgbClr val="FFCC00"/>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6" name="Oval 30"/>
            <p:cNvSpPr>
              <a:spLocks noChangeArrowheads="1" noChangeShapeType="1"/>
            </p:cNvSpPr>
            <p:nvPr/>
          </p:nvSpPr>
          <p:spPr bwMode="auto">
            <a:xfrm>
              <a:off x="113626324" y="111872123"/>
              <a:ext cx="49179" cy="49181"/>
            </a:xfrm>
            <a:prstGeom prst="ellipse">
              <a:avLst/>
            </a:prstGeom>
            <a:solidFill>
              <a:srgbClr val="FFCC00"/>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7" name="Oval 31"/>
            <p:cNvSpPr>
              <a:spLocks noChangeArrowheads="1" noChangeShapeType="1"/>
            </p:cNvSpPr>
            <p:nvPr/>
          </p:nvSpPr>
          <p:spPr bwMode="auto">
            <a:xfrm>
              <a:off x="113807667" y="111872123"/>
              <a:ext cx="49179" cy="49181"/>
            </a:xfrm>
            <a:prstGeom prst="ellipse">
              <a:avLst/>
            </a:prstGeom>
            <a:solidFill>
              <a:srgbClr val="FFCC00"/>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8" name="Oval 32"/>
            <p:cNvSpPr>
              <a:spLocks noChangeArrowheads="1" noChangeShapeType="1"/>
            </p:cNvSpPr>
            <p:nvPr/>
          </p:nvSpPr>
          <p:spPr bwMode="auto">
            <a:xfrm>
              <a:off x="113989010" y="111872123"/>
              <a:ext cx="49179" cy="49181"/>
            </a:xfrm>
            <a:prstGeom prst="ellipse">
              <a:avLst/>
            </a:prstGeom>
            <a:solidFill>
              <a:srgbClr val="FFCC00"/>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89" name="Oval 33"/>
            <p:cNvSpPr>
              <a:spLocks noChangeArrowheads="1" noChangeShapeType="1"/>
            </p:cNvSpPr>
            <p:nvPr/>
          </p:nvSpPr>
          <p:spPr bwMode="auto">
            <a:xfrm>
              <a:off x="114170353" y="111872123"/>
              <a:ext cx="49179" cy="49181"/>
            </a:xfrm>
            <a:prstGeom prst="ellipse">
              <a:avLst/>
            </a:prstGeom>
            <a:solidFill>
              <a:srgbClr val="FFCC00"/>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grpSp>
      <p:sp>
        <p:nvSpPr>
          <p:cNvPr id="19490" name="AutoShape 34"/>
          <p:cNvSpPr>
            <a:spLocks noChangeArrowheads="1" noChangeShapeType="1"/>
          </p:cNvSpPr>
          <p:nvPr/>
        </p:nvSpPr>
        <p:spPr bwMode="auto">
          <a:xfrm rot="5400000">
            <a:off x="6620767" y="804169"/>
            <a:ext cx="120650" cy="185737"/>
          </a:xfrm>
          <a:prstGeom prst="triangle">
            <a:avLst>
              <a:gd name="adj" fmla="val 50000"/>
            </a:avLst>
          </a:prstGeom>
          <a:solidFill>
            <a:srgbClr val="FF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491" name="Text Box 35"/>
          <p:cNvSpPr txBox="1">
            <a:spLocks noChangeArrowheads="1" noChangeShapeType="1"/>
          </p:cNvSpPr>
          <p:nvPr/>
        </p:nvSpPr>
        <p:spPr bwMode="auto">
          <a:xfrm>
            <a:off x="6804248" y="764705"/>
            <a:ext cx="1728193" cy="504055"/>
          </a:xfrm>
          <a:prstGeom prst="rect">
            <a:avLst/>
          </a:prstGeom>
          <a:solidFill>
            <a:srgbClr val="FFFFFF"/>
          </a:solid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500" b="0" i="0" u="none" strike="noStrike" cap="none" normalizeH="0" baseline="0" dirty="0" smtClean="0">
                <a:ln>
                  <a:noFill/>
                </a:ln>
                <a:solidFill>
                  <a:srgbClr val="006699"/>
                </a:solidFill>
                <a:effectLst/>
                <a:latin typeface="Garamond" pitchFamily="18" charset="0"/>
              </a:rPr>
              <a:t>JAVA </a:t>
            </a:r>
            <a:endParaRPr kumimoji="0" lang="es-ES" sz="1800" b="0" i="0" u="none" strike="noStrike" cap="none" normalizeH="0" baseline="0" dirty="0" smtClean="0">
              <a:ln>
                <a:noFill/>
              </a:ln>
              <a:solidFill>
                <a:schemeClr val="tx1"/>
              </a:solidFill>
              <a:effectLst/>
              <a:latin typeface="Arial" pitchFamily="34" charset="0"/>
            </a:endParaRPr>
          </a:p>
        </p:txBody>
      </p:sp>
      <p:pic>
        <p:nvPicPr>
          <p:cNvPr id="19499" name="Picture 43" descr="j0241037"/>
          <p:cNvPicPr preferRelativeResize="0">
            <a:picLocks noChangeArrowheads="1" noChangeShapeType="1"/>
          </p:cNvPicPr>
          <p:nvPr/>
        </p:nvPicPr>
        <p:blipFill>
          <a:blip r:embed="rId8" cstate="print"/>
          <a:srcRect/>
          <a:stretch>
            <a:fillRect/>
          </a:stretch>
        </p:blipFill>
        <p:spPr bwMode="auto">
          <a:xfrm>
            <a:off x="467544" y="5157192"/>
            <a:ext cx="1349375" cy="1349375"/>
          </a:xfrm>
          <a:prstGeom prst="rect">
            <a:avLst/>
          </a:prstGeom>
          <a:noFill/>
          <a:ln w="0" algn="in">
            <a:noFill/>
            <a:miter lim="800000"/>
            <a:headEnd/>
            <a:tailEnd/>
          </a:ln>
          <a:effectLst/>
        </p:spPr>
      </p:pic>
      <p:grpSp>
        <p:nvGrpSpPr>
          <p:cNvPr id="9" name="Group 44"/>
          <p:cNvGrpSpPr>
            <a:grpSpLocks/>
          </p:cNvGrpSpPr>
          <p:nvPr/>
        </p:nvGrpSpPr>
        <p:grpSpPr bwMode="auto">
          <a:xfrm>
            <a:off x="251520" y="6497960"/>
            <a:ext cx="720080" cy="360040"/>
            <a:chOff x="105435654" y="107306693"/>
            <a:chExt cx="888072" cy="495990"/>
          </a:xfrm>
        </p:grpSpPr>
        <p:sp>
          <p:nvSpPr>
            <p:cNvPr id="19501" name="Oval 45"/>
            <p:cNvSpPr>
              <a:spLocks noChangeArrowheads="1" noChangeShapeType="1"/>
            </p:cNvSpPr>
            <p:nvPr/>
          </p:nvSpPr>
          <p:spPr bwMode="auto">
            <a:xfrm>
              <a:off x="105435654" y="107479209"/>
              <a:ext cx="186960" cy="172520"/>
            </a:xfrm>
            <a:prstGeom prst="ellipse">
              <a:avLst/>
            </a:prstGeom>
            <a:solidFill>
              <a:srgbClr val="336666"/>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502" name="Oval 46"/>
            <p:cNvSpPr>
              <a:spLocks noChangeArrowheads="1" noChangeShapeType="1"/>
            </p:cNvSpPr>
            <p:nvPr/>
          </p:nvSpPr>
          <p:spPr bwMode="auto">
            <a:xfrm>
              <a:off x="105716095" y="107479209"/>
              <a:ext cx="186964" cy="172520"/>
            </a:xfrm>
            <a:prstGeom prst="ellipse">
              <a:avLst/>
            </a:prstGeom>
            <a:solidFill>
              <a:srgbClr val="99CCCC"/>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503" name="Oval 47"/>
            <p:cNvSpPr>
              <a:spLocks noChangeArrowheads="1" noChangeShapeType="1"/>
            </p:cNvSpPr>
            <p:nvPr/>
          </p:nvSpPr>
          <p:spPr bwMode="auto">
            <a:xfrm>
              <a:off x="105996541" y="107479209"/>
              <a:ext cx="186963" cy="172520"/>
            </a:xfrm>
            <a:prstGeom prst="ellipse">
              <a:avLst/>
            </a:prstGeom>
            <a:solidFill>
              <a:srgbClr val="CCCCCC"/>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504" name="Line 48"/>
            <p:cNvSpPr>
              <a:spLocks noChangeShapeType="1"/>
            </p:cNvSpPr>
            <p:nvPr/>
          </p:nvSpPr>
          <p:spPr bwMode="auto">
            <a:xfrm>
              <a:off x="106323726" y="107306693"/>
              <a:ext cx="0" cy="495990"/>
            </a:xfrm>
            <a:prstGeom prst="line">
              <a:avLst/>
            </a:prstGeom>
            <a:noFill/>
            <a:ln w="254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grpSp>
      <p:grpSp>
        <p:nvGrpSpPr>
          <p:cNvPr id="10" name="Group 49"/>
          <p:cNvGrpSpPr>
            <a:grpSpLocks/>
          </p:cNvGrpSpPr>
          <p:nvPr/>
        </p:nvGrpSpPr>
        <p:grpSpPr bwMode="auto">
          <a:xfrm>
            <a:off x="1259632" y="6499349"/>
            <a:ext cx="911671" cy="358651"/>
            <a:chOff x="112397253" y="108192391"/>
            <a:chExt cx="1054637" cy="575703"/>
          </a:xfrm>
        </p:grpSpPr>
        <p:sp>
          <p:nvSpPr>
            <p:cNvPr id="19506" name="Oval 50"/>
            <p:cNvSpPr>
              <a:spLocks noChangeArrowheads="1" noChangeShapeType="1"/>
            </p:cNvSpPr>
            <p:nvPr/>
          </p:nvSpPr>
          <p:spPr bwMode="auto">
            <a:xfrm>
              <a:off x="112559654" y="108392633"/>
              <a:ext cx="223056" cy="200245"/>
            </a:xfrm>
            <a:prstGeom prst="ellipse">
              <a:avLst/>
            </a:prstGeom>
            <a:solidFill>
              <a:srgbClr val="336666"/>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507" name="Oval 51"/>
            <p:cNvSpPr>
              <a:spLocks noChangeArrowheads="1" noChangeShapeType="1"/>
            </p:cNvSpPr>
            <p:nvPr/>
          </p:nvSpPr>
          <p:spPr bwMode="auto">
            <a:xfrm>
              <a:off x="112894241" y="108392633"/>
              <a:ext cx="223060" cy="200245"/>
            </a:xfrm>
            <a:prstGeom prst="ellipse">
              <a:avLst/>
            </a:prstGeom>
            <a:solidFill>
              <a:srgbClr val="99CCCC"/>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508" name="Oval 52"/>
            <p:cNvSpPr>
              <a:spLocks noChangeArrowheads="1" noChangeShapeType="1"/>
            </p:cNvSpPr>
            <p:nvPr/>
          </p:nvSpPr>
          <p:spPr bwMode="auto">
            <a:xfrm>
              <a:off x="113228829" y="108392633"/>
              <a:ext cx="223061" cy="200245"/>
            </a:xfrm>
            <a:prstGeom prst="ellipse">
              <a:avLst/>
            </a:prstGeom>
            <a:solidFill>
              <a:srgbClr val="CCCCCC"/>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19509" name="Line 53"/>
            <p:cNvSpPr>
              <a:spLocks noChangeShapeType="1"/>
            </p:cNvSpPr>
            <p:nvPr/>
          </p:nvSpPr>
          <p:spPr bwMode="auto">
            <a:xfrm>
              <a:off x="112397253" y="108192391"/>
              <a:ext cx="0" cy="575703"/>
            </a:xfrm>
            <a:prstGeom prst="line">
              <a:avLst/>
            </a:prstGeom>
            <a:noFill/>
            <a:ln w="254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grpSp>
      <p:graphicFrame>
        <p:nvGraphicFramePr>
          <p:cNvPr id="56" name="55 Diagrama"/>
          <p:cNvGraphicFramePr/>
          <p:nvPr/>
        </p:nvGraphicFramePr>
        <p:xfrm>
          <a:off x="395536" y="188640"/>
          <a:ext cx="5976664" cy="439248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8" name="Rectangle 2"/>
          <p:cNvSpPr txBox="1">
            <a:spLocks noChangeArrowheads="1"/>
          </p:cNvSpPr>
          <p:nvPr/>
        </p:nvSpPr>
        <p:spPr>
          <a:xfrm>
            <a:off x="467544" y="4005064"/>
            <a:ext cx="1080120" cy="576064"/>
          </a:xfrm>
          <a:prstGeom prst="rect">
            <a:avLst/>
          </a:prstGeom>
        </p:spPr>
        <p:txBody>
          <a:bodyPr anchor="ctr">
            <a:normAutofit fontScale="97500"/>
            <a:scene3d>
              <a:camera prst="orthographicFront"/>
              <a:lightRig rig="soft" dir="t"/>
            </a:scene3d>
            <a:sp3d prstMaterial="softEdge">
              <a:bevelT w="25400" h="25400"/>
            </a:sp3d>
          </a:bodyPr>
          <a:lstStyle/>
          <a:p>
            <a:pPr algn="ctr">
              <a:defRPr/>
            </a:pPr>
            <a:r>
              <a:rPr lang="es-ES_tradnl" sz="800" b="1" dirty="0" smtClean="0">
                <a:effectLst>
                  <a:outerShdw blurRad="38100" dist="38100" dir="2700000" algn="tl">
                    <a:srgbClr val="000000"/>
                  </a:outerShdw>
                </a:effectLst>
                <a:latin typeface="+mj-lt"/>
                <a:ea typeface="+mj-ea"/>
                <a:cs typeface="+mj-cs"/>
              </a:rPr>
              <a:t>SI </a:t>
            </a:r>
          </a:p>
          <a:p>
            <a:pPr algn="ctr">
              <a:defRPr/>
            </a:pPr>
            <a:r>
              <a:rPr lang="es-ES_tradnl" sz="800" b="1" dirty="0" smtClean="0">
                <a:effectLst>
                  <a:outerShdw blurRad="38100" dist="38100" dir="2700000" algn="tl">
                    <a:srgbClr val="000000"/>
                  </a:outerShdw>
                </a:effectLst>
                <a:latin typeface="+mj-lt"/>
                <a:ea typeface="+mj-ea"/>
                <a:cs typeface="+mj-cs"/>
              </a:rPr>
              <a:t>ACEPTACIONES</a:t>
            </a:r>
          </a:p>
          <a:p>
            <a:pPr algn="ctr">
              <a:defRPr/>
            </a:pPr>
            <a:r>
              <a:rPr lang="es-ES_tradnl" sz="800" b="1" dirty="0" smtClean="0">
                <a:effectLst>
                  <a:outerShdw blurRad="38100" dist="38100" dir="2700000" algn="tl">
                    <a:srgbClr val="000000"/>
                  </a:outerShdw>
                </a:effectLst>
                <a:latin typeface="+mj-lt"/>
                <a:ea typeface="+mj-ea"/>
                <a:cs typeface="+mj-cs"/>
              </a:rPr>
              <a:t>NO</a:t>
            </a:r>
            <a:endParaRPr lang="es-ES_tradnl" sz="800" b="1" dirty="0">
              <a:effectLst>
                <a:outerShdw blurRad="31750" dist="25400" dir="5400000" algn="tl" rotWithShape="0">
                  <a:srgbClr val="000000">
                    <a:alpha val="25000"/>
                  </a:srgbClr>
                </a:outerShdw>
              </a:effectLst>
              <a:latin typeface="+mj-lt"/>
              <a:ea typeface="+mj-ea"/>
              <a:cs typeface="+mj-cs"/>
            </a:endParaRPr>
          </a:p>
        </p:txBody>
      </p:sp>
      <p:sp>
        <p:nvSpPr>
          <p:cNvPr id="59" name="Rectangle 2"/>
          <p:cNvSpPr txBox="1">
            <a:spLocks noChangeArrowheads="1"/>
          </p:cNvSpPr>
          <p:nvPr/>
        </p:nvSpPr>
        <p:spPr>
          <a:xfrm>
            <a:off x="2699792" y="3501008"/>
            <a:ext cx="1008112" cy="504056"/>
          </a:xfrm>
          <a:prstGeom prst="rect">
            <a:avLst/>
          </a:prstGeom>
        </p:spPr>
        <p:txBody>
          <a:bodyPr anchor="ctr">
            <a:normAutofit fontScale="97500"/>
            <a:scene3d>
              <a:camera prst="orthographicFront"/>
              <a:lightRig rig="soft" dir="t"/>
            </a:scene3d>
            <a:sp3d prstMaterial="softEdge">
              <a:bevelT w="25400" h="25400"/>
            </a:sp3d>
          </a:bodyPr>
          <a:lstStyle/>
          <a:p>
            <a:pPr algn="ctr">
              <a:defRPr/>
            </a:pPr>
            <a:r>
              <a:rPr lang="es-ES_tradnl" sz="800" b="1" dirty="0" smtClean="0">
                <a:effectLst>
                  <a:outerShdw blurRad="38100" dist="38100" dir="2700000" algn="tl">
                    <a:srgbClr val="000000"/>
                  </a:outerShdw>
                </a:effectLst>
                <a:latin typeface="+mj-lt"/>
                <a:ea typeface="+mj-ea"/>
                <a:cs typeface="+mj-cs"/>
              </a:rPr>
              <a:t>SI </a:t>
            </a:r>
          </a:p>
          <a:p>
            <a:pPr algn="ctr">
              <a:defRPr/>
            </a:pPr>
            <a:r>
              <a:rPr lang="es-ES_tradnl" sz="800" b="1" dirty="0" smtClean="0">
                <a:effectLst>
                  <a:outerShdw blurRad="38100" dist="38100" dir="2700000" algn="tl">
                    <a:srgbClr val="000000"/>
                  </a:outerShdw>
                </a:effectLst>
                <a:latin typeface="+mj-lt"/>
                <a:ea typeface="+mj-ea"/>
                <a:cs typeface="+mj-cs"/>
              </a:rPr>
              <a:t>ACEPTACIONES</a:t>
            </a:r>
          </a:p>
          <a:p>
            <a:pPr algn="ctr">
              <a:defRPr/>
            </a:pPr>
            <a:r>
              <a:rPr lang="es-ES_tradnl" sz="800" b="1" dirty="0" smtClean="0">
                <a:effectLst>
                  <a:outerShdw blurRad="38100" dist="38100" dir="2700000" algn="tl">
                    <a:srgbClr val="000000"/>
                  </a:outerShdw>
                </a:effectLst>
                <a:latin typeface="+mj-lt"/>
                <a:ea typeface="+mj-ea"/>
                <a:cs typeface="+mj-cs"/>
              </a:rPr>
              <a:t>NO</a:t>
            </a:r>
            <a:endParaRPr lang="es-ES_tradnl" sz="800" b="1" dirty="0">
              <a:effectLst>
                <a:outerShdw blurRad="31750" dist="25400" dir="5400000" algn="tl" rotWithShape="0">
                  <a:srgbClr val="000000">
                    <a:alpha val="25000"/>
                  </a:srgbClr>
                </a:outerShdw>
              </a:effectLst>
              <a:latin typeface="+mj-lt"/>
              <a:ea typeface="+mj-ea"/>
              <a:cs typeface="+mj-cs"/>
            </a:endParaRPr>
          </a:p>
        </p:txBody>
      </p:sp>
      <p:sp>
        <p:nvSpPr>
          <p:cNvPr id="60" name="Rectangle 2"/>
          <p:cNvSpPr txBox="1">
            <a:spLocks noChangeArrowheads="1"/>
          </p:cNvSpPr>
          <p:nvPr/>
        </p:nvSpPr>
        <p:spPr>
          <a:xfrm>
            <a:off x="4860032" y="4005064"/>
            <a:ext cx="864096" cy="432048"/>
          </a:xfrm>
          <a:prstGeom prst="rect">
            <a:avLst/>
          </a:prstGeom>
        </p:spPr>
        <p:txBody>
          <a:bodyPr anchor="ctr">
            <a:normAutofit fontScale="97500" lnSpcReduction="10000"/>
            <a:scene3d>
              <a:camera prst="orthographicFront"/>
              <a:lightRig rig="soft" dir="t"/>
            </a:scene3d>
            <a:sp3d prstMaterial="softEdge">
              <a:bevelT w="25400" h="25400"/>
            </a:sp3d>
          </a:bodyPr>
          <a:lstStyle/>
          <a:p>
            <a:pPr algn="ctr">
              <a:defRPr/>
            </a:pPr>
            <a:r>
              <a:rPr lang="es-ES_tradnl" sz="800" b="1" dirty="0" smtClean="0">
                <a:effectLst>
                  <a:outerShdw blurRad="38100" dist="38100" dir="2700000" algn="tl">
                    <a:srgbClr val="000000"/>
                  </a:outerShdw>
                </a:effectLst>
                <a:latin typeface="+mj-lt"/>
                <a:ea typeface="+mj-ea"/>
                <a:cs typeface="+mj-cs"/>
              </a:rPr>
              <a:t>SI   ACEPTACIONES</a:t>
            </a:r>
          </a:p>
          <a:p>
            <a:pPr algn="ctr">
              <a:defRPr/>
            </a:pPr>
            <a:r>
              <a:rPr lang="es-ES_tradnl" sz="800" b="1" dirty="0" smtClean="0">
                <a:effectLst>
                  <a:outerShdw blurRad="38100" dist="38100" dir="2700000" algn="tl">
                    <a:srgbClr val="000000"/>
                  </a:outerShdw>
                </a:effectLst>
                <a:latin typeface="+mj-lt"/>
                <a:ea typeface="+mj-ea"/>
                <a:cs typeface="+mj-cs"/>
              </a:rPr>
              <a:t>NO</a:t>
            </a:r>
            <a:endParaRPr lang="es-ES_tradnl" sz="800" b="1" dirty="0">
              <a:effectLst>
                <a:outerShdw blurRad="31750" dist="25400" dir="5400000" algn="tl" rotWithShape="0">
                  <a:srgbClr val="000000">
                    <a:alpha val="25000"/>
                  </a:srgbClr>
                </a:outerShdw>
              </a:effectLst>
              <a:latin typeface="+mj-lt"/>
              <a:ea typeface="+mj-ea"/>
              <a:cs typeface="+mj-cs"/>
            </a:endParaRPr>
          </a:p>
        </p:txBody>
      </p:sp>
      <p:sp>
        <p:nvSpPr>
          <p:cNvPr id="38913" name="AutoShape 1"/>
          <p:cNvSpPr>
            <a:spLocks noChangeAspect="1" noChangeArrowheads="1"/>
          </p:cNvSpPr>
          <p:nvPr/>
        </p:nvSpPr>
        <p:spPr bwMode="auto">
          <a:xfrm>
            <a:off x="179512" y="116632"/>
            <a:ext cx="8784977" cy="6624736"/>
          </a:xfrm>
          <a:prstGeom prst="rect">
            <a:avLst/>
          </a:prstGeom>
          <a:noFill/>
          <a:ln w="1587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ransition spd="med">
    <p:wheel spokes="8"/>
    <p:sndAc>
      <p:stSnd>
        <p:snd r:embed="rId3" name="Endlesslove.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179512" y="836698"/>
            <a:ext cx="3528391" cy="3896776"/>
            <a:chOff x="109189454" y="111155325"/>
            <a:chExt cx="1906621" cy="1832724"/>
          </a:xfrm>
        </p:grpSpPr>
        <p:sp>
          <p:nvSpPr>
            <p:cNvPr id="5123" name="Rectangle 3" hidden="1"/>
            <p:cNvSpPr>
              <a:spLocks noChangeArrowheads="1" noChangeShapeType="1"/>
            </p:cNvSpPr>
            <p:nvPr/>
          </p:nvSpPr>
          <p:spPr bwMode="auto">
            <a:xfrm>
              <a:off x="109267275" y="111155325"/>
              <a:ext cx="1828800" cy="1828800"/>
            </a:xfrm>
            <a:prstGeom prst="rect">
              <a:avLst/>
            </a:prstGeom>
            <a:solidFill>
              <a:srgbClr val="FFFFFF"/>
            </a:solidFill>
            <a:ln w="9525" algn="ctr">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5124" name="Rectangle 4"/>
            <p:cNvSpPr>
              <a:spLocks noChangeArrowheads="1" noChangeShapeType="1"/>
            </p:cNvSpPr>
            <p:nvPr/>
          </p:nvSpPr>
          <p:spPr bwMode="auto">
            <a:xfrm>
              <a:off x="109189454" y="111155325"/>
              <a:ext cx="1828800" cy="1828800"/>
            </a:xfrm>
            <a:prstGeom prst="rect">
              <a:avLst/>
            </a:prstGeom>
            <a:solidFill>
              <a:srgbClr val="FFFFFF"/>
            </a:solidFill>
            <a:ln w="1270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5125" name="Text Box 5"/>
            <p:cNvSpPr txBox="1">
              <a:spLocks noChangeArrowheads="1" noChangeShapeType="1"/>
            </p:cNvSpPr>
            <p:nvPr/>
          </p:nvSpPr>
          <p:spPr bwMode="auto">
            <a:xfrm>
              <a:off x="109967667" y="111212487"/>
              <a:ext cx="1011691" cy="179916"/>
            </a:xfrm>
            <a:prstGeom prst="rect">
              <a:avLst/>
            </a:prstGeom>
            <a:solidFill>
              <a:srgbClr val="FFFFFF"/>
            </a:solidFill>
            <a:ln w="0" algn="in">
              <a:noFill/>
              <a:miter lim="800000"/>
              <a:headEnd/>
              <a:tailEnd/>
            </a:ln>
            <a:effectLst/>
          </p:spPr>
          <p:txBody>
            <a:bodyPr vert="horz" wrap="square" lIns="36195" tIns="0" rIns="36195"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000000"/>
                  </a:solidFill>
                  <a:effectLst/>
                  <a:latin typeface="Impact" pitchFamily="34" charset="0"/>
                </a:rPr>
                <a:t>La</a:t>
              </a:r>
              <a:r>
                <a:rPr kumimoji="0" lang="es-ES" sz="1200" b="0" i="0" u="none" strike="noStrike" cap="none" normalizeH="0" dirty="0" smtClean="0">
                  <a:ln>
                    <a:noFill/>
                  </a:ln>
                  <a:solidFill>
                    <a:srgbClr val="000000"/>
                  </a:solidFill>
                  <a:effectLst/>
                  <a:latin typeface="Impact" pitchFamily="34" charset="0"/>
                </a:rPr>
                <a:t> clase es la unidad basica del encapsulamientos </a:t>
              </a:r>
              <a:endParaRPr kumimoji="0" lang="es-ES" sz="1200" b="0" i="0" u="none" strike="noStrike" cap="none" normalizeH="0" baseline="0" dirty="0" smtClean="0">
                <a:ln>
                  <a:noFill/>
                </a:ln>
                <a:solidFill>
                  <a:schemeClr val="tx1"/>
                </a:solidFill>
                <a:effectLst/>
                <a:latin typeface="Arial" pitchFamily="34" charset="0"/>
              </a:endParaRPr>
            </a:p>
          </p:txBody>
        </p:sp>
        <p:grpSp>
          <p:nvGrpSpPr>
            <p:cNvPr id="5126" name="Group 6"/>
            <p:cNvGrpSpPr>
              <a:grpSpLocks/>
            </p:cNvGrpSpPr>
            <p:nvPr/>
          </p:nvGrpSpPr>
          <p:grpSpPr bwMode="auto">
            <a:xfrm>
              <a:off x="109189454" y="112546667"/>
              <a:ext cx="1815181" cy="441382"/>
              <a:chOff x="109189454" y="112546667"/>
              <a:chExt cx="1815181" cy="441382"/>
            </a:xfrm>
          </p:grpSpPr>
          <p:sp>
            <p:nvSpPr>
              <p:cNvPr id="5127" name="Rectangle 7" hidden="1"/>
              <p:cNvSpPr>
                <a:spLocks noChangeArrowheads="1" noChangeShapeType="1"/>
              </p:cNvSpPr>
              <p:nvPr/>
            </p:nvSpPr>
            <p:spPr bwMode="auto">
              <a:xfrm>
                <a:off x="110318835" y="112546667"/>
                <a:ext cx="685800" cy="346018"/>
              </a:xfrm>
              <a:prstGeom prst="rect">
                <a:avLst/>
              </a:prstGeom>
              <a:no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5129" name="Text Box 9"/>
              <p:cNvSpPr txBox="1">
                <a:spLocks noChangeArrowheads="1" noChangeShapeType="1"/>
              </p:cNvSpPr>
              <p:nvPr/>
            </p:nvSpPr>
            <p:spPr bwMode="auto">
              <a:xfrm>
                <a:off x="109656382" y="112848681"/>
                <a:ext cx="1347281" cy="139368"/>
              </a:xfrm>
              <a:prstGeom prst="rect">
                <a:avLst/>
              </a:prstGeom>
              <a:noFill/>
              <a:ln w="0" algn="in">
                <a:noFill/>
                <a:miter lim="800000"/>
                <a:headEnd/>
                <a:tailEnd/>
              </a:ln>
              <a:effec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rgbClr val="000000"/>
                    </a:solidFill>
                    <a:effectLst/>
                    <a:latin typeface="Arial Black" pitchFamily="34" charset="0"/>
                  </a:rPr>
                  <a:t>Caracteres de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rgbClr val="000000"/>
                    </a:solidFill>
                    <a:effectLst/>
                    <a:latin typeface="Arial Black" pitchFamily="34" charset="0"/>
                  </a:rPr>
                  <a:t>los comentarios  /*y*/</a:t>
                </a:r>
                <a:endParaRPr kumimoji="0" lang="es-ES" sz="1000" b="0" i="0" u="none" strike="noStrike" cap="none" normalizeH="0" baseline="0" dirty="0" smtClean="0">
                  <a:ln>
                    <a:noFill/>
                  </a:ln>
                  <a:solidFill>
                    <a:schemeClr val="tx1"/>
                  </a:solidFill>
                  <a:effectLst/>
                  <a:latin typeface="Arial Black" pitchFamily="34" charset="0"/>
                </a:endParaRPr>
              </a:p>
            </p:txBody>
          </p:sp>
          <p:pic>
            <p:nvPicPr>
              <p:cNvPr id="5128" name="Picture 8" descr="DD01630_"/>
              <p:cNvPicPr preferRelativeResize="0">
                <a:picLocks noChangeArrowheads="1" noChangeShapeType="1"/>
              </p:cNvPicPr>
              <p:nvPr/>
            </p:nvPicPr>
            <p:blipFill>
              <a:blip r:embed="rId4" cstate="print"/>
              <a:stretch>
                <a:fillRect/>
              </a:stretch>
            </p:blipFill>
            <p:spPr bwMode="auto">
              <a:xfrm>
                <a:off x="109189454" y="112780931"/>
                <a:ext cx="194553" cy="203200"/>
              </a:xfrm>
              <a:prstGeom prst="rect">
                <a:avLst/>
              </a:prstGeom>
              <a:noFill/>
              <a:ln w="0" algn="in">
                <a:noFill/>
                <a:miter lim="800000"/>
                <a:headEnd/>
                <a:tailEnd/>
              </a:ln>
              <a:effectLst/>
            </p:spPr>
          </p:pic>
        </p:grpSp>
        <p:sp>
          <p:nvSpPr>
            <p:cNvPr id="5130" name="Text Box 10"/>
            <p:cNvSpPr txBox="1">
              <a:spLocks noChangeArrowheads="1" noChangeShapeType="1"/>
            </p:cNvSpPr>
            <p:nvPr/>
          </p:nvSpPr>
          <p:spPr bwMode="auto">
            <a:xfrm>
              <a:off x="110006578" y="111460106"/>
              <a:ext cx="972766" cy="675085"/>
            </a:xfrm>
            <a:prstGeom prst="rect">
              <a:avLst/>
            </a:prstGeom>
            <a:solidFill>
              <a:srgbClr val="FFFFFF"/>
            </a:solidFill>
            <a:ln w="0" algn="in">
              <a:noFill/>
              <a:miter lim="800000"/>
              <a:headEnd/>
              <a:tailEnd/>
            </a:ln>
            <a:effectLst/>
          </p:spPr>
          <p:txBody>
            <a:bodyPr vert="horz" wrap="square" lIns="36195" tIns="0" rIns="36195"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i="0" u="none" strike="noStrike" cap="none" normalizeH="0" baseline="0" dirty="0" smtClean="0">
                  <a:ln>
                    <a:noFill/>
                  </a:ln>
                  <a:solidFill>
                    <a:srgbClr val="000000"/>
                  </a:solidFill>
                  <a:effectLst/>
                  <a:latin typeface="Arial" pitchFamily="34" charset="0"/>
                  <a:cs typeface="Arial" pitchFamily="34" charset="0"/>
                </a:rPr>
                <a:t>Luego empieza el programa</a:t>
              </a:r>
              <a:r>
                <a:rPr kumimoji="0" lang="es-ES" sz="1000" i="0" u="none" strike="noStrike" cap="none" normalizeH="0" dirty="0" smtClean="0">
                  <a:ln>
                    <a:noFill/>
                  </a:ln>
                  <a:solidFill>
                    <a:srgbClr val="000000"/>
                  </a:solidFill>
                  <a:effectLst/>
                  <a:latin typeface="Arial" pitchFamily="34" charset="0"/>
                  <a:cs typeface="Arial" pitchFamily="34" charset="0"/>
                </a:rPr>
                <a:t> clave class que define una nueva clase. </a:t>
              </a:r>
            </a:p>
            <a:p>
              <a:pPr lvl="0" fontAlgn="base">
                <a:spcBef>
                  <a:spcPct val="0"/>
                </a:spcBef>
                <a:spcAft>
                  <a:spcPct val="0"/>
                </a:spcAft>
              </a:pPr>
              <a:r>
                <a:rPr kumimoji="0" lang="es-ES" sz="1000" i="0" u="none" strike="noStrike" cap="none" normalizeH="0" dirty="0" smtClean="0">
                  <a:ln>
                    <a:noFill/>
                  </a:ln>
                  <a:solidFill>
                    <a:srgbClr val="000000"/>
                  </a:solidFill>
                  <a:effectLst/>
                  <a:latin typeface="Arial" pitchFamily="34" charset="0"/>
                  <a:cs typeface="Arial" pitchFamily="34" charset="0"/>
                </a:rPr>
                <a:t>Public Static void main (String</a:t>
              </a:r>
              <a:r>
                <a:rPr lang="es-ES" sz="1000" dirty="0" smtClean="0">
                  <a:latin typeface="Arial" pitchFamily="34" charset="0"/>
                  <a:cs typeface="Arial" pitchFamily="34" charset="0"/>
                </a:rPr>
                <a:t>  args){  }</a:t>
              </a:r>
            </a:p>
            <a:p>
              <a:pPr lvl="0" fontAlgn="base">
                <a:spcBef>
                  <a:spcPct val="0"/>
                </a:spcBef>
                <a:spcAft>
                  <a:spcPct val="0"/>
                </a:spcAft>
              </a:pPr>
              <a:r>
                <a:rPr kumimoji="0" lang="es-ES" sz="1000" i="0" u="none" strike="noStrike" cap="none" normalizeH="0" baseline="0" dirty="0" smtClean="0">
                  <a:ln>
                    <a:noFill/>
                  </a:ln>
                  <a:solidFill>
                    <a:schemeClr val="tx1"/>
                  </a:solidFill>
                  <a:effectLst/>
                  <a:latin typeface="Arial" pitchFamily="34" charset="0"/>
                  <a:cs typeface="Arial" pitchFamily="34" charset="0"/>
                </a:rPr>
                <a:t>Public especifica el </a:t>
              </a:r>
            </a:p>
            <a:p>
              <a:pPr lvl="0" fontAlgn="base">
                <a:spcBef>
                  <a:spcPct val="0"/>
                </a:spcBef>
                <a:spcAft>
                  <a:spcPct val="0"/>
                </a:spcAft>
              </a:pPr>
              <a:r>
                <a:rPr kumimoji="0" lang="es-ES" sz="1000" i="0" u="none" strike="noStrike" cap="none" normalizeH="0" baseline="0" dirty="0" smtClean="0">
                  <a:ln>
                    <a:noFill/>
                  </a:ln>
                  <a:solidFill>
                    <a:schemeClr val="tx1"/>
                  </a:solidFill>
                  <a:effectLst/>
                  <a:latin typeface="Arial" pitchFamily="34" charset="0"/>
                  <a:cs typeface="Arial" pitchFamily="34" charset="0"/>
                </a:rPr>
                <a:t>Acceso determinando</a:t>
              </a:r>
            </a:p>
            <a:p>
              <a:pPr lvl="0" fontAlgn="base">
                <a:spcBef>
                  <a:spcPct val="0"/>
                </a:spcBef>
                <a:spcAft>
                  <a:spcPct val="0"/>
                </a:spcAft>
              </a:pPr>
              <a:r>
                <a:rPr lang="es-ES" sz="1000" dirty="0" smtClean="0">
                  <a:latin typeface="Arial" pitchFamily="34" charset="0"/>
                  <a:cs typeface="Arial" pitchFamily="34" charset="0"/>
                </a:rPr>
                <a:t>La manera</a:t>
              </a:r>
              <a:r>
                <a:rPr kumimoji="0" lang="es-ES" sz="1000" i="0" u="none" strike="noStrike" cap="none" normalizeH="0" baseline="0" dirty="0" smtClean="0">
                  <a:ln>
                    <a:noFill/>
                  </a:ln>
                  <a:solidFill>
                    <a:schemeClr val="tx1"/>
                  </a:solidFill>
                  <a:effectLst/>
                  <a:latin typeface="Arial" pitchFamily="34" charset="0"/>
                  <a:cs typeface="Arial" pitchFamily="34" charset="0"/>
                </a:rPr>
                <a:t> en otras </a:t>
              </a:r>
            </a:p>
            <a:p>
              <a:pPr lvl="0" fontAlgn="base">
                <a:spcBef>
                  <a:spcPct val="0"/>
                </a:spcBef>
                <a:spcAft>
                  <a:spcPct val="0"/>
                </a:spcAft>
              </a:pPr>
              <a:r>
                <a:rPr kumimoji="0" lang="es-ES" sz="1000" i="0" u="none" strike="noStrike" cap="none" normalizeH="0" baseline="0" dirty="0" smtClean="0">
                  <a:ln>
                    <a:noFill/>
                  </a:ln>
                  <a:solidFill>
                    <a:schemeClr val="tx1"/>
                  </a:solidFill>
                  <a:effectLst/>
                  <a:latin typeface="Arial" pitchFamily="34" charset="0"/>
                  <a:cs typeface="Arial" pitchFamily="34" charset="0"/>
                </a:rPr>
                <a:t>Partes pueden acceder</a:t>
              </a:r>
            </a:p>
          </p:txBody>
        </p:sp>
        <p:sp>
          <p:nvSpPr>
            <p:cNvPr id="5131" name="Text Box 11"/>
            <p:cNvSpPr txBox="1">
              <a:spLocks noChangeArrowheads="1" noChangeShapeType="1"/>
            </p:cNvSpPr>
            <p:nvPr/>
          </p:nvSpPr>
          <p:spPr bwMode="auto">
            <a:xfrm>
              <a:off x="109228365" y="112171334"/>
              <a:ext cx="714375" cy="304800"/>
            </a:xfrm>
            <a:prstGeom prst="rect">
              <a:avLst/>
            </a:prstGeom>
            <a:solidFill>
              <a:srgbClr val="FFFFFF"/>
            </a:solidFill>
            <a:ln w="0" algn="in">
              <a:noFill/>
              <a:miter lim="800000"/>
              <a:headEnd/>
              <a:tailEnd/>
            </a:ln>
            <a:effectLst/>
          </p:spPr>
          <p:txBody>
            <a:bodyPr vert="horz" wrap="square" lIns="36195" tIns="0" rIns="36195" bIns="0" numCol="1" anchor="t" anchorCtr="0" compatLnSpc="1">
              <a:prstTxWarp prst="textNoShape">
                <a:avLst/>
              </a:prstTxWarp>
            </a:bodyPr>
            <a:lstStyle/>
            <a:p>
              <a:pPr fontAlgn="base">
                <a:spcBef>
                  <a:spcPct val="0"/>
                </a:spcBef>
                <a:spcAft>
                  <a:spcPct val="0"/>
                </a:spcAft>
              </a:pPr>
              <a:r>
                <a:rPr kumimoji="0" lang="es-ES" sz="1000" b="0" i="0" u="none" strike="noStrike" cap="none" normalizeH="0" baseline="0" dirty="0" smtClean="0">
                  <a:ln>
                    <a:noFill/>
                  </a:ln>
                  <a:solidFill>
                    <a:schemeClr val="tx1"/>
                  </a:solidFill>
                  <a:effectLst/>
                  <a:latin typeface="Arial Black" pitchFamily="34" charset="0"/>
                </a:rPr>
                <a:t>Los simbolos utilizados para señalar el inicio del main() </a:t>
              </a:r>
              <a:r>
                <a:rPr lang="es-ES" sz="1000" dirty="0" smtClean="0"/>
                <a:t>{  }</a:t>
              </a:r>
              <a:endParaRPr kumimoji="0" lang="es-ES" sz="1000" b="0" i="0" u="none" strike="noStrike" cap="none" normalizeH="0" baseline="0" dirty="0" smtClean="0">
                <a:ln>
                  <a:noFill/>
                </a:ln>
                <a:solidFill>
                  <a:schemeClr val="tx1"/>
                </a:solidFill>
                <a:effectLst/>
                <a:latin typeface="Arial Black" pitchFamily="34" charset="0"/>
              </a:endParaRPr>
            </a:p>
          </p:txBody>
        </p:sp>
        <p:grpSp>
          <p:nvGrpSpPr>
            <p:cNvPr id="5133" name="Group 13"/>
            <p:cNvGrpSpPr>
              <a:grpSpLocks/>
            </p:cNvGrpSpPr>
            <p:nvPr/>
          </p:nvGrpSpPr>
          <p:grpSpPr bwMode="auto">
            <a:xfrm>
              <a:off x="109228364" y="111155325"/>
              <a:ext cx="912490" cy="518433"/>
              <a:chOff x="109228364" y="111155325"/>
              <a:chExt cx="912490" cy="518433"/>
            </a:xfrm>
          </p:grpSpPr>
          <p:sp>
            <p:nvSpPr>
              <p:cNvPr id="5135" name="AutoShape 15"/>
              <p:cNvSpPr>
                <a:spLocks noChangeArrowheads="1" noChangeShapeType="1"/>
              </p:cNvSpPr>
              <p:nvPr/>
            </p:nvSpPr>
            <p:spPr bwMode="auto">
              <a:xfrm flipV="1">
                <a:off x="109267275" y="111155325"/>
                <a:ext cx="873579" cy="499264"/>
              </a:xfrm>
              <a:prstGeom prst="rtTriangle">
                <a:avLst/>
              </a:prstGeom>
              <a:solidFill>
                <a:schemeClr val="accent3">
                  <a:lumMod val="20000"/>
                  <a:lumOff val="80000"/>
                </a:schemeClr>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5134" name="Rectangle 14" hidden="1"/>
              <p:cNvSpPr>
                <a:spLocks noChangeArrowheads="1" noChangeShapeType="1"/>
              </p:cNvSpPr>
              <p:nvPr/>
            </p:nvSpPr>
            <p:spPr bwMode="auto">
              <a:xfrm>
                <a:off x="109267275" y="111155325"/>
                <a:ext cx="873579" cy="518433"/>
              </a:xfrm>
              <a:prstGeom prst="rect">
                <a:avLst/>
              </a:prstGeom>
              <a:solidFill>
                <a:srgbClr val="FFFFFF"/>
              </a:solidFill>
              <a:ln w="9525" algn="ctr">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5136" name="AutoShape 16"/>
              <p:cNvSpPr>
                <a:spLocks noChangeArrowheads="1" noChangeShapeType="1"/>
              </p:cNvSpPr>
              <p:nvPr/>
            </p:nvSpPr>
            <p:spPr bwMode="auto">
              <a:xfrm>
                <a:off x="109228364" y="111178928"/>
                <a:ext cx="778213" cy="315070"/>
              </a:xfrm>
              <a:prstGeom prst="star16">
                <a:avLst>
                  <a:gd name="adj" fmla="val 37500"/>
                </a:avLst>
              </a:prstGeom>
              <a:solidFill>
                <a:srgbClr val="FFFFFF"/>
              </a:solidFill>
              <a:ln w="12700" algn="in">
                <a:solidFill>
                  <a:srgbClr val="0000FF"/>
                </a:solidFill>
                <a:miter lim="800000"/>
                <a:headEnd/>
                <a:tailEnd/>
              </a:ln>
              <a:effectLst/>
            </p:spPr>
            <p:txBody>
              <a:bodyPr vert="horz" wrap="square" lIns="36576" tIns="36576" rIns="36576" bIns="36576" numCol="1" anchor="t" anchorCtr="0" compatLnSpc="1">
                <a:prstTxWarp prst="textNoShape">
                  <a:avLst/>
                </a:prstTxWarp>
              </a:bodyPr>
              <a:lstStyle/>
              <a:p>
                <a:r>
                  <a:rPr lang="es-ES" sz="900" dirty="0" smtClean="0"/>
                  <a:t>PROGRAMA </a:t>
                </a:r>
                <a:r>
                  <a:rPr lang="es-ES" sz="1000" dirty="0" smtClean="0"/>
                  <a:t> </a:t>
                </a:r>
              </a:p>
              <a:p>
                <a:pPr algn="ctr"/>
                <a:r>
                  <a:rPr lang="es-ES" sz="1200" dirty="0" smtClean="0"/>
                  <a:t>JAVA</a:t>
                </a:r>
                <a:endParaRPr lang="es-ES" sz="1200" dirty="0"/>
              </a:p>
            </p:txBody>
          </p:sp>
        </p:grpSp>
        <p:sp>
          <p:nvSpPr>
            <p:cNvPr id="5139" name="Text Box 19"/>
            <p:cNvSpPr txBox="1">
              <a:spLocks noChangeArrowheads="1" noChangeShapeType="1"/>
            </p:cNvSpPr>
            <p:nvPr/>
          </p:nvSpPr>
          <p:spPr bwMode="auto">
            <a:xfrm>
              <a:off x="109306186" y="111527868"/>
              <a:ext cx="714375" cy="643467"/>
            </a:xfrm>
            <a:prstGeom prst="rect">
              <a:avLst/>
            </a:prstGeom>
            <a:solidFill>
              <a:srgbClr val="FFFFFF"/>
            </a:solidFill>
            <a:ln w="0" algn="in">
              <a:noFill/>
              <a:miter lim="800000"/>
              <a:headEnd/>
              <a:tailEnd/>
            </a:ln>
            <a:effectLst/>
          </p:spPr>
          <p:txBody>
            <a:bodyPr vert="horz" wrap="square" lIns="36195" tIns="0" rIns="36195"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rgbClr val="000000"/>
                  </a:solidFill>
                  <a:effectLst/>
                  <a:latin typeface="Arial Black" pitchFamily="34" charset="0"/>
                </a:rPr>
                <a:t>Cracteristicas</a:t>
              </a:r>
              <a:r>
                <a:rPr kumimoji="0" lang="es-ES" sz="1000" b="0" i="0" u="none" strike="noStrike" cap="none" normalizeH="0" dirty="0" smtClean="0">
                  <a:ln>
                    <a:noFill/>
                  </a:ln>
                  <a:solidFill>
                    <a:srgbClr val="000000"/>
                  </a:solidFill>
                  <a:effectLst/>
                  <a:latin typeface="Arial Black" pitchFamily="34" charset="0"/>
                </a:rPr>
                <a:t> de los comentarios, este debe explicar la operacion del programa.</a:t>
              </a:r>
            </a:p>
            <a:p>
              <a:pPr marL="0" marR="0" lvl="0" indent="0" algn="l" defTabSz="914400" rtl="0" eaLnBrk="1" fontAlgn="base" latinLnBrk="0" hangingPunct="1">
                <a:lnSpc>
                  <a:spcPct val="100000"/>
                </a:lnSpc>
                <a:spcBef>
                  <a:spcPct val="0"/>
                </a:spcBef>
                <a:spcAft>
                  <a:spcPct val="0"/>
                </a:spcAft>
                <a:buClrTx/>
                <a:buSzTx/>
                <a:buFontTx/>
                <a:buNone/>
                <a:tabLst/>
              </a:pPr>
              <a:r>
                <a:rPr lang="es-ES" sz="1000" dirty="0" smtClean="0">
                  <a:solidFill>
                    <a:srgbClr val="000000"/>
                  </a:solidFill>
                  <a:latin typeface="Arial Black" pitchFamily="34" charset="0"/>
                </a:rPr>
                <a:t>Otros tipos de comentarios // de una sola linea.</a:t>
              </a:r>
              <a:endParaRPr kumimoji="0" lang="es-ES" sz="1000" b="0" i="0" u="none" strike="noStrike" cap="none" normalizeH="0" dirty="0" smtClean="0">
                <a:ln>
                  <a:noFill/>
                </a:ln>
                <a:solidFill>
                  <a:srgbClr val="000000"/>
                </a:solidFill>
                <a:effectLst/>
                <a:latin typeface="Arial Black" pitchFamily="34" charset="0"/>
              </a:endParaRPr>
            </a:p>
          </p:txBody>
        </p:sp>
        <p:pic>
          <p:nvPicPr>
            <p:cNvPr id="5138" name="Picture 18" descr="IN00046_"/>
            <p:cNvPicPr preferRelativeResize="0">
              <a:picLocks noChangeArrowheads="1" noChangeShapeType="1"/>
            </p:cNvPicPr>
            <p:nvPr/>
          </p:nvPicPr>
          <p:blipFill>
            <a:blip r:embed="rId5" cstate="print"/>
            <a:stretch>
              <a:fillRect/>
            </a:stretch>
          </p:blipFill>
          <p:spPr bwMode="auto">
            <a:xfrm>
              <a:off x="110706969" y="111798800"/>
              <a:ext cx="284963" cy="335342"/>
            </a:xfrm>
            <a:prstGeom prst="rect">
              <a:avLst/>
            </a:prstGeom>
            <a:noFill/>
            <a:ln w="0" algn="in">
              <a:noFill/>
              <a:miter lim="800000"/>
              <a:headEnd/>
              <a:tailEnd/>
            </a:ln>
            <a:effectLst/>
          </p:spPr>
        </p:pic>
        <p:sp>
          <p:nvSpPr>
            <p:cNvPr id="5132" name="Text Box 12"/>
            <p:cNvSpPr txBox="1">
              <a:spLocks noChangeArrowheads="1" noChangeShapeType="1"/>
            </p:cNvSpPr>
            <p:nvPr/>
          </p:nvSpPr>
          <p:spPr bwMode="auto">
            <a:xfrm>
              <a:off x="109967667" y="112171334"/>
              <a:ext cx="1011692" cy="609599"/>
            </a:xfrm>
            <a:prstGeom prst="rect">
              <a:avLst/>
            </a:prstGeom>
            <a:solidFill>
              <a:srgbClr val="FFFFFF"/>
            </a:solidFill>
            <a:ln w="0" algn="in">
              <a:noFill/>
              <a:miter lim="800000"/>
              <a:headEnd/>
              <a:tailEnd/>
            </a:ln>
            <a:effectLst/>
          </p:spPr>
          <p:txBody>
            <a:bodyPr vert="horz" wrap="square" lIns="36195" tIns="0" rIns="36195"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rgbClr val="000000"/>
                  </a:solidFill>
                  <a:effectLst/>
                  <a:latin typeface="Arial Black" pitchFamily="34" charset="0"/>
                </a:rPr>
                <a:t>Void:  solo indica el compilador que el main </a:t>
              </a:r>
              <a:r>
                <a:rPr kumimoji="0" lang="es-ES" sz="900" b="0" i="0" u="none" strike="noStrike" cap="none" normalizeH="0" baseline="0" dirty="0" smtClean="0">
                  <a:ln>
                    <a:noFill/>
                  </a:ln>
                  <a:solidFill>
                    <a:srgbClr val="000000"/>
                  </a:solidFill>
                  <a:effectLst/>
                  <a:latin typeface="Arial Black" pitchFamily="34" charset="0"/>
                </a:rPr>
                <a:t>( )</a:t>
              </a:r>
              <a:r>
                <a:rPr kumimoji="0" lang="es-ES" sz="1000" b="0" i="0" u="none" strike="noStrike" cap="none" normalizeH="0" baseline="0" dirty="0" smtClean="0">
                  <a:ln>
                    <a:noFill/>
                  </a:ln>
                  <a:solidFill>
                    <a:srgbClr val="000000"/>
                  </a:solidFill>
                  <a:effectLst/>
                  <a:latin typeface="Arial Black" pitchFamily="34" charset="0"/>
                </a:rPr>
                <a:t> no regresa</a:t>
              </a:r>
              <a:r>
                <a:rPr kumimoji="0" lang="es-ES" sz="1000" b="0" i="0" u="none" strike="noStrike" cap="none" normalizeH="0" dirty="0" smtClean="0">
                  <a:ln>
                    <a:noFill/>
                  </a:ln>
                  <a:solidFill>
                    <a:srgbClr val="000000"/>
                  </a:solidFill>
                  <a:effectLst/>
                  <a:latin typeface="Arial Black" pitchFamily="34" charset="0"/>
                </a:rPr>
                <a:t> ningun valor.</a:t>
              </a:r>
            </a:p>
            <a:p>
              <a:pPr marL="0" marR="0" lvl="0" indent="0" algn="l" defTabSz="914400" rtl="0" eaLnBrk="1" fontAlgn="base" latinLnBrk="0" hangingPunct="1">
                <a:lnSpc>
                  <a:spcPct val="100000"/>
                </a:lnSpc>
                <a:spcBef>
                  <a:spcPct val="0"/>
                </a:spcBef>
                <a:spcAft>
                  <a:spcPct val="0"/>
                </a:spcAft>
                <a:buClrTx/>
                <a:buSzTx/>
                <a:buFontTx/>
                <a:buNone/>
                <a:tabLst/>
              </a:pPr>
              <a:r>
                <a:rPr lang="es-ES" sz="1000" dirty="0" smtClean="0">
                  <a:solidFill>
                    <a:srgbClr val="000000"/>
                  </a:solidFill>
                  <a:latin typeface="Arial Black" pitchFamily="34" charset="0"/>
                </a:rPr>
                <a:t>String args: el cual declara un parametro llamado args; se trata de una matriz de tipo string</a:t>
              </a:r>
              <a:r>
                <a:rPr kumimoji="0" lang="es-ES" sz="1000" b="0" i="0" u="none" strike="noStrike" cap="none" normalizeH="0" dirty="0" smtClean="0">
                  <a:ln>
                    <a:noFill/>
                  </a:ln>
                  <a:solidFill>
                    <a:srgbClr val="000000"/>
                  </a:solidFill>
                  <a:effectLst/>
                  <a:latin typeface="Arial Black" pitchFamily="34" charset="0"/>
                </a:rPr>
                <a:t> </a:t>
              </a:r>
              <a:endParaRPr kumimoji="0" lang="es-ES" sz="1000" b="0" i="0" u="none" strike="noStrike" cap="none" normalizeH="0" baseline="0" dirty="0" smtClean="0">
                <a:ln>
                  <a:noFill/>
                </a:ln>
                <a:solidFill>
                  <a:schemeClr val="tx1"/>
                </a:solidFill>
                <a:effectLst/>
                <a:latin typeface="Arial Black" pitchFamily="34" charset="0"/>
              </a:endParaRPr>
            </a:p>
          </p:txBody>
        </p:sp>
      </p:grpSp>
      <p:sp>
        <p:nvSpPr>
          <p:cNvPr id="2" name="1 Título"/>
          <p:cNvSpPr>
            <a:spLocks noGrp="1"/>
          </p:cNvSpPr>
          <p:nvPr>
            <p:ph type="title"/>
          </p:nvPr>
        </p:nvSpPr>
        <p:spPr>
          <a:xfrm>
            <a:off x="2627784" y="188640"/>
            <a:ext cx="4176464" cy="494928"/>
          </a:xfrm>
          <a:ln>
            <a:solidFill>
              <a:schemeClr val="tx1"/>
            </a:solidFill>
          </a:ln>
        </p:spPr>
        <p:txBody>
          <a:bodyPr>
            <a:normAutofit/>
          </a:bodyPr>
          <a:lstStyle/>
          <a:p>
            <a:pPr algn="ctr"/>
            <a:r>
              <a:rPr lang="es-ES" sz="2000" dirty="0" smtClean="0">
                <a:solidFill>
                  <a:schemeClr val="tx1"/>
                </a:solidFill>
                <a:latin typeface="Arial Black" pitchFamily="34" charset="0"/>
              </a:rPr>
              <a:t>CAMBIOS EN JAVA</a:t>
            </a:r>
            <a:endParaRPr lang="es-ES" sz="2000" dirty="0">
              <a:solidFill>
                <a:schemeClr val="tx1"/>
              </a:solidFill>
              <a:latin typeface="Arial Black" pitchFamily="34" charset="0"/>
            </a:endParaRPr>
          </a:p>
        </p:txBody>
      </p:sp>
      <p:graphicFrame>
        <p:nvGraphicFramePr>
          <p:cNvPr id="24" name="23 Tabla"/>
          <p:cNvGraphicFramePr>
            <a:graphicFrameLocks noGrp="1"/>
          </p:cNvGraphicFramePr>
          <p:nvPr/>
        </p:nvGraphicFramePr>
        <p:xfrm>
          <a:off x="3707904" y="836712"/>
          <a:ext cx="5112567" cy="4598838"/>
        </p:xfrm>
        <a:graphic>
          <a:graphicData uri="http://schemas.openxmlformats.org/drawingml/2006/table">
            <a:tbl>
              <a:tblPr/>
              <a:tblGrid>
                <a:gridCol w="1008112"/>
                <a:gridCol w="864096"/>
                <a:gridCol w="1008112"/>
                <a:gridCol w="1080120"/>
                <a:gridCol w="720080"/>
                <a:gridCol w="432047"/>
              </a:tblGrid>
              <a:tr h="542794">
                <a:tc>
                  <a:txBody>
                    <a:bodyPr/>
                    <a:lstStyle/>
                    <a:p>
                      <a:pPr marR="0" indent="0" algn="ctr" rtl="0">
                        <a:spcBef>
                          <a:spcPts val="0"/>
                        </a:spcBef>
                        <a:spcAft>
                          <a:spcPts val="0"/>
                        </a:spcAft>
                      </a:pPr>
                      <a:r>
                        <a:rPr lang="es-ES" sz="800" b="1" kern="1400" dirty="0" smtClean="0">
                          <a:solidFill>
                            <a:srgbClr val="FFFFFF"/>
                          </a:solidFill>
                          <a:latin typeface="Gill Sans MT"/>
                        </a:rPr>
                        <a:t>FACTORES</a:t>
                      </a:r>
                      <a:endParaRPr lang="pl-PL" sz="800" b="1" kern="1400" dirty="0">
                        <a:solidFill>
                          <a:srgbClr val="FFFFFF"/>
                        </a:solidFill>
                        <a:latin typeface="Gill Sans MT"/>
                      </a:endParaRPr>
                    </a:p>
                  </a:txBody>
                  <a:tcPr marL="32599" marR="32599" marT="32599" marB="32599"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R="0" indent="0" algn="ctr" rtl="0">
                        <a:spcBef>
                          <a:spcPts val="0"/>
                        </a:spcBef>
                        <a:spcAft>
                          <a:spcPts val="0"/>
                        </a:spcAft>
                      </a:pPr>
                      <a:r>
                        <a:rPr lang="es-ES" sz="800" b="1" kern="1400" dirty="0" smtClean="0">
                          <a:solidFill>
                            <a:srgbClr val="FFFFFF"/>
                          </a:solidFill>
                          <a:latin typeface="Gill Sans MT"/>
                        </a:rPr>
                        <a:t>ENFOQUES</a:t>
                      </a:r>
                      <a:endParaRPr lang="pl-PL" sz="800" b="1" kern="1400" dirty="0">
                        <a:solidFill>
                          <a:srgbClr val="FFFFFF"/>
                        </a:solidFill>
                        <a:latin typeface="Gill Sans MT"/>
                      </a:endParaRPr>
                    </a:p>
                  </a:txBody>
                  <a:tcPr marL="32599" marR="32599" marT="32599" marB="3259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R="0" indent="0" algn="ctr" rtl="0">
                        <a:spcBef>
                          <a:spcPts val="0"/>
                        </a:spcBef>
                        <a:spcAft>
                          <a:spcPts val="0"/>
                        </a:spcAft>
                      </a:pPr>
                      <a:r>
                        <a:rPr lang="es-ES" sz="800" b="1" kern="1400" dirty="0" smtClean="0">
                          <a:solidFill>
                            <a:srgbClr val="FFFFFF"/>
                          </a:solidFill>
                          <a:latin typeface="Gill Sans MT"/>
                        </a:rPr>
                        <a:t>SATISFACCION</a:t>
                      </a:r>
                      <a:endParaRPr lang="pl-PL" sz="800" b="1" kern="1400" dirty="0">
                        <a:solidFill>
                          <a:srgbClr val="FFFFFF"/>
                        </a:solidFill>
                        <a:latin typeface="Gill Sans MT"/>
                      </a:endParaRPr>
                    </a:p>
                  </a:txBody>
                  <a:tcPr marL="32599" marR="32599" marT="32599" marB="3259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R="0" indent="0" algn="ctr" rtl="0">
                        <a:spcBef>
                          <a:spcPts val="0"/>
                        </a:spcBef>
                        <a:spcAft>
                          <a:spcPts val="0"/>
                        </a:spcAft>
                      </a:pPr>
                      <a:r>
                        <a:rPr lang="es-ES" sz="800" b="1" kern="1400" dirty="0" smtClean="0">
                          <a:solidFill>
                            <a:srgbClr val="FFFFFF"/>
                          </a:solidFill>
                          <a:latin typeface="Gill Sans MT"/>
                        </a:rPr>
                        <a:t>MEJORAMIENTOS</a:t>
                      </a:r>
                      <a:endParaRPr lang="pl-PL" sz="800" b="1" kern="1400" dirty="0">
                        <a:solidFill>
                          <a:srgbClr val="FFFFFF"/>
                        </a:solidFill>
                        <a:latin typeface="Gill Sans MT"/>
                      </a:endParaRPr>
                    </a:p>
                  </a:txBody>
                  <a:tcPr marL="32599" marR="32599" marT="32599" marB="3259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R="0" indent="0" algn="ctr" rtl="0">
                        <a:spcBef>
                          <a:spcPts val="0"/>
                        </a:spcBef>
                        <a:spcAft>
                          <a:spcPts val="0"/>
                        </a:spcAft>
                      </a:pPr>
                      <a:r>
                        <a:rPr lang="es-ES" sz="800" b="1" kern="1400" dirty="0" smtClean="0">
                          <a:solidFill>
                            <a:srgbClr val="FFFFFF"/>
                          </a:solidFill>
                          <a:latin typeface="Gill Sans MT"/>
                        </a:rPr>
                        <a:t>ANALISIS</a:t>
                      </a:r>
                      <a:endParaRPr lang="pl-PL" sz="800" b="1" kern="1400" dirty="0">
                        <a:solidFill>
                          <a:srgbClr val="FFFFFF"/>
                        </a:solidFill>
                        <a:latin typeface="Gill Sans MT"/>
                      </a:endParaRPr>
                    </a:p>
                  </a:txBody>
                  <a:tcPr marL="32599" marR="32599" marT="32599" marB="3259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R="0" indent="0" algn="ctr" rtl="0">
                        <a:spcBef>
                          <a:spcPts val="0"/>
                        </a:spcBef>
                        <a:spcAft>
                          <a:spcPts val="0"/>
                        </a:spcAft>
                      </a:pPr>
                      <a:r>
                        <a:rPr lang="es-ES" sz="700" b="1" kern="1400" dirty="0" smtClean="0">
                          <a:solidFill>
                            <a:srgbClr val="FFFFFF"/>
                          </a:solidFill>
                          <a:latin typeface="Gill Sans MT"/>
                        </a:rPr>
                        <a:t>TOTAL</a:t>
                      </a:r>
                      <a:endParaRPr lang="pl-PL" sz="700" b="1" kern="1400" dirty="0">
                        <a:solidFill>
                          <a:srgbClr val="FFFFFF"/>
                        </a:solidFill>
                        <a:latin typeface="Gill Sans MT"/>
                      </a:endParaRPr>
                    </a:p>
                  </a:txBody>
                  <a:tcPr marL="32599" marR="32599" marT="32599" marB="32599"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r>
              <a:tr h="320114">
                <a:tc>
                  <a:txBody>
                    <a:bodyPr/>
                    <a:lstStyle/>
                    <a:p>
                      <a:pPr marR="0" indent="0" algn="l" rtl="0">
                        <a:spcBef>
                          <a:spcPts val="0"/>
                        </a:spcBef>
                        <a:spcAft>
                          <a:spcPts val="0"/>
                        </a:spcAft>
                      </a:pPr>
                      <a:r>
                        <a:rPr lang="pl-PL" sz="700" kern="140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dirty="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pl-PL" sz="700" kern="1400" dirty="0">
                          <a:solidFill>
                            <a:srgbClr val="000000"/>
                          </a:solidFill>
                          <a:latin typeface="Gill Sans MT"/>
                        </a:rPr>
                        <a:t> </a:t>
                      </a:r>
                      <a:r>
                        <a:rPr lang="es-ES" sz="1200" kern="1400" dirty="0" smtClean="0">
                          <a:solidFill>
                            <a:srgbClr val="000000"/>
                          </a:solidFill>
                          <a:latin typeface="Arial Black" pitchFamily="34" charset="0"/>
                        </a:rPr>
                        <a:t>JAVA</a:t>
                      </a:r>
                      <a:endParaRPr lang="pl-PL" sz="1200" kern="1400" dirty="0">
                        <a:solidFill>
                          <a:srgbClr val="000000"/>
                        </a:solidFill>
                        <a:latin typeface="Arial Black" pitchFamily="34" charset="0"/>
                      </a:endParaRP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pl-PL" sz="700" kern="1400" dirty="0">
                          <a:solidFill>
                            <a:srgbClr val="000000"/>
                          </a:solidFill>
                          <a:latin typeface="Gill Sans MT"/>
                        </a:rPr>
                        <a:t> </a:t>
                      </a:r>
                      <a:r>
                        <a:rPr lang="es-ES" sz="700" kern="1400" dirty="0" smtClean="0">
                          <a:solidFill>
                            <a:srgbClr val="000000"/>
                          </a:solidFill>
                          <a:latin typeface="Arial Black" pitchFamily="34" charset="0"/>
                        </a:rPr>
                        <a:t>FISICO DE LA PC</a:t>
                      </a:r>
                      <a:endParaRPr lang="pl-PL" sz="700" kern="1400" dirty="0">
                        <a:solidFill>
                          <a:srgbClr val="000000"/>
                        </a:solidFill>
                        <a:latin typeface="Gill Sans MT"/>
                      </a:endParaRP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dirty="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320114">
                <a:tc>
                  <a:txBody>
                    <a:bodyPr/>
                    <a:lstStyle/>
                    <a:p>
                      <a:pPr marR="0" indent="0" algn="ctr" rtl="0">
                        <a:spcBef>
                          <a:spcPts val="0"/>
                        </a:spcBef>
                        <a:spcAft>
                          <a:spcPts val="0"/>
                        </a:spcAft>
                      </a:pPr>
                      <a:r>
                        <a:rPr lang="pl-PL" sz="800" kern="1400" dirty="0" smtClean="0">
                          <a:solidFill>
                            <a:srgbClr val="000000"/>
                          </a:solidFill>
                          <a:latin typeface="Gill Sans MT"/>
                        </a:rPr>
                        <a:t> </a:t>
                      </a:r>
                      <a:r>
                        <a:rPr lang="es-ES" sz="800" kern="1400" dirty="0" smtClean="0">
                          <a:solidFill>
                            <a:srgbClr val="000000"/>
                          </a:solidFill>
                          <a:latin typeface="Arial Black" pitchFamily="34" charset="0"/>
                          <a:cs typeface="Arial" pitchFamily="34" charset="0"/>
                        </a:rPr>
                        <a:t>¿QUE ES JAVA? </a:t>
                      </a:r>
                      <a:endParaRPr lang="pl-PL" sz="1000" kern="1400" dirty="0">
                        <a:solidFill>
                          <a:srgbClr val="000000"/>
                        </a:solidFill>
                        <a:latin typeface="Arial Black" pitchFamily="34" charset="0"/>
                      </a:endParaRP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pl-PL" sz="1000" kern="1400" dirty="0">
                          <a:solidFill>
                            <a:srgbClr val="000000"/>
                          </a:solidFill>
                          <a:latin typeface="Arial Black" pitchFamily="34" charset="0"/>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pl-PL" sz="1000" kern="1400" dirty="0">
                          <a:solidFill>
                            <a:srgbClr val="000000"/>
                          </a:solidFill>
                          <a:latin typeface="Arial Black" pitchFamily="34" charset="0"/>
                        </a:rPr>
                        <a:t> </a:t>
                      </a:r>
                      <a:r>
                        <a:rPr lang="es-ES" sz="800" kern="1400" dirty="0" smtClean="0">
                          <a:solidFill>
                            <a:srgbClr val="000000"/>
                          </a:solidFill>
                          <a:latin typeface="Arial Black" pitchFamily="34" charset="0"/>
                          <a:cs typeface="Arial" pitchFamily="34" charset="0"/>
                        </a:rPr>
                        <a:t>¿POR QUE ES IMPORTANTE?</a:t>
                      </a:r>
                      <a:endParaRPr lang="pl-PL" sz="1000" kern="1400" dirty="0">
                        <a:solidFill>
                          <a:srgbClr val="000000"/>
                        </a:solidFill>
                        <a:latin typeface="Arial Black" pitchFamily="34" charset="0"/>
                      </a:endParaRP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pl-PL" sz="1000" kern="1400" dirty="0">
                          <a:solidFill>
                            <a:srgbClr val="000000"/>
                          </a:solidFill>
                          <a:latin typeface="Arial Black" pitchFamily="34" charset="0"/>
                        </a:rPr>
                        <a:t> </a:t>
                      </a:r>
                      <a:r>
                        <a:rPr lang="es-ES" sz="800" kern="1400" baseline="0" dirty="0" smtClean="0">
                          <a:solidFill>
                            <a:srgbClr val="000000"/>
                          </a:solidFill>
                          <a:latin typeface="Arial Black" pitchFamily="34" charset="0"/>
                          <a:cs typeface="Arial" pitchFamily="34" charset="0"/>
                        </a:rPr>
                        <a:t>¿PARA QUE SIRVE ?</a:t>
                      </a:r>
                      <a:endParaRPr lang="pl-PL" sz="1000" kern="1400" dirty="0">
                        <a:solidFill>
                          <a:srgbClr val="000000"/>
                        </a:solidFill>
                        <a:latin typeface="Arial Black" pitchFamily="34" charset="0"/>
                      </a:endParaRP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pl-PL" sz="700" kern="1400" dirty="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dirty="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320114">
                <a:tc>
                  <a:txBody>
                    <a:bodyPr/>
                    <a:lstStyle/>
                    <a:p>
                      <a:pPr marR="0" indent="0" algn="l" rtl="0">
                        <a:spcBef>
                          <a:spcPts val="0"/>
                        </a:spcBef>
                        <a:spcAft>
                          <a:spcPts val="0"/>
                        </a:spcAft>
                      </a:pPr>
                      <a:r>
                        <a:rPr lang="pl-PL" sz="700" kern="140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dirty="0">
                          <a:solidFill>
                            <a:srgbClr val="000000"/>
                          </a:solidFill>
                          <a:latin typeface="Gill Sans MT"/>
                        </a:rPr>
                        <a:t> </a:t>
                      </a:r>
                      <a:r>
                        <a:rPr lang="es-ES" sz="700" kern="1400" baseline="0" dirty="0" smtClean="0">
                          <a:solidFill>
                            <a:srgbClr val="000000"/>
                          </a:solidFill>
                          <a:latin typeface="Arial Black" pitchFamily="34" charset="0"/>
                          <a:cs typeface="Arial" pitchFamily="34" charset="0"/>
                        </a:rPr>
                        <a:t>OBJETIVO</a:t>
                      </a:r>
                      <a:endParaRPr lang="pl-PL" sz="700" kern="1400" dirty="0">
                        <a:solidFill>
                          <a:srgbClr val="000000"/>
                        </a:solidFill>
                        <a:latin typeface="Gill Sans MT"/>
                      </a:endParaRP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dirty="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dirty="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s-ES" sz="700" kern="1400" dirty="0" smtClean="0">
                          <a:solidFill>
                            <a:srgbClr val="000000"/>
                          </a:solidFill>
                          <a:latin typeface="Arial Black" pitchFamily="34" charset="0"/>
                        </a:rPr>
                        <a:t>HUMANOS</a:t>
                      </a:r>
                      <a:endParaRPr lang="pl-PL" sz="700" kern="1400" dirty="0">
                        <a:solidFill>
                          <a:srgbClr val="000000"/>
                        </a:solidFill>
                        <a:latin typeface="Gill Sans MT"/>
                      </a:endParaRP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dirty="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320101">
                <a:tc>
                  <a:txBody>
                    <a:bodyPr/>
                    <a:lstStyle/>
                    <a:p>
                      <a:pPr marR="0" indent="0" algn="ctr" rtl="0">
                        <a:spcBef>
                          <a:spcPts val="0"/>
                        </a:spcBef>
                        <a:spcAft>
                          <a:spcPts val="0"/>
                        </a:spcAft>
                      </a:pPr>
                      <a:r>
                        <a:rPr lang="pl-PL" sz="700" kern="1400" dirty="0">
                          <a:solidFill>
                            <a:srgbClr val="000000"/>
                          </a:solidFill>
                          <a:latin typeface="Gill Sans MT"/>
                        </a:rPr>
                        <a:t> </a:t>
                      </a:r>
                      <a:r>
                        <a:rPr lang="es-ES" sz="700" kern="1400" dirty="0" smtClean="0">
                          <a:solidFill>
                            <a:srgbClr val="000000"/>
                          </a:solidFill>
                          <a:latin typeface="Arial Black" pitchFamily="34" charset="0"/>
                          <a:cs typeface="Arial" pitchFamily="34" charset="0"/>
                        </a:rPr>
                        <a:t>ES</a:t>
                      </a:r>
                      <a:r>
                        <a:rPr lang="es-ES" sz="700" kern="1400" baseline="0" dirty="0" smtClean="0">
                          <a:solidFill>
                            <a:srgbClr val="000000"/>
                          </a:solidFill>
                          <a:latin typeface="Arial Black" pitchFamily="34" charset="0"/>
                          <a:cs typeface="Arial" pitchFamily="34" charset="0"/>
                        </a:rPr>
                        <a:t> LA ADMINISTRACION DE LOS RECUROS WEB</a:t>
                      </a:r>
                      <a:endParaRPr lang="pl-PL" sz="700" kern="1400" dirty="0">
                        <a:solidFill>
                          <a:srgbClr val="000000"/>
                        </a:solidFill>
                        <a:latin typeface="Arial Black" pitchFamily="34" charset="0"/>
                        <a:cs typeface="Arial" pitchFamily="34" charset="0"/>
                      </a:endParaRP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dirty="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s-ES" sz="700" kern="1400" baseline="0" dirty="0" smtClean="0">
                          <a:solidFill>
                            <a:srgbClr val="000000"/>
                          </a:solidFill>
                          <a:latin typeface="Arial Black" pitchFamily="34" charset="0"/>
                          <a:cs typeface="Arial" pitchFamily="34" charset="0"/>
                        </a:rPr>
                        <a:t>NOS SIRVE QOMO HERRAMIENTA TECNOLOGICA EN PROGRAMACION</a:t>
                      </a:r>
                      <a:endParaRPr lang="pl-PL" sz="700" kern="1400" dirty="0">
                        <a:solidFill>
                          <a:srgbClr val="000000"/>
                        </a:solidFill>
                        <a:latin typeface="Gill Sans MT"/>
                      </a:endParaRP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pl-PL" sz="700" kern="1400" dirty="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320114">
                <a:tc>
                  <a:txBody>
                    <a:bodyPr/>
                    <a:lstStyle/>
                    <a:p>
                      <a:pPr marR="0" indent="0" algn="l" rtl="0">
                        <a:spcBef>
                          <a:spcPts val="0"/>
                        </a:spcBef>
                        <a:spcAft>
                          <a:spcPts val="0"/>
                        </a:spcAft>
                      </a:pPr>
                      <a:r>
                        <a:rPr lang="pl-PL" sz="700" kern="140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pl-PL" sz="700" kern="1400" dirty="0">
                          <a:solidFill>
                            <a:srgbClr val="000000"/>
                          </a:solidFill>
                          <a:latin typeface="Gill Sans MT"/>
                        </a:rPr>
                        <a:t> </a:t>
                      </a:r>
                      <a:r>
                        <a:rPr lang="es-ES" sz="700" kern="1400" baseline="0" dirty="0" smtClean="0">
                          <a:solidFill>
                            <a:srgbClr val="000000"/>
                          </a:solidFill>
                          <a:latin typeface="Arial Black" pitchFamily="34" charset="0"/>
                          <a:cs typeface="Arial" pitchFamily="34" charset="0"/>
                        </a:rPr>
                        <a:t>OBTENER RESULTADOS Y ADMINISTRAR </a:t>
                      </a:r>
                      <a:endParaRPr lang="pl-PL" sz="700" kern="1400" dirty="0">
                        <a:solidFill>
                          <a:srgbClr val="000000"/>
                        </a:solidFill>
                        <a:latin typeface="Gill Sans MT"/>
                      </a:endParaRP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ctr" rtl="0">
                        <a:spcBef>
                          <a:spcPts val="0"/>
                        </a:spcBef>
                        <a:spcAft>
                          <a:spcPts val="0"/>
                        </a:spcAft>
                      </a:pPr>
                      <a:r>
                        <a:rPr lang="es-ES" sz="700" kern="1400" dirty="0" smtClean="0">
                          <a:solidFill>
                            <a:srgbClr val="000000"/>
                          </a:solidFill>
                          <a:latin typeface="Arial Black" pitchFamily="34" charset="0"/>
                        </a:rPr>
                        <a:t>MATERIAL DE A POYO</a:t>
                      </a:r>
                      <a:endParaRPr lang="pl-PL" sz="700" kern="1400" dirty="0">
                        <a:solidFill>
                          <a:srgbClr val="000000"/>
                        </a:solidFill>
                        <a:latin typeface="Gill Sans MT"/>
                      </a:endParaRP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320101">
                <a:tc>
                  <a:txBody>
                    <a:bodyPr/>
                    <a:lstStyle/>
                    <a:p>
                      <a:pPr marR="0" indent="0" algn="l" rtl="0">
                        <a:spcBef>
                          <a:spcPts val="0"/>
                        </a:spcBef>
                        <a:spcAft>
                          <a:spcPts val="0"/>
                        </a:spcAft>
                      </a:pPr>
                      <a:r>
                        <a:rPr lang="pl-PL" sz="700" kern="140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320114">
                <a:tc>
                  <a:txBody>
                    <a:bodyPr/>
                    <a:lstStyle/>
                    <a:p>
                      <a:pPr marR="0" indent="0" algn="ctr" rtl="0">
                        <a:spcBef>
                          <a:spcPts val="0"/>
                        </a:spcBef>
                        <a:spcAft>
                          <a:spcPts val="0"/>
                        </a:spcAft>
                      </a:pPr>
                      <a:r>
                        <a:rPr lang="pl-PL" sz="700" b="1" kern="1400" dirty="0">
                          <a:solidFill>
                            <a:schemeClr val="bg1">
                              <a:lumMod val="50000"/>
                            </a:schemeClr>
                          </a:solidFill>
                          <a:latin typeface="Gill Sans MT"/>
                        </a:rPr>
                        <a:t> </a:t>
                      </a:r>
                    </a:p>
                  </a:txBody>
                  <a:tcPr marL="32599" marR="32599" marT="32599" marB="32599" anchor="b">
                    <a:lnL>
                      <a:noFill/>
                    </a:lnL>
                    <a:lnR>
                      <a:noFill/>
                    </a:lnR>
                    <a:lnT w="3175" cap="flat" cmpd="sng" algn="ctr">
                      <a:solidFill>
                        <a:srgbClr val="000000"/>
                      </a:solidFill>
                      <a:prstDash val="solid"/>
                      <a:round/>
                      <a:headEnd type="none" w="med" len="med"/>
                      <a:tailEnd type="none" w="med" len="med"/>
                    </a:lnT>
                    <a:lnB>
                      <a:noFill/>
                    </a:lnB>
                    <a:solidFill>
                      <a:srgbClr val="FFFFFF"/>
                    </a:solidFill>
                  </a:tcPr>
                </a:tc>
                <a:tc>
                  <a:txBody>
                    <a:bodyPr/>
                    <a:lstStyle/>
                    <a:p>
                      <a:pPr marR="0" indent="0" algn="ctr" rtl="0">
                        <a:spcBef>
                          <a:spcPts val="0"/>
                        </a:spcBef>
                        <a:spcAft>
                          <a:spcPts val="0"/>
                        </a:spcAft>
                      </a:pPr>
                      <a:r>
                        <a:rPr lang="pl-PL" sz="700" b="1" kern="1400" dirty="0">
                          <a:solidFill>
                            <a:schemeClr val="bg1">
                              <a:lumMod val="50000"/>
                            </a:schemeClr>
                          </a:solidFill>
                          <a:latin typeface="Gill Sans MT"/>
                        </a:rPr>
                        <a:t> </a:t>
                      </a:r>
                      <a:r>
                        <a:rPr lang="es-ES" sz="700" kern="1400" baseline="0" dirty="0" smtClean="0">
                          <a:solidFill>
                            <a:srgbClr val="000000"/>
                          </a:solidFill>
                          <a:latin typeface="Arial Black" pitchFamily="34" charset="0"/>
                          <a:cs typeface="Arial" pitchFamily="34" charset="0"/>
                        </a:rPr>
                        <a:t>CONCLUYE QUE</a:t>
                      </a:r>
                      <a:endParaRPr lang="pl-PL" sz="700" b="1" kern="1400" dirty="0">
                        <a:solidFill>
                          <a:schemeClr val="bg1">
                            <a:lumMod val="50000"/>
                          </a:schemeClr>
                        </a:solidFill>
                        <a:latin typeface="Gill Sans MT"/>
                      </a:endParaRPr>
                    </a:p>
                  </a:txBody>
                  <a:tcPr marL="32599" marR="32599" marT="32599" marB="32599" anchor="b">
                    <a:lnL>
                      <a:noFill/>
                    </a:lnL>
                    <a:lnR>
                      <a:noFill/>
                    </a:lnR>
                    <a:lnT w="3175" cap="flat" cmpd="sng" algn="ctr">
                      <a:solidFill>
                        <a:srgbClr val="000000"/>
                      </a:solidFill>
                      <a:prstDash val="solid"/>
                      <a:round/>
                      <a:headEnd type="none" w="med" len="med"/>
                      <a:tailEnd type="none" w="med" len="med"/>
                    </a:lnT>
                    <a:lnB>
                      <a:noFill/>
                    </a:lnB>
                    <a:solidFill>
                      <a:srgbClr val="FFFFFF"/>
                    </a:solidFill>
                  </a:tcPr>
                </a:tc>
                <a:tc>
                  <a:txBody>
                    <a:bodyPr/>
                    <a:lstStyle/>
                    <a:p>
                      <a:pPr marR="0" indent="0" algn="l" rtl="0">
                        <a:spcBef>
                          <a:spcPts val="0"/>
                        </a:spcBef>
                        <a:spcAft>
                          <a:spcPts val="0"/>
                        </a:spcAft>
                      </a:pPr>
                      <a:r>
                        <a:rPr lang="pl-PL" sz="700" b="1" kern="1400" dirty="0">
                          <a:solidFill>
                            <a:schemeClr val="bg1">
                              <a:lumMod val="50000"/>
                            </a:schemeClr>
                          </a:solidFill>
                          <a:latin typeface="Gill Sans MT"/>
                        </a:rPr>
                        <a:t> </a:t>
                      </a:r>
                    </a:p>
                  </a:txBody>
                  <a:tcPr marL="32599" marR="32599" marT="32599" marB="32599" anchor="b">
                    <a:lnL>
                      <a:noFill/>
                    </a:lnL>
                    <a:lnR>
                      <a:noFill/>
                    </a:lnR>
                    <a:lnT w="3175" cap="flat" cmpd="sng" algn="ctr">
                      <a:solidFill>
                        <a:srgbClr val="000000"/>
                      </a:solidFill>
                      <a:prstDash val="solid"/>
                      <a:round/>
                      <a:headEnd type="none" w="med" len="med"/>
                      <a:tailEnd type="none" w="med" len="med"/>
                    </a:lnT>
                    <a:lnB>
                      <a:noFill/>
                    </a:lnB>
                    <a:solidFill>
                      <a:srgbClr val="FFFFFF"/>
                    </a:solidFill>
                  </a:tcPr>
                </a:tc>
                <a:tc>
                  <a:txBody>
                    <a:bodyPr/>
                    <a:lstStyle/>
                    <a:p>
                      <a:pPr marR="0" indent="0" algn="l" rtl="0">
                        <a:spcBef>
                          <a:spcPts val="0"/>
                        </a:spcBef>
                        <a:spcAft>
                          <a:spcPts val="0"/>
                        </a:spcAft>
                      </a:pPr>
                      <a:r>
                        <a:rPr lang="pl-PL" sz="700" b="1" kern="1400" dirty="0">
                          <a:solidFill>
                            <a:schemeClr val="bg1">
                              <a:lumMod val="50000"/>
                            </a:schemeClr>
                          </a:solidFill>
                          <a:latin typeface="Gill Sans MT"/>
                        </a:rPr>
                        <a:t> </a:t>
                      </a:r>
                    </a:p>
                  </a:txBody>
                  <a:tcPr marL="32599" marR="32599" marT="32599" marB="32599" anchor="b">
                    <a:lnL>
                      <a:noFill/>
                    </a:lnL>
                    <a:lnR>
                      <a:noFill/>
                    </a:lnR>
                    <a:lnT w="3175" cap="flat" cmpd="sng" algn="ctr">
                      <a:solidFill>
                        <a:srgbClr val="000000"/>
                      </a:solidFill>
                      <a:prstDash val="solid"/>
                      <a:round/>
                      <a:headEnd type="none" w="med" len="med"/>
                      <a:tailEnd type="none" w="med" len="med"/>
                    </a:lnT>
                    <a:lnB>
                      <a:noFill/>
                    </a:lnB>
                    <a:solidFill>
                      <a:srgbClr val="FFFFFF"/>
                    </a:solidFill>
                  </a:tcPr>
                </a:tc>
                <a:tc>
                  <a:txBody>
                    <a:bodyPr/>
                    <a:lstStyle/>
                    <a:p>
                      <a:pPr marR="0" indent="0" algn="ctr" rtl="0">
                        <a:spcBef>
                          <a:spcPts val="0"/>
                        </a:spcBef>
                        <a:spcAft>
                          <a:spcPts val="0"/>
                        </a:spcAft>
                      </a:pPr>
                      <a:r>
                        <a:rPr lang="es-ES" sz="700" kern="1400" dirty="0" smtClean="0">
                          <a:solidFill>
                            <a:srgbClr val="000000"/>
                          </a:solidFill>
                          <a:latin typeface="Arial Black" pitchFamily="34" charset="0"/>
                        </a:rPr>
                        <a:t>SUMAS</a:t>
                      </a:r>
                    </a:p>
                    <a:p>
                      <a:pPr marR="0" indent="0" algn="ctr" rtl="0">
                        <a:spcBef>
                          <a:spcPts val="0"/>
                        </a:spcBef>
                        <a:spcAft>
                          <a:spcPts val="0"/>
                        </a:spcAft>
                      </a:pPr>
                      <a:r>
                        <a:rPr lang="es-ES" sz="700" kern="1400" dirty="0" smtClean="0">
                          <a:solidFill>
                            <a:srgbClr val="000000"/>
                          </a:solidFill>
                          <a:latin typeface="Arial Black" pitchFamily="34" charset="0"/>
                        </a:rPr>
                        <a:t>C</a:t>
                      </a:r>
                      <a:r>
                        <a:rPr lang="es-ES" sz="600" kern="1400" dirty="0" smtClean="0">
                          <a:solidFill>
                            <a:srgbClr val="000000"/>
                          </a:solidFill>
                          <a:latin typeface="Arial Black" pitchFamily="34" charset="0"/>
                        </a:rPr>
                        <a:t>ORRECTIVA</a:t>
                      </a:r>
                      <a:endParaRPr lang="pl-PL" sz="600" kern="1400" dirty="0">
                        <a:solidFill>
                          <a:srgbClr val="000000"/>
                        </a:solidFill>
                        <a:latin typeface="Arial Black" pitchFamily="34" charset="0"/>
                      </a:endParaRPr>
                    </a:p>
                  </a:txBody>
                  <a:tcPr marL="32599" marR="32599" marT="32599" marB="32599">
                    <a:lnL w="3175" cap="flat" cmpd="sng" algn="ctr">
                      <a:no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320101">
                <a:tc>
                  <a:txBody>
                    <a:bodyPr/>
                    <a:lstStyle/>
                    <a:p>
                      <a:pPr marR="0" indent="0" algn="l" rtl="0">
                        <a:spcBef>
                          <a:spcPts val="0"/>
                        </a:spcBef>
                        <a:spcAft>
                          <a:spcPts val="0"/>
                        </a:spcAft>
                      </a:pPr>
                      <a:r>
                        <a:rPr lang="pl-PL" sz="700" b="1" kern="1400" dirty="0">
                          <a:solidFill>
                            <a:schemeClr val="bg1">
                              <a:lumMod val="50000"/>
                            </a:schemeClr>
                          </a:solidFill>
                          <a:latin typeface="Gill Sans MT"/>
                        </a:rPr>
                        <a:t> </a:t>
                      </a:r>
                    </a:p>
                  </a:txBody>
                  <a:tcPr marL="32599" marR="32599" marT="32599" marB="32599" anchor="b">
                    <a:lnL>
                      <a:noFill/>
                    </a:lnL>
                    <a:lnR>
                      <a:noFill/>
                    </a:lnR>
                    <a:lnT>
                      <a:noFill/>
                    </a:lnT>
                    <a:lnB>
                      <a:noFill/>
                    </a:lnB>
                    <a:solidFill>
                      <a:srgbClr val="FFFFFF"/>
                    </a:solidFill>
                  </a:tcPr>
                </a:tc>
                <a:tc>
                  <a:txBody>
                    <a:bodyPr/>
                    <a:lstStyle/>
                    <a:p>
                      <a:pPr marR="0" indent="0" algn="l" rtl="0">
                        <a:spcBef>
                          <a:spcPts val="0"/>
                        </a:spcBef>
                        <a:spcAft>
                          <a:spcPts val="0"/>
                        </a:spcAft>
                      </a:pPr>
                      <a:r>
                        <a:rPr lang="pl-PL" sz="700" b="1" kern="1400" dirty="0">
                          <a:solidFill>
                            <a:schemeClr val="bg1">
                              <a:lumMod val="50000"/>
                            </a:schemeClr>
                          </a:solidFill>
                          <a:latin typeface="Gill Sans MT"/>
                        </a:rPr>
                        <a:t> </a:t>
                      </a:r>
                    </a:p>
                  </a:txBody>
                  <a:tcPr marL="32599" marR="32599" marT="32599" marB="32599" anchor="b">
                    <a:lnL>
                      <a:noFill/>
                    </a:lnL>
                    <a:lnR>
                      <a:noFill/>
                    </a:lnR>
                    <a:lnT>
                      <a:noFill/>
                    </a:lnT>
                    <a:lnB>
                      <a:noFill/>
                    </a:lnB>
                    <a:solidFill>
                      <a:srgbClr val="FFFFFF"/>
                    </a:solidFill>
                  </a:tcPr>
                </a:tc>
                <a:tc>
                  <a:txBody>
                    <a:bodyPr/>
                    <a:lstStyle/>
                    <a:p>
                      <a:pPr marR="0" indent="0" algn="l" rtl="0">
                        <a:spcBef>
                          <a:spcPts val="0"/>
                        </a:spcBef>
                        <a:spcAft>
                          <a:spcPts val="0"/>
                        </a:spcAft>
                      </a:pPr>
                      <a:r>
                        <a:rPr lang="pl-PL" sz="700" b="1" kern="1400">
                          <a:solidFill>
                            <a:schemeClr val="bg1">
                              <a:lumMod val="50000"/>
                            </a:schemeClr>
                          </a:solidFill>
                          <a:latin typeface="Gill Sans MT"/>
                        </a:rPr>
                        <a:t> </a:t>
                      </a:r>
                    </a:p>
                  </a:txBody>
                  <a:tcPr marL="32599" marR="32599" marT="32599" marB="32599" anchor="b">
                    <a:lnL>
                      <a:noFill/>
                    </a:lnL>
                    <a:lnR>
                      <a:noFill/>
                    </a:lnR>
                    <a:lnT>
                      <a:noFill/>
                    </a:lnT>
                    <a:lnB>
                      <a:noFill/>
                    </a:lnB>
                    <a:solidFill>
                      <a:srgbClr val="FFFFFF"/>
                    </a:solidFill>
                  </a:tcPr>
                </a:tc>
                <a:tc>
                  <a:txBody>
                    <a:bodyPr/>
                    <a:lstStyle/>
                    <a:p>
                      <a:pPr marR="0" indent="0" algn="l" rtl="0">
                        <a:spcBef>
                          <a:spcPts val="0"/>
                        </a:spcBef>
                        <a:spcAft>
                          <a:spcPts val="0"/>
                        </a:spcAft>
                      </a:pPr>
                      <a:r>
                        <a:rPr lang="pl-PL" sz="700" b="1" kern="1400" dirty="0">
                          <a:solidFill>
                            <a:schemeClr val="bg1">
                              <a:lumMod val="50000"/>
                            </a:schemeClr>
                          </a:solidFill>
                          <a:latin typeface="Gill Sans MT"/>
                        </a:rPr>
                        <a:t> </a:t>
                      </a:r>
                    </a:p>
                  </a:txBody>
                  <a:tcPr marL="32599" marR="32599" marT="32599" marB="32599" anchor="b">
                    <a:lnL>
                      <a:noFill/>
                    </a:lnL>
                    <a:lnR>
                      <a:noFill/>
                    </a:lnR>
                    <a:lnT>
                      <a:noFill/>
                    </a:lnT>
                    <a:lnB>
                      <a:noFill/>
                    </a:lnB>
                    <a:solidFill>
                      <a:srgbClr val="FFFFFF"/>
                    </a:solidFill>
                  </a:tcPr>
                </a:tc>
                <a:tc>
                  <a:txBody>
                    <a:bodyPr/>
                    <a:lstStyle/>
                    <a:p>
                      <a:pPr marR="0" indent="0" algn="ctr" rtl="0">
                        <a:spcBef>
                          <a:spcPts val="0"/>
                        </a:spcBef>
                        <a:spcAft>
                          <a:spcPts val="0"/>
                        </a:spcAft>
                      </a:pPr>
                      <a:r>
                        <a:rPr lang="pl-PL" sz="700" kern="1400" dirty="0" smtClean="0">
                          <a:solidFill>
                            <a:srgbClr val="000000"/>
                          </a:solidFill>
                          <a:latin typeface="Arial Black" pitchFamily="34" charset="0"/>
                        </a:rPr>
                        <a:t>P</a:t>
                      </a:r>
                      <a:r>
                        <a:rPr lang="es-ES" sz="700" kern="1400" dirty="0" smtClean="0">
                          <a:solidFill>
                            <a:srgbClr val="000000"/>
                          </a:solidFill>
                          <a:latin typeface="Arial Black" pitchFamily="34" charset="0"/>
                        </a:rPr>
                        <a:t>RODUCION</a:t>
                      </a:r>
                      <a:endParaRPr lang="pl-PL" sz="700" kern="1400" dirty="0">
                        <a:solidFill>
                          <a:srgbClr val="000000"/>
                        </a:solidFill>
                        <a:latin typeface="Arial Black" pitchFamily="34" charset="0"/>
                      </a:endParaRPr>
                    </a:p>
                  </a:txBody>
                  <a:tcPr marL="32599" marR="32599" marT="32599" marB="32599">
                    <a:lnL w="3175" cap="flat" cmpd="sng" algn="ctr">
                      <a:no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320101">
                <a:tc gridSpan="4">
                  <a:txBody>
                    <a:bodyPr/>
                    <a:lstStyle/>
                    <a:p>
                      <a:pPr marR="0" indent="0" algn="l" rtl="0">
                        <a:spcBef>
                          <a:spcPts val="0"/>
                        </a:spcBef>
                        <a:spcAft>
                          <a:spcPts val="0"/>
                        </a:spcAft>
                      </a:pPr>
                      <a:r>
                        <a:rPr lang="pl-PL" sz="700" b="1" kern="1400" dirty="0">
                          <a:solidFill>
                            <a:schemeClr val="bg1">
                              <a:lumMod val="50000"/>
                            </a:schemeClr>
                          </a:solidFill>
                          <a:latin typeface="Gill Sans MT"/>
                        </a:rPr>
                        <a:t> </a:t>
                      </a:r>
                      <a:endParaRPr lang="es-ES" sz="700" b="1" kern="1400" dirty="0" smtClean="0">
                        <a:solidFill>
                          <a:schemeClr val="bg1">
                            <a:lumMod val="50000"/>
                          </a:schemeClr>
                        </a:solidFill>
                        <a:latin typeface="Gill Sans MT"/>
                      </a:endParaRPr>
                    </a:p>
                    <a:p>
                      <a:pPr marR="0" indent="0" algn="ctr" rtl="0">
                        <a:spcBef>
                          <a:spcPts val="0"/>
                        </a:spcBef>
                        <a:spcAft>
                          <a:spcPts val="0"/>
                        </a:spcAft>
                      </a:pPr>
                      <a:r>
                        <a:rPr lang="es-ES" sz="700" kern="1400" baseline="0" dirty="0" smtClean="0">
                          <a:solidFill>
                            <a:srgbClr val="000000"/>
                          </a:solidFill>
                          <a:latin typeface="Arial Black" pitchFamily="34" charset="0"/>
                          <a:cs typeface="Arial" pitchFamily="34" charset="0"/>
                        </a:rPr>
                        <a:t>NOS  AYUDA A SER UN PROYECTO CON MAYOR RAPIDEZ QUE OTROS A SABER SU ADMINISTRACION, DISTRUBUCION DE USUARIOS Y SUS RECURSOS  TECNOLOGICOS.</a:t>
                      </a:r>
                      <a:endParaRPr lang="pl-PL" sz="700" b="1" kern="1400" dirty="0">
                        <a:solidFill>
                          <a:schemeClr val="bg1">
                            <a:lumMod val="50000"/>
                          </a:schemeClr>
                        </a:solidFill>
                        <a:latin typeface="Gill Sans MT"/>
                      </a:endParaRPr>
                    </a:p>
                    <a:p>
                      <a:pPr marR="0" indent="0" algn="l" rtl="0">
                        <a:spcBef>
                          <a:spcPts val="0"/>
                        </a:spcBef>
                        <a:spcAft>
                          <a:spcPts val="0"/>
                        </a:spcAft>
                      </a:pPr>
                      <a:r>
                        <a:rPr lang="pl-PL" sz="700" b="1" kern="1400" dirty="0">
                          <a:solidFill>
                            <a:schemeClr val="bg1">
                              <a:lumMod val="50000"/>
                            </a:schemeClr>
                          </a:solidFill>
                          <a:latin typeface="Gill Sans MT"/>
                        </a:rPr>
                        <a:t> </a:t>
                      </a:r>
                    </a:p>
                  </a:txBody>
                  <a:tcPr marL="32599" marR="32599" marT="32599" marB="32599" anchor="b">
                    <a:lnL>
                      <a:noFill/>
                    </a:lnL>
                    <a:lnR>
                      <a:noFill/>
                    </a:lnR>
                    <a:lnT>
                      <a:noFill/>
                    </a:lnT>
                    <a:lnB>
                      <a:noFill/>
                    </a:lnB>
                    <a:solidFill>
                      <a:srgbClr val="FFFFFF"/>
                    </a:solidFill>
                  </a:tcPr>
                </a:tc>
                <a:tc hMerge="1">
                  <a:txBody>
                    <a:bodyPr/>
                    <a:lstStyle/>
                    <a:p>
                      <a:pPr marR="0" indent="0" algn="l" rtl="0">
                        <a:spcBef>
                          <a:spcPts val="0"/>
                        </a:spcBef>
                        <a:spcAft>
                          <a:spcPts val="0"/>
                        </a:spcAft>
                      </a:pPr>
                      <a:endParaRPr lang="pl-PL" sz="700" b="1" kern="1400" dirty="0">
                        <a:solidFill>
                          <a:schemeClr val="bg1">
                            <a:lumMod val="50000"/>
                          </a:schemeClr>
                        </a:solidFill>
                        <a:latin typeface="Gill Sans MT"/>
                      </a:endParaRPr>
                    </a:p>
                  </a:txBody>
                  <a:tcPr marL="32599" marR="32599" marT="32599" marB="32599" anchor="b">
                    <a:lnL>
                      <a:noFill/>
                    </a:lnL>
                    <a:lnR>
                      <a:noFill/>
                    </a:lnR>
                    <a:lnT>
                      <a:noFill/>
                    </a:lnT>
                    <a:lnB>
                      <a:noFill/>
                    </a:lnB>
                    <a:solidFill>
                      <a:srgbClr val="FFFFFF"/>
                    </a:solidFill>
                  </a:tcPr>
                </a:tc>
                <a:tc hMerge="1">
                  <a:txBody>
                    <a:bodyPr/>
                    <a:lstStyle/>
                    <a:p>
                      <a:pPr marR="0" indent="0" algn="l" rtl="0">
                        <a:spcBef>
                          <a:spcPts val="0"/>
                        </a:spcBef>
                        <a:spcAft>
                          <a:spcPts val="0"/>
                        </a:spcAft>
                      </a:pPr>
                      <a:endParaRPr lang="pl-PL" sz="700" b="1" kern="1400" dirty="0">
                        <a:solidFill>
                          <a:schemeClr val="bg1">
                            <a:lumMod val="50000"/>
                          </a:schemeClr>
                        </a:solidFill>
                        <a:latin typeface="Gill Sans MT"/>
                      </a:endParaRPr>
                    </a:p>
                  </a:txBody>
                  <a:tcPr marL="32599" marR="32599" marT="32599" marB="32599" anchor="b">
                    <a:lnL>
                      <a:noFill/>
                    </a:lnL>
                    <a:lnR>
                      <a:noFill/>
                    </a:lnR>
                    <a:lnT>
                      <a:noFill/>
                    </a:lnT>
                    <a:lnB>
                      <a:noFill/>
                    </a:lnB>
                    <a:solidFill>
                      <a:srgbClr val="FFFFFF"/>
                    </a:solidFill>
                  </a:tcPr>
                </a:tc>
                <a:tc hMerge="1">
                  <a:txBody>
                    <a:bodyPr/>
                    <a:lstStyle/>
                    <a:p>
                      <a:pPr marR="0" indent="0" algn="l" rtl="0">
                        <a:spcBef>
                          <a:spcPts val="0"/>
                        </a:spcBef>
                        <a:spcAft>
                          <a:spcPts val="0"/>
                        </a:spcAft>
                      </a:pPr>
                      <a:endParaRPr lang="pl-PL" sz="700" b="1" kern="1400" dirty="0">
                        <a:solidFill>
                          <a:schemeClr val="bg1">
                            <a:lumMod val="50000"/>
                          </a:schemeClr>
                        </a:solidFill>
                        <a:latin typeface="Gill Sans MT"/>
                      </a:endParaRPr>
                    </a:p>
                  </a:txBody>
                  <a:tcPr marL="32599" marR="32599" marT="32599" marB="32599" anchor="b">
                    <a:lnL>
                      <a:noFill/>
                    </a:lnL>
                    <a:lnR>
                      <a:noFill/>
                    </a:lnR>
                    <a:lnT>
                      <a:noFill/>
                    </a:lnT>
                    <a:lnB>
                      <a:noFill/>
                    </a:lnB>
                    <a:solidFill>
                      <a:srgbClr val="FFFFFF"/>
                    </a:solidFill>
                  </a:tcPr>
                </a:tc>
                <a:tc>
                  <a:txBody>
                    <a:bodyPr/>
                    <a:lstStyle/>
                    <a:p>
                      <a:pPr marR="0" indent="0" algn="ctr" rtl="0">
                        <a:spcBef>
                          <a:spcPts val="0"/>
                        </a:spcBef>
                        <a:spcAft>
                          <a:spcPts val="0"/>
                        </a:spcAft>
                      </a:pPr>
                      <a:r>
                        <a:rPr lang="es-ES" sz="700" kern="1400" dirty="0" smtClean="0">
                          <a:solidFill>
                            <a:srgbClr val="000000"/>
                          </a:solidFill>
                          <a:latin typeface="Arial Black" pitchFamily="34" charset="0"/>
                        </a:rPr>
                        <a:t>GANACIAS</a:t>
                      </a:r>
                      <a:endParaRPr lang="pl-PL" sz="700" kern="1400" dirty="0">
                        <a:solidFill>
                          <a:srgbClr val="000000"/>
                        </a:solidFill>
                        <a:latin typeface="Arial Black" pitchFamily="34" charset="0"/>
                      </a:endParaRPr>
                    </a:p>
                  </a:txBody>
                  <a:tcPr marL="32599" marR="32599" marT="32599" marB="32599">
                    <a:lnL w="3175" cap="flat" cmpd="sng" algn="ctr">
                      <a:no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320114">
                <a:tc>
                  <a:txBody>
                    <a:bodyPr/>
                    <a:lstStyle/>
                    <a:p>
                      <a:pPr marR="0" indent="0" algn="l" rtl="0">
                        <a:spcBef>
                          <a:spcPts val="0"/>
                        </a:spcBef>
                        <a:spcAft>
                          <a:spcPts val="0"/>
                        </a:spcAft>
                      </a:pPr>
                      <a:r>
                        <a:rPr lang="pl-PL" sz="700" b="1" kern="1400" dirty="0">
                          <a:solidFill>
                            <a:schemeClr val="bg1">
                              <a:lumMod val="50000"/>
                            </a:schemeClr>
                          </a:solidFill>
                          <a:latin typeface="Gill Sans MT"/>
                        </a:rPr>
                        <a:t> </a:t>
                      </a:r>
                    </a:p>
                  </a:txBody>
                  <a:tcPr marL="32599" marR="32599" marT="32599" marB="32599" anchor="b">
                    <a:lnL>
                      <a:noFill/>
                    </a:lnL>
                    <a:lnR>
                      <a:noFill/>
                    </a:lnR>
                    <a:lnT>
                      <a:noFill/>
                    </a:lnT>
                    <a:lnB>
                      <a:noFill/>
                    </a:lnB>
                    <a:solidFill>
                      <a:srgbClr val="FFFFFF"/>
                    </a:solidFill>
                  </a:tcPr>
                </a:tc>
                <a:tc>
                  <a:txBody>
                    <a:bodyPr/>
                    <a:lstStyle/>
                    <a:p>
                      <a:pPr marR="0" indent="0" algn="l" rtl="0">
                        <a:spcBef>
                          <a:spcPts val="0"/>
                        </a:spcBef>
                        <a:spcAft>
                          <a:spcPts val="0"/>
                        </a:spcAft>
                      </a:pPr>
                      <a:r>
                        <a:rPr lang="pl-PL" sz="700" b="1" kern="1400">
                          <a:solidFill>
                            <a:schemeClr val="bg1">
                              <a:lumMod val="50000"/>
                            </a:schemeClr>
                          </a:solidFill>
                          <a:latin typeface="Gill Sans MT"/>
                        </a:rPr>
                        <a:t> </a:t>
                      </a:r>
                    </a:p>
                  </a:txBody>
                  <a:tcPr marL="32599" marR="32599" marT="32599" marB="32599" anchor="b">
                    <a:lnL>
                      <a:noFill/>
                    </a:lnL>
                    <a:lnR>
                      <a:noFill/>
                    </a:lnR>
                    <a:lnT>
                      <a:noFill/>
                    </a:lnT>
                    <a:lnB>
                      <a:noFill/>
                    </a:lnB>
                    <a:solidFill>
                      <a:srgbClr val="FFFFFF"/>
                    </a:solidFill>
                  </a:tcPr>
                </a:tc>
                <a:tc>
                  <a:txBody>
                    <a:bodyPr/>
                    <a:lstStyle/>
                    <a:p>
                      <a:pPr marR="0" indent="0" algn="l" rtl="0">
                        <a:spcBef>
                          <a:spcPts val="0"/>
                        </a:spcBef>
                        <a:spcAft>
                          <a:spcPts val="0"/>
                        </a:spcAft>
                      </a:pPr>
                      <a:r>
                        <a:rPr lang="pl-PL" sz="700" b="1" kern="1400" dirty="0">
                          <a:solidFill>
                            <a:schemeClr val="bg1">
                              <a:lumMod val="50000"/>
                            </a:schemeClr>
                          </a:solidFill>
                          <a:latin typeface="Gill Sans MT"/>
                        </a:rPr>
                        <a:t> </a:t>
                      </a:r>
                    </a:p>
                  </a:txBody>
                  <a:tcPr marL="32599" marR="32599" marT="32599" marB="32599" anchor="b">
                    <a:lnL>
                      <a:noFill/>
                    </a:lnL>
                    <a:lnR>
                      <a:noFill/>
                    </a:lnR>
                    <a:lnT>
                      <a:noFill/>
                    </a:lnT>
                    <a:lnB>
                      <a:noFill/>
                    </a:lnB>
                    <a:solidFill>
                      <a:srgbClr val="FFFFFF"/>
                    </a:solidFill>
                  </a:tcPr>
                </a:tc>
                <a:tc>
                  <a:txBody>
                    <a:bodyPr/>
                    <a:lstStyle/>
                    <a:p>
                      <a:pPr marR="0" indent="0" algn="l" rtl="0">
                        <a:spcBef>
                          <a:spcPts val="0"/>
                        </a:spcBef>
                        <a:spcAft>
                          <a:spcPts val="0"/>
                        </a:spcAft>
                      </a:pPr>
                      <a:r>
                        <a:rPr lang="pl-PL" sz="700" b="1" kern="1400" dirty="0">
                          <a:solidFill>
                            <a:schemeClr val="bg1">
                              <a:lumMod val="50000"/>
                            </a:schemeClr>
                          </a:solidFill>
                          <a:latin typeface="Gill Sans MT"/>
                        </a:rPr>
                        <a:t> </a:t>
                      </a:r>
                    </a:p>
                  </a:txBody>
                  <a:tcPr marL="32599" marR="32599" marT="32599" marB="32599" anchor="b">
                    <a:lnL>
                      <a:noFill/>
                    </a:lnL>
                    <a:lnR>
                      <a:noFill/>
                    </a:lnR>
                    <a:lnT>
                      <a:noFill/>
                    </a:lnT>
                    <a:lnB>
                      <a:noFill/>
                    </a:lnB>
                    <a:solidFill>
                      <a:srgbClr val="FFFFFF"/>
                    </a:solidFill>
                  </a:tcPr>
                </a:tc>
                <a:tc>
                  <a:txBody>
                    <a:bodyPr/>
                    <a:lstStyle/>
                    <a:p>
                      <a:pPr marR="0" indent="0" algn="ctr" rtl="0">
                        <a:spcBef>
                          <a:spcPts val="0"/>
                        </a:spcBef>
                        <a:spcAft>
                          <a:spcPts val="0"/>
                        </a:spcAft>
                      </a:pPr>
                      <a:r>
                        <a:rPr lang="es-ES" sz="700" kern="1400" dirty="0" smtClean="0">
                          <a:solidFill>
                            <a:srgbClr val="000000"/>
                          </a:solidFill>
                          <a:latin typeface="Arial Black" pitchFamily="34" charset="0"/>
                        </a:rPr>
                        <a:t>GASTOS</a:t>
                      </a:r>
                      <a:endParaRPr lang="pl-PL" sz="700" kern="1400" dirty="0">
                        <a:solidFill>
                          <a:srgbClr val="000000"/>
                        </a:solidFill>
                        <a:latin typeface="Arial Black" pitchFamily="34" charset="0"/>
                      </a:endParaRPr>
                    </a:p>
                  </a:txBody>
                  <a:tcPr marL="32599" marR="32599" marT="32599" marB="32599">
                    <a:lnL w="3175" cap="flat" cmpd="sng" algn="ctr">
                      <a:no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320114">
                <a:tc>
                  <a:txBody>
                    <a:bodyPr/>
                    <a:lstStyle/>
                    <a:p>
                      <a:pPr marR="0" indent="0" algn="l" rtl="0">
                        <a:spcBef>
                          <a:spcPts val="0"/>
                        </a:spcBef>
                        <a:spcAft>
                          <a:spcPts val="0"/>
                        </a:spcAft>
                      </a:pPr>
                      <a:r>
                        <a:rPr lang="pl-PL" sz="700" b="1" kern="1400">
                          <a:solidFill>
                            <a:schemeClr val="bg1">
                              <a:lumMod val="50000"/>
                            </a:schemeClr>
                          </a:solidFill>
                          <a:latin typeface="Gill Sans MT"/>
                        </a:rPr>
                        <a:t> </a:t>
                      </a:r>
                    </a:p>
                  </a:txBody>
                  <a:tcPr marL="32599" marR="32599" marT="32599" marB="32599" anchor="b">
                    <a:lnL>
                      <a:noFill/>
                    </a:lnL>
                    <a:lnR>
                      <a:noFill/>
                    </a:lnR>
                    <a:lnT>
                      <a:noFill/>
                    </a:lnT>
                    <a:lnB>
                      <a:noFill/>
                    </a:lnB>
                    <a:solidFill>
                      <a:srgbClr val="FFFFFF"/>
                    </a:solidFill>
                  </a:tcPr>
                </a:tc>
                <a:tc>
                  <a:txBody>
                    <a:bodyPr/>
                    <a:lstStyle/>
                    <a:p>
                      <a:pPr marR="0" indent="0" algn="l" rtl="0">
                        <a:spcBef>
                          <a:spcPts val="0"/>
                        </a:spcBef>
                        <a:spcAft>
                          <a:spcPts val="0"/>
                        </a:spcAft>
                      </a:pPr>
                      <a:r>
                        <a:rPr lang="pl-PL" sz="700" b="1" kern="1400" dirty="0">
                          <a:solidFill>
                            <a:schemeClr val="bg1">
                              <a:lumMod val="50000"/>
                            </a:schemeClr>
                          </a:solidFill>
                          <a:latin typeface="Gill Sans MT"/>
                        </a:rPr>
                        <a:t> </a:t>
                      </a:r>
                    </a:p>
                  </a:txBody>
                  <a:tcPr marL="32599" marR="32599" marT="32599" marB="32599" anchor="b">
                    <a:lnL>
                      <a:noFill/>
                    </a:lnL>
                    <a:lnR>
                      <a:noFill/>
                    </a:lnR>
                    <a:lnT>
                      <a:noFill/>
                    </a:lnT>
                    <a:lnB>
                      <a:noFill/>
                    </a:lnB>
                    <a:solidFill>
                      <a:srgbClr val="FFFFFF"/>
                    </a:solidFill>
                  </a:tcPr>
                </a:tc>
                <a:tc>
                  <a:txBody>
                    <a:bodyPr/>
                    <a:lstStyle/>
                    <a:p>
                      <a:pPr marR="0" indent="0" algn="l" rtl="0">
                        <a:spcBef>
                          <a:spcPts val="0"/>
                        </a:spcBef>
                        <a:spcAft>
                          <a:spcPts val="0"/>
                        </a:spcAft>
                      </a:pPr>
                      <a:r>
                        <a:rPr lang="pl-PL" sz="700" b="1" kern="1400" dirty="0">
                          <a:solidFill>
                            <a:schemeClr val="bg1">
                              <a:lumMod val="50000"/>
                            </a:schemeClr>
                          </a:solidFill>
                          <a:latin typeface="Gill Sans MT"/>
                        </a:rPr>
                        <a:t> </a:t>
                      </a:r>
                    </a:p>
                  </a:txBody>
                  <a:tcPr marL="32599" marR="32599" marT="32599" marB="32599" anchor="b">
                    <a:lnL>
                      <a:noFill/>
                    </a:lnL>
                    <a:lnR>
                      <a:noFill/>
                    </a:lnR>
                    <a:lnT>
                      <a:noFill/>
                    </a:lnT>
                    <a:lnB>
                      <a:noFill/>
                    </a:lnB>
                    <a:solidFill>
                      <a:srgbClr val="FFFFFF"/>
                    </a:solidFill>
                  </a:tcPr>
                </a:tc>
                <a:tc>
                  <a:txBody>
                    <a:bodyPr/>
                    <a:lstStyle/>
                    <a:p>
                      <a:pPr marR="0" indent="0" algn="l" rtl="0">
                        <a:spcBef>
                          <a:spcPts val="0"/>
                        </a:spcBef>
                        <a:spcAft>
                          <a:spcPts val="0"/>
                        </a:spcAft>
                      </a:pPr>
                      <a:r>
                        <a:rPr lang="pl-PL" sz="700" b="1" kern="1400" dirty="0">
                          <a:solidFill>
                            <a:schemeClr val="bg1">
                              <a:lumMod val="50000"/>
                            </a:schemeClr>
                          </a:solidFill>
                          <a:latin typeface="Gill Sans MT"/>
                        </a:rPr>
                        <a:t> </a:t>
                      </a:r>
                    </a:p>
                  </a:txBody>
                  <a:tcPr marL="32599" marR="32599" marT="32599" marB="32599" anchor="b">
                    <a:lnL>
                      <a:noFill/>
                    </a:lnL>
                    <a:lnR>
                      <a:noFill/>
                    </a:lnR>
                    <a:lnT>
                      <a:noFill/>
                    </a:lnT>
                    <a:lnB>
                      <a:noFill/>
                    </a:lnB>
                    <a:solidFill>
                      <a:srgbClr val="FFFFFF"/>
                    </a:solidFill>
                  </a:tcPr>
                </a:tc>
                <a:tc>
                  <a:txBody>
                    <a:bodyPr/>
                    <a:lstStyle/>
                    <a:p>
                      <a:pPr marR="0" indent="0" algn="ctr" rtl="0">
                        <a:spcBef>
                          <a:spcPts val="0"/>
                        </a:spcBef>
                        <a:spcAft>
                          <a:spcPts val="0"/>
                        </a:spcAft>
                      </a:pPr>
                      <a:r>
                        <a:rPr lang="es-ES" sz="700" kern="1400" dirty="0" smtClean="0">
                          <a:solidFill>
                            <a:srgbClr val="000000"/>
                          </a:solidFill>
                          <a:latin typeface="Arial Black" pitchFamily="34" charset="0"/>
                        </a:rPr>
                        <a:t>COSTOS</a:t>
                      </a:r>
                      <a:endParaRPr lang="pl-PL" sz="700" kern="1400" dirty="0">
                        <a:solidFill>
                          <a:srgbClr val="000000"/>
                        </a:solidFill>
                        <a:latin typeface="Arial Black" pitchFamily="34" charset="0"/>
                      </a:endParaRPr>
                    </a:p>
                  </a:txBody>
                  <a:tcPr marL="32599" marR="32599" marT="32599" marB="32599">
                    <a:lnL w="3175" cap="flat" cmpd="sng" algn="ctr">
                      <a:no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700" kern="1400" dirty="0">
                          <a:solidFill>
                            <a:srgbClr val="000000"/>
                          </a:solidFill>
                          <a:latin typeface="Gill Sans MT"/>
                        </a:rPr>
                        <a:t> </a:t>
                      </a:r>
                    </a:p>
                  </a:txBody>
                  <a:tcPr marL="32599" marR="32599" marT="32599" marB="32599">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bl>
          </a:graphicData>
        </a:graphic>
      </p:graphicFrame>
      <p:sp>
        <p:nvSpPr>
          <p:cNvPr id="25" name="Text Box 19"/>
          <p:cNvSpPr txBox="1">
            <a:spLocks noChangeArrowheads="1" noChangeShapeType="1"/>
          </p:cNvSpPr>
          <p:nvPr/>
        </p:nvSpPr>
        <p:spPr bwMode="auto">
          <a:xfrm>
            <a:off x="251520" y="3645024"/>
            <a:ext cx="1368152" cy="648072"/>
          </a:xfrm>
          <a:prstGeom prst="rect">
            <a:avLst/>
          </a:prstGeom>
          <a:solidFill>
            <a:srgbClr val="FFFFFF"/>
          </a:solidFill>
          <a:ln w="0" algn="in">
            <a:noFill/>
            <a:miter lim="800000"/>
            <a:headEnd/>
            <a:tailEnd/>
          </a:ln>
          <a:effectLst/>
        </p:spPr>
        <p:txBody>
          <a:bodyPr vert="horz" wrap="square" lIns="36195" tIns="0" rIns="36195"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800" b="0" i="0" u="none" strike="noStrike" cap="none" normalizeH="0" baseline="0" dirty="0" smtClean="0">
              <a:ln>
                <a:noFill/>
              </a:ln>
              <a:solidFill>
                <a:schemeClr val="tx1"/>
              </a:solidFill>
              <a:effectLst/>
              <a:latin typeface="Arial Black"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dirty="0" smtClean="0">
                <a:ln>
                  <a:noFill/>
                </a:ln>
                <a:solidFill>
                  <a:schemeClr val="tx1"/>
                </a:solidFill>
                <a:effectLst/>
                <a:latin typeface="Arial Black" pitchFamily="34" charset="0"/>
              </a:rPr>
              <a:t>Print despliega la cadena que</a:t>
            </a:r>
            <a:r>
              <a:rPr kumimoji="0" lang="es-ES" sz="800" b="0" i="0" u="none" strike="noStrike" cap="none" normalizeH="0" dirty="0" smtClean="0">
                <a:ln>
                  <a:noFill/>
                </a:ln>
                <a:solidFill>
                  <a:schemeClr val="tx1"/>
                </a:solidFill>
                <a:effectLst/>
                <a:latin typeface="Arial Black" pitchFamily="34" charset="0"/>
              </a:rPr>
              <a:t> se le pasa, las instrucciones terminan en ; pto-coma </a:t>
            </a:r>
            <a:endParaRPr kumimoji="0" lang="es-ES" sz="800" b="0" i="0" u="none" strike="noStrike" cap="none" normalizeH="0" baseline="0" dirty="0" smtClean="0">
              <a:ln>
                <a:noFill/>
              </a:ln>
              <a:solidFill>
                <a:schemeClr val="tx1"/>
              </a:solidFill>
              <a:effectLst/>
              <a:latin typeface="Arial Black" pitchFamily="34" charset="0"/>
            </a:endParaRPr>
          </a:p>
        </p:txBody>
      </p:sp>
      <p:sp>
        <p:nvSpPr>
          <p:cNvPr id="37889" name="AutoShape 1"/>
          <p:cNvSpPr>
            <a:spLocks noChangeAspect="1" noChangeArrowheads="1"/>
          </p:cNvSpPr>
          <p:nvPr/>
        </p:nvSpPr>
        <p:spPr bwMode="auto">
          <a:xfrm>
            <a:off x="179512" y="188640"/>
            <a:ext cx="8784976" cy="6552728"/>
          </a:xfrm>
          <a:prstGeom prst="rect">
            <a:avLst/>
          </a:prstGeom>
          <a:noFill/>
          <a:ln w="1587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s-ES"/>
          </a:p>
        </p:txBody>
      </p:sp>
      <p:grpSp>
        <p:nvGrpSpPr>
          <p:cNvPr id="26" name="Group 10"/>
          <p:cNvGrpSpPr>
            <a:grpSpLocks/>
          </p:cNvGrpSpPr>
          <p:nvPr/>
        </p:nvGrpSpPr>
        <p:grpSpPr bwMode="auto">
          <a:xfrm>
            <a:off x="251520" y="4869160"/>
            <a:ext cx="3384376" cy="263525"/>
            <a:chOff x="106056636" y="110478212"/>
            <a:chExt cx="2223045" cy="264172"/>
          </a:xfrm>
        </p:grpSpPr>
        <p:sp>
          <p:nvSpPr>
            <p:cNvPr id="27" name="Text Box 11"/>
            <p:cNvSpPr txBox="1">
              <a:spLocks noChangeArrowheads="1" noChangeShapeType="1"/>
            </p:cNvSpPr>
            <p:nvPr/>
          </p:nvSpPr>
          <p:spPr bwMode="auto">
            <a:xfrm>
              <a:off x="106056636" y="110478212"/>
              <a:ext cx="2223045" cy="246046"/>
            </a:xfrm>
            <a:prstGeom prst="rect">
              <a:avLst/>
            </a:prstGeom>
            <a:solidFill>
              <a:srgbClr val="FFFFFF"/>
            </a:solid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000000"/>
                  </a:solidFill>
                  <a:effectLst/>
                  <a:latin typeface="Garamond" pitchFamily="18" charset="0"/>
                </a:rPr>
                <a:t>CREAR    PROGRAMA    JAVA    Nº1</a:t>
              </a:r>
              <a:endParaRPr kumimoji="0" lang="es-ES" sz="1800" b="0" i="0" u="none" strike="noStrike" cap="none" normalizeH="0" baseline="0" dirty="0" smtClean="0">
                <a:ln>
                  <a:noFill/>
                </a:ln>
                <a:solidFill>
                  <a:schemeClr val="tx1"/>
                </a:solidFill>
                <a:effectLst/>
                <a:latin typeface="Arial" pitchFamily="34" charset="0"/>
              </a:endParaRPr>
            </a:p>
          </p:txBody>
        </p:sp>
        <p:sp>
          <p:nvSpPr>
            <p:cNvPr id="28" name="Line 12"/>
            <p:cNvSpPr>
              <a:spLocks noChangeShapeType="1"/>
            </p:cNvSpPr>
            <p:nvPr/>
          </p:nvSpPr>
          <p:spPr bwMode="auto">
            <a:xfrm>
              <a:off x="106097975" y="110742384"/>
              <a:ext cx="2181706" cy="0"/>
            </a:xfrm>
            <a:prstGeom prst="line">
              <a:avLst/>
            </a:prstGeom>
            <a:noFill/>
            <a:ln w="254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grpSp>
      <p:pic>
        <p:nvPicPr>
          <p:cNvPr id="29" name="Picture 21" descr="EN00319_"/>
          <p:cNvPicPr preferRelativeResize="0">
            <a:picLocks noChangeArrowheads="1" noChangeShapeType="1"/>
          </p:cNvPicPr>
          <p:nvPr/>
        </p:nvPicPr>
        <p:blipFill>
          <a:blip r:embed="rId6" cstate="print"/>
          <a:srcRect/>
          <a:stretch>
            <a:fillRect/>
          </a:stretch>
        </p:blipFill>
        <p:spPr bwMode="auto">
          <a:xfrm>
            <a:off x="3851920" y="5805264"/>
            <a:ext cx="449262" cy="450850"/>
          </a:xfrm>
          <a:prstGeom prst="rect">
            <a:avLst/>
          </a:prstGeom>
          <a:noFill/>
          <a:ln w="0" algn="in">
            <a:noFill/>
            <a:miter lim="800000"/>
            <a:headEnd/>
            <a:tailEnd/>
          </a:ln>
          <a:effectLst/>
        </p:spPr>
      </p:pic>
      <p:sp>
        <p:nvSpPr>
          <p:cNvPr id="30" name="Text Box 11"/>
          <p:cNvSpPr txBox="1">
            <a:spLocks noChangeArrowheads="1" noChangeShapeType="1"/>
          </p:cNvSpPr>
          <p:nvPr/>
        </p:nvSpPr>
        <p:spPr bwMode="auto">
          <a:xfrm>
            <a:off x="251520" y="5157192"/>
            <a:ext cx="3384376" cy="1512168"/>
          </a:xfrm>
          <a:prstGeom prst="rect">
            <a:avLst/>
          </a:prstGeom>
          <a:solidFill>
            <a:srgbClr val="FFFFFF"/>
          </a:solid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000000"/>
                </a:solidFill>
                <a:effectLst/>
                <a:latin typeface="Arial" pitchFamily="34" charset="0"/>
                <a:cs typeface="Arial" pitchFamily="34" charset="0"/>
              </a:rPr>
              <a:t>TIPO DE PROGRAMA</a:t>
            </a:r>
          </a:p>
          <a:p>
            <a:pPr marL="0" marR="0" lvl="0" indent="0" algn="l" defTabSz="914400" rtl="0" eaLnBrk="1" fontAlgn="base" latinLnBrk="0" hangingPunct="1">
              <a:lnSpc>
                <a:spcPct val="100000"/>
              </a:lnSpc>
              <a:spcBef>
                <a:spcPct val="0"/>
              </a:spcBef>
              <a:spcAft>
                <a:spcPct val="0"/>
              </a:spcAft>
              <a:buClrTx/>
              <a:buSzTx/>
              <a:buFontTx/>
              <a:buNone/>
              <a:tabLst/>
            </a:pPr>
            <a:r>
              <a:rPr lang="es-ES" sz="1200" dirty="0" smtClean="0">
                <a:solidFill>
                  <a:srgbClr val="000000"/>
                </a:solidFill>
                <a:latin typeface="Arial" pitchFamily="34" charset="0"/>
                <a:cs typeface="Arial" pitchFamily="34" charset="0"/>
              </a:rPr>
              <a:t>Aqui la linea de codigo que se desarrolla dentro de Main System. Out Printin </a:t>
            </a:r>
          </a:p>
          <a:p>
            <a:pPr marL="0" marR="0" lvl="0" indent="0" algn="l" defTabSz="914400" rtl="0" eaLnBrk="1" fontAlgn="base" latinLnBrk="0" hangingPunct="1">
              <a:lnSpc>
                <a:spcPct val="100000"/>
              </a:lnSpc>
              <a:spcBef>
                <a:spcPct val="0"/>
              </a:spcBef>
              <a:spcAft>
                <a:spcPct val="0"/>
              </a:spcAft>
              <a:buClrTx/>
              <a:buSzTx/>
              <a:buFontTx/>
              <a:buNone/>
              <a:tabLst/>
            </a:pPr>
            <a:r>
              <a:rPr lang="es-ES" sz="1200" dirty="0" smtClean="0">
                <a:solidFill>
                  <a:srgbClr val="000000"/>
                </a:solidFill>
                <a:latin typeface="Arial" pitchFamily="34" charset="0"/>
                <a:cs typeface="Arial" pitchFamily="34" charset="0"/>
              </a:rPr>
              <a:t>(“JAVA manda web”); System es la clase definida, que le da acceso al sistema Out el cua es el flujo de salida que se esta conectando a la consola.</a:t>
            </a:r>
          </a:p>
          <a:p>
            <a:pPr marL="0" marR="0" lvl="0" indent="0" algn="l" defTabSz="914400" rtl="0" eaLnBrk="1" fontAlgn="base" latinLnBrk="0" hangingPunct="1">
              <a:lnSpc>
                <a:spcPct val="100000"/>
              </a:lnSpc>
              <a:spcBef>
                <a:spcPct val="0"/>
              </a:spcBef>
              <a:spcAft>
                <a:spcPct val="0"/>
              </a:spcAft>
              <a:buClrTx/>
              <a:buSzTx/>
              <a:buFontTx/>
              <a:buNone/>
              <a:tabLst/>
            </a:pPr>
            <a:r>
              <a:rPr lang="es-ES" sz="1200" dirty="0" smtClean="0">
                <a:solidFill>
                  <a:srgbClr val="000000"/>
                </a:solidFill>
                <a:latin typeface="Arial" pitchFamily="34" charset="0"/>
                <a:cs typeface="Arial" pitchFamily="34" charset="0"/>
              </a:rPr>
              <a:t>No olvidemos simbologias: llaves</a:t>
            </a:r>
          </a:p>
          <a:p>
            <a:pPr marL="0" marR="0" lvl="0" indent="0" algn="l" defTabSz="914400" rtl="0" eaLnBrk="1" fontAlgn="base" latinLnBrk="0" hangingPunct="1">
              <a:lnSpc>
                <a:spcPct val="100000"/>
              </a:lnSpc>
              <a:spcBef>
                <a:spcPct val="0"/>
              </a:spcBef>
              <a:spcAft>
                <a:spcPct val="0"/>
              </a:spcAft>
              <a:buClrTx/>
              <a:buSzTx/>
              <a:buFontTx/>
              <a:buNone/>
              <a:tabLst/>
            </a:pPr>
            <a:endParaRPr lang="es-ES" sz="1200" dirty="0" smtClean="0">
              <a:solidFill>
                <a:srgbClr val="000000"/>
              </a:solidFill>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endParaRPr>
          </a:p>
        </p:txBody>
      </p:sp>
      <p:pic>
        <p:nvPicPr>
          <p:cNvPr id="33" name="Imagen 2" descr="http://www.monografias.com/trabajos/java/Image148.gif"/>
          <p:cNvPicPr>
            <a:picLocks noChangeAspect="1" noChangeArrowheads="1"/>
          </p:cNvPicPr>
          <p:nvPr/>
        </p:nvPicPr>
        <p:blipFill>
          <a:blip r:embed="rId7" cstate="print"/>
          <a:srcRect/>
          <a:stretch>
            <a:fillRect/>
          </a:stretch>
        </p:blipFill>
        <p:spPr bwMode="auto">
          <a:xfrm>
            <a:off x="4788024" y="5445224"/>
            <a:ext cx="695325" cy="1247775"/>
          </a:xfrm>
          <a:prstGeom prst="rect">
            <a:avLst/>
          </a:prstGeom>
          <a:noFill/>
          <a:ln w="9525">
            <a:solidFill>
              <a:schemeClr val="tx1"/>
            </a:solidFill>
            <a:miter lim="800000"/>
            <a:headEnd/>
            <a:tailEnd/>
          </a:ln>
        </p:spPr>
      </p:pic>
    </p:spTree>
  </p:cSld>
  <p:clrMapOvr>
    <a:masterClrMapping/>
  </p:clrMapOvr>
  <p:transition spd="med">
    <p:wheel spokes="8"/>
    <p:sndAc>
      <p:stSnd>
        <p:snd r:embed="rId2" name="Endlesslove.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77" name="Imagen 12" descr="http://www.monografias.com/trabajos/java/Image162.gif"/>
          <p:cNvPicPr>
            <a:picLocks noChangeAspect="1" noChangeArrowheads="1"/>
          </p:cNvPicPr>
          <p:nvPr/>
        </p:nvPicPr>
        <p:blipFill>
          <a:blip r:embed="rId4" cstate="print"/>
          <a:srcRect/>
          <a:stretch>
            <a:fillRect/>
          </a:stretch>
        </p:blipFill>
        <p:spPr bwMode="auto">
          <a:xfrm>
            <a:off x="2195736" y="1844824"/>
            <a:ext cx="2733675" cy="1333500"/>
          </a:xfrm>
          <a:prstGeom prst="rect">
            <a:avLst/>
          </a:prstGeom>
          <a:noFill/>
          <a:ln w="9525">
            <a:noFill/>
            <a:miter lim="800000"/>
            <a:headEnd/>
            <a:tailEnd/>
          </a:ln>
        </p:spPr>
      </p:pic>
      <p:graphicFrame>
        <p:nvGraphicFramePr>
          <p:cNvPr id="4" name="3 Tabla"/>
          <p:cNvGraphicFramePr>
            <a:graphicFrameLocks noGrp="1"/>
          </p:cNvGraphicFramePr>
          <p:nvPr/>
        </p:nvGraphicFramePr>
        <p:xfrm>
          <a:off x="4283967" y="3659681"/>
          <a:ext cx="4696049" cy="2987383"/>
        </p:xfrm>
        <a:graphic>
          <a:graphicData uri="http://schemas.openxmlformats.org/drawingml/2006/table">
            <a:tbl>
              <a:tblPr/>
              <a:tblGrid>
                <a:gridCol w="576065"/>
                <a:gridCol w="648072"/>
                <a:gridCol w="720080"/>
                <a:gridCol w="648072"/>
                <a:gridCol w="648072"/>
                <a:gridCol w="720080"/>
                <a:gridCol w="735608"/>
              </a:tblGrid>
              <a:tr h="205719">
                <a:tc>
                  <a:txBody>
                    <a:bodyPr/>
                    <a:lstStyle/>
                    <a:p>
                      <a:pPr marR="0" indent="0" algn="ctr" rtl="0">
                        <a:spcBef>
                          <a:spcPts val="0"/>
                        </a:spcBef>
                        <a:spcAft>
                          <a:spcPts val="0"/>
                        </a:spcAft>
                      </a:pPr>
                      <a:r>
                        <a:rPr lang="es-ES" sz="1200" b="1" kern="1400" dirty="0" smtClean="0">
                          <a:solidFill>
                            <a:schemeClr val="tx1"/>
                          </a:solidFill>
                          <a:latin typeface="Gill Sans MT Condensed"/>
                        </a:rPr>
                        <a:t>CLIENTE</a:t>
                      </a:r>
                      <a:endParaRPr lang="pl-PL" sz="1200" b="1" kern="1400" dirty="0">
                        <a:solidFill>
                          <a:schemeClr val="tx1"/>
                        </a:solidFill>
                        <a:latin typeface="Gill Sans MT Condensed"/>
                      </a:endParaRPr>
                    </a:p>
                  </a:txBody>
                  <a:tcPr marL="22651"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s-ES" sz="1200" b="1" kern="1400" dirty="0" smtClean="0">
                          <a:solidFill>
                            <a:schemeClr val="tx1"/>
                          </a:solidFill>
                          <a:latin typeface="Gill Sans MT Condensed"/>
                        </a:rPr>
                        <a:t>TESORERIA</a:t>
                      </a:r>
                      <a:endParaRPr lang="pl-PL" sz="1200" b="1" kern="1400" dirty="0">
                        <a:solidFill>
                          <a:schemeClr val="tx1"/>
                        </a:solidFill>
                        <a:latin typeface="Gill Sans MT Condensed"/>
                      </a:endParaRPr>
                    </a:p>
                  </a:txBody>
                  <a:tcPr marL="22651"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s-ES" sz="1200" b="1" kern="1400" dirty="0" smtClean="0">
                          <a:solidFill>
                            <a:schemeClr val="tx1"/>
                          </a:solidFill>
                          <a:latin typeface="Gill Sans MT Condensed"/>
                        </a:rPr>
                        <a:t>IMPUESTOS</a:t>
                      </a:r>
                      <a:endParaRPr lang="pl-PL" sz="1200" b="1" kern="1400" dirty="0">
                        <a:solidFill>
                          <a:schemeClr val="tx1"/>
                        </a:solidFill>
                        <a:latin typeface="Gill Sans MT Condensed"/>
                      </a:endParaRPr>
                    </a:p>
                  </a:txBody>
                  <a:tcPr marL="22651"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s-ES" sz="1200" b="1" kern="1400" dirty="0" smtClean="0">
                          <a:solidFill>
                            <a:schemeClr val="tx1"/>
                          </a:solidFill>
                          <a:latin typeface="Gill Sans MT Condensed"/>
                        </a:rPr>
                        <a:t>AUDITORIAS</a:t>
                      </a:r>
                      <a:endParaRPr lang="pl-PL" sz="1200" b="1" kern="1400" dirty="0">
                        <a:solidFill>
                          <a:schemeClr val="tx1"/>
                        </a:solidFill>
                        <a:latin typeface="Gill Sans MT Condensed"/>
                      </a:endParaRPr>
                    </a:p>
                  </a:txBody>
                  <a:tcPr marL="22651"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s-ES" sz="1200" b="1" kern="1400" dirty="0" smtClean="0">
                          <a:solidFill>
                            <a:schemeClr val="tx1"/>
                          </a:solidFill>
                          <a:latin typeface="Gill Sans MT Condensed"/>
                        </a:rPr>
                        <a:t>MEJORAS</a:t>
                      </a:r>
                      <a:endParaRPr lang="pl-PL" sz="1200" b="1" kern="1400" dirty="0">
                        <a:solidFill>
                          <a:schemeClr val="tx1"/>
                        </a:solidFill>
                        <a:latin typeface="Gill Sans MT Condensed"/>
                      </a:endParaRPr>
                    </a:p>
                  </a:txBody>
                  <a:tcPr marL="22651"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s-ES" sz="1200" b="1" kern="1400" dirty="0" smtClean="0">
                          <a:solidFill>
                            <a:schemeClr val="tx1"/>
                          </a:solidFill>
                          <a:latin typeface="Gill Sans MT Condensed"/>
                        </a:rPr>
                        <a:t>REPARACION</a:t>
                      </a:r>
                      <a:endParaRPr lang="pl-PL" sz="1200" b="1" kern="1400" dirty="0">
                        <a:solidFill>
                          <a:schemeClr val="tx1"/>
                        </a:solidFill>
                        <a:latin typeface="Gill Sans MT Condensed"/>
                      </a:endParaRPr>
                    </a:p>
                  </a:txBody>
                  <a:tcPr marL="22651"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s-ES" sz="1000" b="1" kern="1400" dirty="0" smtClean="0">
                          <a:solidFill>
                            <a:schemeClr val="tx1"/>
                          </a:solidFill>
                          <a:latin typeface="Gill Sans MT Condensed"/>
                        </a:rPr>
                        <a:t>MANTENIMIENTOS</a:t>
                      </a:r>
                      <a:endParaRPr lang="pl-PL" sz="1000" b="1" kern="1400" dirty="0">
                        <a:solidFill>
                          <a:schemeClr val="tx1"/>
                        </a:solidFill>
                        <a:latin typeface="Gill Sans MT Condensed"/>
                      </a:endParaRPr>
                    </a:p>
                  </a:txBody>
                  <a:tcPr marL="22651"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bg1"/>
                    </a:solidFill>
                  </a:tcPr>
                </a:tc>
              </a:tr>
              <a:tr h="166538">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166538">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166538">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166538">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166538">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166538">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166538">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166538">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166538">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166538">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166538">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166538">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166538">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176519">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227934">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r h="166544">
                <a:tc>
                  <a:txBody>
                    <a:bodyPr/>
                    <a:lstStyle/>
                    <a:p>
                      <a:pPr marR="0" indent="0" algn="l" rtl="0">
                        <a:spcBef>
                          <a:spcPts val="0"/>
                        </a:spcBef>
                        <a:spcAft>
                          <a:spcPts val="0"/>
                        </a:spcAft>
                      </a:pPr>
                      <a:r>
                        <a:rPr lang="pl-PL" sz="500" kern="1400" dirty="0">
                          <a:solidFill>
                            <a:srgbClr val="000000"/>
                          </a:solidFill>
                          <a:latin typeface="Gill Sans MT"/>
                        </a:rPr>
                        <a:t> </a:t>
                      </a:r>
                    </a:p>
                  </a:txBody>
                  <a:tcPr marL="20664" marR="20664" marT="20664" marB="20664">
                    <a:lnL>
                      <a:noFill/>
                    </a:lnL>
                    <a:lnR>
                      <a:noFill/>
                    </a:lnR>
                    <a:lnT w="3175" cap="flat" cmpd="sng" algn="ctr">
                      <a:solidFill>
                        <a:srgbClr val="000000"/>
                      </a:solidFill>
                      <a:prstDash val="solid"/>
                      <a:round/>
                      <a:headEnd type="none" w="med" len="med"/>
                      <a:tailEnd type="none" w="med" len="med"/>
                    </a:lnT>
                    <a:lnB>
                      <a:noFill/>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a:noFill/>
                    </a:lnL>
                    <a:lnR>
                      <a:noFill/>
                    </a:lnR>
                    <a:lnT w="3175" cap="flat" cmpd="sng" algn="ctr">
                      <a:solidFill>
                        <a:srgbClr val="000000"/>
                      </a:solidFill>
                      <a:prstDash val="solid"/>
                      <a:round/>
                      <a:headEnd type="none" w="med" len="med"/>
                      <a:tailEnd type="none" w="med" len="med"/>
                    </a:lnT>
                    <a:lnB>
                      <a:noFill/>
                    </a:lnB>
                    <a:solidFill>
                      <a:srgbClr val="FFFFFF"/>
                    </a:solidFill>
                  </a:tcPr>
                </a:tc>
                <a:tc>
                  <a:txBody>
                    <a:bodyPr/>
                    <a:lstStyle/>
                    <a:p>
                      <a:pPr marR="0" indent="0" algn="l" rtl="0">
                        <a:spcBef>
                          <a:spcPts val="0"/>
                        </a:spcBef>
                        <a:spcAft>
                          <a:spcPts val="0"/>
                        </a:spcAft>
                      </a:pPr>
                      <a:r>
                        <a:rPr lang="pl-PL" sz="500" kern="1400">
                          <a:solidFill>
                            <a:srgbClr val="000000"/>
                          </a:solidFill>
                          <a:latin typeface="Gill Sans MT"/>
                        </a:rPr>
                        <a:t> </a:t>
                      </a:r>
                    </a:p>
                  </a:txBody>
                  <a:tcPr marL="20664" marR="20664" marT="20664" marB="20664">
                    <a:lnL>
                      <a:noFill/>
                    </a:lnL>
                    <a:lnR>
                      <a:noFill/>
                    </a:lnR>
                    <a:lnT w="3175" cap="flat" cmpd="sng" algn="ctr">
                      <a:solidFill>
                        <a:srgbClr val="000000"/>
                      </a:solidFill>
                      <a:prstDash val="solid"/>
                      <a:round/>
                      <a:headEnd type="none" w="med" len="med"/>
                      <a:tailEnd type="none" w="med" len="med"/>
                    </a:lnT>
                    <a:lnB>
                      <a:noFill/>
                    </a:lnB>
                    <a:solidFill>
                      <a:srgbClr val="FFFFFF"/>
                    </a:solidFill>
                  </a:tcPr>
                </a:tc>
                <a:tc>
                  <a:txBody>
                    <a:bodyPr/>
                    <a:lstStyle/>
                    <a:p>
                      <a:pPr marR="0" indent="0" algn="l" rtl="0">
                        <a:spcBef>
                          <a:spcPts val="0"/>
                        </a:spcBef>
                        <a:spcAft>
                          <a:spcPts val="0"/>
                        </a:spcAft>
                      </a:pPr>
                      <a:r>
                        <a:rPr lang="pl-PL" sz="500" kern="1400" dirty="0">
                          <a:solidFill>
                            <a:srgbClr val="000000"/>
                          </a:solidFill>
                          <a:latin typeface="Gill Sans MT"/>
                        </a:rPr>
                        <a:t> </a:t>
                      </a:r>
                    </a:p>
                  </a:txBody>
                  <a:tcPr marL="20664" marR="20664" marT="20664" marB="20664">
                    <a:lnL>
                      <a:noFill/>
                    </a:lnL>
                    <a:lnR>
                      <a:noFill/>
                    </a:lnR>
                    <a:lnT w="3175" cap="flat" cmpd="sng" algn="ctr">
                      <a:solidFill>
                        <a:srgbClr val="000000"/>
                      </a:solidFill>
                      <a:prstDash val="solid"/>
                      <a:round/>
                      <a:headEnd type="none" w="med" len="med"/>
                      <a:tailEnd type="none" w="med" len="med"/>
                    </a:lnT>
                    <a:lnB>
                      <a:noFill/>
                    </a:lnB>
                    <a:solidFill>
                      <a:srgbClr val="FFFFFF"/>
                    </a:solidFill>
                  </a:tcPr>
                </a:tc>
                <a:tc>
                  <a:txBody>
                    <a:bodyPr/>
                    <a:lstStyle/>
                    <a:p>
                      <a:pPr marR="0" indent="0" algn="l" rtl="0">
                        <a:spcBef>
                          <a:spcPts val="0"/>
                        </a:spcBef>
                        <a:spcAft>
                          <a:spcPts val="0"/>
                        </a:spcAft>
                      </a:pPr>
                      <a:r>
                        <a:rPr lang="pl-PL" sz="800" kern="1400">
                          <a:solidFill>
                            <a:schemeClr val="tx1"/>
                          </a:solidFill>
                          <a:latin typeface="Arial Black" pitchFamily="34" charset="0"/>
                        </a:rPr>
                        <a:t> </a:t>
                      </a:r>
                    </a:p>
                  </a:txBody>
                  <a:tcPr marL="20664" marR="20664" marT="20664" marB="20664">
                    <a:lnL>
                      <a:no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a:noFill/>
                    </a:lnB>
                    <a:solidFill>
                      <a:srgbClr val="FFFFFF"/>
                    </a:solidFill>
                  </a:tcPr>
                </a:tc>
                <a:tc>
                  <a:txBody>
                    <a:bodyPr/>
                    <a:lstStyle/>
                    <a:p>
                      <a:pPr marR="0" indent="0" algn="l" rtl="0">
                        <a:spcBef>
                          <a:spcPts val="0"/>
                        </a:spcBef>
                        <a:spcAft>
                          <a:spcPts val="0"/>
                        </a:spcAft>
                      </a:pPr>
                      <a:r>
                        <a:rPr lang="es-ES" sz="800" kern="1400" dirty="0" smtClean="0">
                          <a:solidFill>
                            <a:schemeClr val="tx1"/>
                          </a:solidFill>
                          <a:latin typeface="Arial Black" pitchFamily="34" charset="0"/>
                        </a:rPr>
                        <a:t>VARIABLES</a:t>
                      </a:r>
                      <a:endParaRPr lang="pl-PL" sz="800" kern="1400" dirty="0">
                        <a:solidFill>
                          <a:schemeClr val="tx1"/>
                        </a:solidFill>
                        <a:latin typeface="Arial Black" pitchFamily="34" charset="0"/>
                      </a:endParaRP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c>
                  <a:txBody>
                    <a:bodyPr/>
                    <a:lstStyle/>
                    <a:p>
                      <a:pPr marR="0" indent="0" algn="l" rtl="0">
                        <a:spcBef>
                          <a:spcPts val="0"/>
                        </a:spcBef>
                        <a:spcAft>
                          <a:spcPts val="0"/>
                        </a:spcAft>
                      </a:pPr>
                      <a:r>
                        <a:rPr lang="es-ES" sz="1000" kern="1400" dirty="0" smtClean="0">
                          <a:solidFill>
                            <a:schemeClr val="tx1"/>
                          </a:solidFill>
                          <a:latin typeface="Arial Black" pitchFamily="34" charset="0"/>
                        </a:rPr>
                        <a:t>     %    &amp;</a:t>
                      </a:r>
                      <a:r>
                        <a:rPr lang="pl-PL" sz="1000" kern="1400" dirty="0">
                          <a:solidFill>
                            <a:schemeClr val="tx1"/>
                          </a:solidFill>
                          <a:latin typeface="Arial Black" pitchFamily="34" charset="0"/>
                        </a:rPr>
                        <a:t> </a:t>
                      </a:r>
                    </a:p>
                  </a:txBody>
                  <a:tcPr marL="20664" marR="20664" marT="20664" marB="20664">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FFFFF"/>
                    </a:solidFill>
                  </a:tcPr>
                </a:tc>
              </a:tr>
            </a:tbl>
          </a:graphicData>
        </a:graphic>
      </p:graphicFrame>
      <p:sp>
        <p:nvSpPr>
          <p:cNvPr id="20482" name="Oval 2"/>
          <p:cNvSpPr>
            <a:spLocks noChangeArrowheads="1" noChangeShapeType="1"/>
          </p:cNvSpPr>
          <p:nvPr/>
        </p:nvSpPr>
        <p:spPr bwMode="auto">
          <a:xfrm>
            <a:off x="107504" y="260648"/>
            <a:ext cx="2105025" cy="577850"/>
          </a:xfrm>
          <a:prstGeom prst="ellipse">
            <a:avLst/>
          </a:prstGeom>
          <a:solidFill>
            <a:srgbClr val="000000"/>
          </a:solidFill>
          <a:ln w="25400" algn="in">
            <a:solidFill>
              <a:schemeClr val="accent1"/>
            </a:solidFill>
            <a:round/>
            <a:headEnd/>
            <a:tailEnd/>
          </a:ln>
          <a:effectLst>
            <a:outerShdw blurRad="50800" dist="50800" dir="5400000" algn="ctr" rotWithShape="0">
              <a:srgbClr val="0099FF"/>
            </a:outerShdw>
          </a:effectLst>
          <a:scene3d>
            <a:camera prst="orthographicFront"/>
            <a:lightRig rig="twoPt" dir="t"/>
          </a:scene3d>
        </p:spPr>
        <p:txBody>
          <a:bodyPr vert="horz" wrap="square" lIns="36576" tIns="36576" rIns="36576" bIns="36576" numCol="1" anchor="t" anchorCtr="0" compatLnSpc="1">
            <a:prstTxWarp prst="textNoShape">
              <a:avLst/>
            </a:prstTxWarp>
          </a:bodyPr>
          <a:lstStyle/>
          <a:p>
            <a:endParaRPr lang="es-ES"/>
          </a:p>
        </p:txBody>
      </p:sp>
      <p:sp>
        <p:nvSpPr>
          <p:cNvPr id="20483" name="Text Box 3"/>
          <p:cNvSpPr txBox="1">
            <a:spLocks noChangeArrowheads="1" noChangeShapeType="1"/>
          </p:cNvSpPr>
          <p:nvPr/>
        </p:nvSpPr>
        <p:spPr bwMode="auto">
          <a:xfrm>
            <a:off x="395536" y="332656"/>
            <a:ext cx="1689100" cy="360040"/>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bg1"/>
                </a:solidFill>
                <a:effectLst/>
                <a:latin typeface="Gill Sans MT Condensed" pitchFamily="34" charset="0"/>
              </a:rPr>
              <a:t>FUNCION DE DIRIGIR</a:t>
            </a:r>
            <a:endParaRPr kumimoji="0" lang="es-ES" sz="1800" b="0" i="0" u="none" strike="noStrike" cap="none" normalizeH="0" baseline="0" dirty="0" smtClean="0">
              <a:ln>
                <a:noFill/>
              </a:ln>
              <a:solidFill>
                <a:schemeClr val="bg1"/>
              </a:solidFill>
              <a:effectLst/>
              <a:latin typeface="Arial" pitchFamily="34" charset="0"/>
            </a:endParaRPr>
          </a:p>
        </p:txBody>
      </p:sp>
      <p:grpSp>
        <p:nvGrpSpPr>
          <p:cNvPr id="2" name="Group 4"/>
          <p:cNvGrpSpPr>
            <a:grpSpLocks/>
          </p:cNvGrpSpPr>
          <p:nvPr/>
        </p:nvGrpSpPr>
        <p:grpSpPr bwMode="auto">
          <a:xfrm flipH="1">
            <a:off x="179512" y="692696"/>
            <a:ext cx="288032" cy="2664296"/>
            <a:chOff x="107983669" y="105866062"/>
            <a:chExt cx="411196" cy="6381581"/>
          </a:xfrm>
        </p:grpSpPr>
        <p:grpSp>
          <p:nvGrpSpPr>
            <p:cNvPr id="3" name="Group 5"/>
            <p:cNvGrpSpPr>
              <a:grpSpLocks/>
            </p:cNvGrpSpPr>
            <p:nvPr/>
          </p:nvGrpSpPr>
          <p:grpSpPr bwMode="auto">
            <a:xfrm rot="5514000">
              <a:off x="105288882" y="108845537"/>
              <a:ext cx="5986638" cy="27688"/>
              <a:chOff x="105288882" y="108845537"/>
              <a:chExt cx="5986638" cy="27688"/>
            </a:xfrm>
          </p:grpSpPr>
          <p:sp>
            <p:nvSpPr>
              <p:cNvPr id="20486" name="Rectangle 6" hidden="1"/>
              <p:cNvSpPr>
                <a:spLocks noChangeArrowheads="1" noChangeShapeType="1"/>
              </p:cNvSpPr>
              <p:nvPr/>
            </p:nvSpPr>
            <p:spPr bwMode="auto">
              <a:xfrm>
                <a:off x="105288882" y="108845537"/>
                <a:ext cx="5986638" cy="27688"/>
              </a:xfrm>
              <a:prstGeom prst="rect">
                <a:avLst/>
              </a:prstGeom>
              <a:noFill/>
              <a:ln w="0" algn="in">
                <a:solidFill>
                  <a:srgbClr val="00B050"/>
                </a:solid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487" name="Oval 7"/>
              <p:cNvSpPr>
                <a:spLocks noChangeArrowheads="1" noChangeShapeType="1"/>
              </p:cNvSpPr>
              <p:nvPr/>
            </p:nvSpPr>
            <p:spPr bwMode="auto">
              <a:xfrm>
                <a:off x="105288882"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488" name="Oval 8"/>
              <p:cNvSpPr>
                <a:spLocks noChangeArrowheads="1" noChangeShapeType="1"/>
              </p:cNvSpPr>
              <p:nvPr/>
            </p:nvSpPr>
            <p:spPr bwMode="auto">
              <a:xfrm>
                <a:off x="105389841"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489" name="Oval 9"/>
              <p:cNvSpPr>
                <a:spLocks noChangeArrowheads="1" noChangeShapeType="1"/>
              </p:cNvSpPr>
              <p:nvPr/>
            </p:nvSpPr>
            <p:spPr bwMode="auto">
              <a:xfrm>
                <a:off x="105490800"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490" name="Oval 10"/>
              <p:cNvSpPr>
                <a:spLocks noChangeArrowheads="1" noChangeShapeType="1"/>
              </p:cNvSpPr>
              <p:nvPr/>
            </p:nvSpPr>
            <p:spPr bwMode="auto">
              <a:xfrm>
                <a:off x="105591759"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491" name="Oval 11"/>
              <p:cNvSpPr>
                <a:spLocks noChangeArrowheads="1" noChangeShapeType="1"/>
              </p:cNvSpPr>
              <p:nvPr/>
            </p:nvSpPr>
            <p:spPr bwMode="auto">
              <a:xfrm>
                <a:off x="105692718"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492" name="Oval 12"/>
              <p:cNvSpPr>
                <a:spLocks noChangeArrowheads="1" noChangeShapeType="1"/>
              </p:cNvSpPr>
              <p:nvPr/>
            </p:nvSpPr>
            <p:spPr bwMode="auto">
              <a:xfrm>
                <a:off x="105793677"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493" name="Oval 13"/>
              <p:cNvSpPr>
                <a:spLocks noChangeArrowheads="1" noChangeShapeType="1"/>
              </p:cNvSpPr>
              <p:nvPr/>
            </p:nvSpPr>
            <p:spPr bwMode="auto">
              <a:xfrm>
                <a:off x="105894636"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494" name="Oval 14"/>
              <p:cNvSpPr>
                <a:spLocks noChangeArrowheads="1" noChangeShapeType="1"/>
              </p:cNvSpPr>
              <p:nvPr/>
            </p:nvSpPr>
            <p:spPr bwMode="auto">
              <a:xfrm>
                <a:off x="105995595"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495" name="Oval 15"/>
              <p:cNvSpPr>
                <a:spLocks noChangeArrowheads="1" noChangeShapeType="1"/>
              </p:cNvSpPr>
              <p:nvPr/>
            </p:nvSpPr>
            <p:spPr bwMode="auto">
              <a:xfrm>
                <a:off x="106096554"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496" name="Oval 16"/>
              <p:cNvSpPr>
                <a:spLocks noChangeArrowheads="1" noChangeShapeType="1"/>
              </p:cNvSpPr>
              <p:nvPr/>
            </p:nvSpPr>
            <p:spPr bwMode="auto">
              <a:xfrm>
                <a:off x="106197513"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497" name="Oval 17"/>
              <p:cNvSpPr>
                <a:spLocks noChangeArrowheads="1" noChangeShapeType="1"/>
              </p:cNvSpPr>
              <p:nvPr/>
            </p:nvSpPr>
            <p:spPr bwMode="auto">
              <a:xfrm>
                <a:off x="106298472"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498" name="Oval 18"/>
              <p:cNvSpPr>
                <a:spLocks noChangeArrowheads="1" noChangeShapeType="1"/>
              </p:cNvSpPr>
              <p:nvPr/>
            </p:nvSpPr>
            <p:spPr bwMode="auto">
              <a:xfrm>
                <a:off x="106399431"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499" name="Oval 19"/>
              <p:cNvSpPr>
                <a:spLocks noChangeArrowheads="1" noChangeShapeType="1"/>
              </p:cNvSpPr>
              <p:nvPr/>
            </p:nvSpPr>
            <p:spPr bwMode="auto">
              <a:xfrm>
                <a:off x="106500390"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00" name="Oval 20"/>
              <p:cNvSpPr>
                <a:spLocks noChangeArrowheads="1" noChangeShapeType="1"/>
              </p:cNvSpPr>
              <p:nvPr/>
            </p:nvSpPr>
            <p:spPr bwMode="auto">
              <a:xfrm>
                <a:off x="106601349"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01" name="Oval 21"/>
              <p:cNvSpPr>
                <a:spLocks noChangeArrowheads="1" noChangeShapeType="1"/>
              </p:cNvSpPr>
              <p:nvPr/>
            </p:nvSpPr>
            <p:spPr bwMode="auto">
              <a:xfrm>
                <a:off x="106702308"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02" name="Oval 22"/>
              <p:cNvSpPr>
                <a:spLocks noChangeArrowheads="1" noChangeShapeType="1"/>
              </p:cNvSpPr>
              <p:nvPr/>
            </p:nvSpPr>
            <p:spPr bwMode="auto">
              <a:xfrm>
                <a:off x="106803267"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03" name="Oval 23"/>
              <p:cNvSpPr>
                <a:spLocks noChangeArrowheads="1" noChangeShapeType="1"/>
              </p:cNvSpPr>
              <p:nvPr/>
            </p:nvSpPr>
            <p:spPr bwMode="auto">
              <a:xfrm>
                <a:off x="106904226"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04" name="Oval 24"/>
              <p:cNvSpPr>
                <a:spLocks noChangeArrowheads="1" noChangeShapeType="1"/>
              </p:cNvSpPr>
              <p:nvPr/>
            </p:nvSpPr>
            <p:spPr bwMode="auto">
              <a:xfrm>
                <a:off x="107005185"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05" name="Oval 25"/>
              <p:cNvSpPr>
                <a:spLocks noChangeArrowheads="1" noChangeShapeType="1"/>
              </p:cNvSpPr>
              <p:nvPr/>
            </p:nvSpPr>
            <p:spPr bwMode="auto">
              <a:xfrm>
                <a:off x="107106144"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06" name="Oval 26"/>
              <p:cNvSpPr>
                <a:spLocks noChangeArrowheads="1" noChangeShapeType="1"/>
              </p:cNvSpPr>
              <p:nvPr/>
            </p:nvSpPr>
            <p:spPr bwMode="auto">
              <a:xfrm>
                <a:off x="107207103"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07" name="Oval 27"/>
              <p:cNvSpPr>
                <a:spLocks noChangeArrowheads="1" noChangeShapeType="1"/>
              </p:cNvSpPr>
              <p:nvPr/>
            </p:nvSpPr>
            <p:spPr bwMode="auto">
              <a:xfrm>
                <a:off x="107308062"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08" name="Oval 28"/>
              <p:cNvSpPr>
                <a:spLocks noChangeArrowheads="1" noChangeShapeType="1"/>
              </p:cNvSpPr>
              <p:nvPr/>
            </p:nvSpPr>
            <p:spPr bwMode="auto">
              <a:xfrm>
                <a:off x="107409021"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09" name="Oval 29"/>
              <p:cNvSpPr>
                <a:spLocks noChangeArrowheads="1" noChangeShapeType="1"/>
              </p:cNvSpPr>
              <p:nvPr/>
            </p:nvSpPr>
            <p:spPr bwMode="auto">
              <a:xfrm>
                <a:off x="107509980"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10" name="Oval 30"/>
              <p:cNvSpPr>
                <a:spLocks noChangeArrowheads="1" noChangeShapeType="1"/>
              </p:cNvSpPr>
              <p:nvPr/>
            </p:nvSpPr>
            <p:spPr bwMode="auto">
              <a:xfrm>
                <a:off x="107610939"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11" name="Oval 31"/>
              <p:cNvSpPr>
                <a:spLocks noChangeArrowheads="1" noChangeShapeType="1"/>
              </p:cNvSpPr>
              <p:nvPr/>
            </p:nvSpPr>
            <p:spPr bwMode="auto">
              <a:xfrm>
                <a:off x="107711898"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12" name="Oval 32"/>
              <p:cNvSpPr>
                <a:spLocks noChangeArrowheads="1" noChangeShapeType="1"/>
              </p:cNvSpPr>
              <p:nvPr/>
            </p:nvSpPr>
            <p:spPr bwMode="auto">
              <a:xfrm>
                <a:off x="107812857"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13" name="Oval 33"/>
              <p:cNvSpPr>
                <a:spLocks noChangeArrowheads="1" noChangeShapeType="1"/>
              </p:cNvSpPr>
              <p:nvPr/>
            </p:nvSpPr>
            <p:spPr bwMode="auto">
              <a:xfrm>
                <a:off x="107913816"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14" name="Oval 34"/>
              <p:cNvSpPr>
                <a:spLocks noChangeArrowheads="1" noChangeShapeType="1"/>
              </p:cNvSpPr>
              <p:nvPr/>
            </p:nvSpPr>
            <p:spPr bwMode="auto">
              <a:xfrm>
                <a:off x="108014775"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15" name="Oval 35"/>
              <p:cNvSpPr>
                <a:spLocks noChangeArrowheads="1" noChangeShapeType="1"/>
              </p:cNvSpPr>
              <p:nvPr/>
            </p:nvSpPr>
            <p:spPr bwMode="auto">
              <a:xfrm>
                <a:off x="108115734"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16" name="Oval 36"/>
              <p:cNvSpPr>
                <a:spLocks noChangeArrowheads="1" noChangeShapeType="1"/>
              </p:cNvSpPr>
              <p:nvPr/>
            </p:nvSpPr>
            <p:spPr bwMode="auto">
              <a:xfrm>
                <a:off x="108216693"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17" name="Oval 37"/>
              <p:cNvSpPr>
                <a:spLocks noChangeArrowheads="1" noChangeShapeType="1"/>
              </p:cNvSpPr>
              <p:nvPr/>
            </p:nvSpPr>
            <p:spPr bwMode="auto">
              <a:xfrm>
                <a:off x="108317652"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18" name="Oval 38"/>
              <p:cNvSpPr>
                <a:spLocks noChangeArrowheads="1" noChangeShapeType="1"/>
              </p:cNvSpPr>
              <p:nvPr/>
            </p:nvSpPr>
            <p:spPr bwMode="auto">
              <a:xfrm>
                <a:off x="108418611"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19" name="Oval 39"/>
              <p:cNvSpPr>
                <a:spLocks noChangeArrowheads="1" noChangeShapeType="1"/>
              </p:cNvSpPr>
              <p:nvPr/>
            </p:nvSpPr>
            <p:spPr bwMode="auto">
              <a:xfrm>
                <a:off x="108519570"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20" name="Oval 40"/>
              <p:cNvSpPr>
                <a:spLocks noChangeArrowheads="1" noChangeShapeType="1"/>
              </p:cNvSpPr>
              <p:nvPr/>
            </p:nvSpPr>
            <p:spPr bwMode="auto">
              <a:xfrm>
                <a:off x="108620529"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21" name="Oval 41"/>
              <p:cNvSpPr>
                <a:spLocks noChangeArrowheads="1" noChangeShapeType="1"/>
              </p:cNvSpPr>
              <p:nvPr/>
            </p:nvSpPr>
            <p:spPr bwMode="auto">
              <a:xfrm>
                <a:off x="108721488"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22" name="Oval 42"/>
              <p:cNvSpPr>
                <a:spLocks noChangeArrowheads="1" noChangeShapeType="1"/>
              </p:cNvSpPr>
              <p:nvPr/>
            </p:nvSpPr>
            <p:spPr bwMode="auto">
              <a:xfrm>
                <a:off x="108822447"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23" name="Oval 43"/>
              <p:cNvSpPr>
                <a:spLocks noChangeArrowheads="1" noChangeShapeType="1"/>
              </p:cNvSpPr>
              <p:nvPr/>
            </p:nvSpPr>
            <p:spPr bwMode="auto">
              <a:xfrm>
                <a:off x="108923406"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24" name="Oval 44"/>
              <p:cNvSpPr>
                <a:spLocks noChangeArrowheads="1" noChangeShapeType="1"/>
              </p:cNvSpPr>
              <p:nvPr/>
            </p:nvSpPr>
            <p:spPr bwMode="auto">
              <a:xfrm>
                <a:off x="109024365"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25" name="Oval 45"/>
              <p:cNvSpPr>
                <a:spLocks noChangeArrowheads="1" noChangeShapeType="1"/>
              </p:cNvSpPr>
              <p:nvPr/>
            </p:nvSpPr>
            <p:spPr bwMode="auto">
              <a:xfrm>
                <a:off x="109125324"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26" name="Oval 46"/>
              <p:cNvSpPr>
                <a:spLocks noChangeArrowheads="1" noChangeShapeType="1"/>
              </p:cNvSpPr>
              <p:nvPr/>
            </p:nvSpPr>
            <p:spPr bwMode="auto">
              <a:xfrm>
                <a:off x="109226283"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27" name="Oval 47"/>
              <p:cNvSpPr>
                <a:spLocks noChangeArrowheads="1" noChangeShapeType="1"/>
              </p:cNvSpPr>
              <p:nvPr/>
            </p:nvSpPr>
            <p:spPr bwMode="auto">
              <a:xfrm>
                <a:off x="109327242"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28" name="Oval 48"/>
              <p:cNvSpPr>
                <a:spLocks noChangeArrowheads="1" noChangeShapeType="1"/>
              </p:cNvSpPr>
              <p:nvPr/>
            </p:nvSpPr>
            <p:spPr bwMode="auto">
              <a:xfrm>
                <a:off x="109428201"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29" name="Oval 49"/>
              <p:cNvSpPr>
                <a:spLocks noChangeArrowheads="1" noChangeShapeType="1"/>
              </p:cNvSpPr>
              <p:nvPr/>
            </p:nvSpPr>
            <p:spPr bwMode="auto">
              <a:xfrm>
                <a:off x="109529160"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30" name="Oval 50"/>
              <p:cNvSpPr>
                <a:spLocks noChangeArrowheads="1" noChangeShapeType="1"/>
              </p:cNvSpPr>
              <p:nvPr/>
            </p:nvSpPr>
            <p:spPr bwMode="auto">
              <a:xfrm>
                <a:off x="109630119"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31" name="Oval 51"/>
              <p:cNvSpPr>
                <a:spLocks noChangeArrowheads="1" noChangeShapeType="1"/>
              </p:cNvSpPr>
              <p:nvPr/>
            </p:nvSpPr>
            <p:spPr bwMode="auto">
              <a:xfrm>
                <a:off x="109731078"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32" name="Oval 52"/>
              <p:cNvSpPr>
                <a:spLocks noChangeArrowheads="1" noChangeShapeType="1"/>
              </p:cNvSpPr>
              <p:nvPr/>
            </p:nvSpPr>
            <p:spPr bwMode="auto">
              <a:xfrm>
                <a:off x="109832037"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33" name="Oval 53"/>
              <p:cNvSpPr>
                <a:spLocks noChangeArrowheads="1" noChangeShapeType="1"/>
              </p:cNvSpPr>
              <p:nvPr/>
            </p:nvSpPr>
            <p:spPr bwMode="auto">
              <a:xfrm>
                <a:off x="109932996"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34" name="Oval 54"/>
              <p:cNvSpPr>
                <a:spLocks noChangeArrowheads="1" noChangeShapeType="1"/>
              </p:cNvSpPr>
              <p:nvPr/>
            </p:nvSpPr>
            <p:spPr bwMode="auto">
              <a:xfrm>
                <a:off x="110033955"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35" name="Oval 55"/>
              <p:cNvSpPr>
                <a:spLocks noChangeArrowheads="1" noChangeShapeType="1"/>
              </p:cNvSpPr>
              <p:nvPr/>
            </p:nvSpPr>
            <p:spPr bwMode="auto">
              <a:xfrm>
                <a:off x="110134914"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36" name="Oval 56"/>
              <p:cNvSpPr>
                <a:spLocks noChangeArrowheads="1" noChangeShapeType="1"/>
              </p:cNvSpPr>
              <p:nvPr/>
            </p:nvSpPr>
            <p:spPr bwMode="auto">
              <a:xfrm>
                <a:off x="110235873"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37" name="Oval 57"/>
              <p:cNvSpPr>
                <a:spLocks noChangeArrowheads="1" noChangeShapeType="1"/>
              </p:cNvSpPr>
              <p:nvPr/>
            </p:nvSpPr>
            <p:spPr bwMode="auto">
              <a:xfrm>
                <a:off x="110336832"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38" name="Oval 58"/>
              <p:cNvSpPr>
                <a:spLocks noChangeArrowheads="1" noChangeShapeType="1"/>
              </p:cNvSpPr>
              <p:nvPr/>
            </p:nvSpPr>
            <p:spPr bwMode="auto">
              <a:xfrm>
                <a:off x="110437791"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39" name="Oval 59"/>
              <p:cNvSpPr>
                <a:spLocks noChangeArrowheads="1" noChangeShapeType="1"/>
              </p:cNvSpPr>
              <p:nvPr/>
            </p:nvSpPr>
            <p:spPr bwMode="auto">
              <a:xfrm>
                <a:off x="110538750"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40" name="Oval 60"/>
              <p:cNvSpPr>
                <a:spLocks noChangeArrowheads="1" noChangeShapeType="1"/>
              </p:cNvSpPr>
              <p:nvPr/>
            </p:nvSpPr>
            <p:spPr bwMode="auto">
              <a:xfrm>
                <a:off x="110639709"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41" name="Oval 61"/>
              <p:cNvSpPr>
                <a:spLocks noChangeArrowheads="1" noChangeShapeType="1"/>
              </p:cNvSpPr>
              <p:nvPr/>
            </p:nvSpPr>
            <p:spPr bwMode="auto">
              <a:xfrm>
                <a:off x="110740668"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42" name="Oval 62"/>
              <p:cNvSpPr>
                <a:spLocks noChangeArrowheads="1" noChangeShapeType="1"/>
              </p:cNvSpPr>
              <p:nvPr/>
            </p:nvSpPr>
            <p:spPr bwMode="auto">
              <a:xfrm>
                <a:off x="110841627"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43" name="Oval 63"/>
              <p:cNvSpPr>
                <a:spLocks noChangeArrowheads="1" noChangeShapeType="1"/>
              </p:cNvSpPr>
              <p:nvPr/>
            </p:nvSpPr>
            <p:spPr bwMode="auto">
              <a:xfrm>
                <a:off x="110942586"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44" name="Oval 64"/>
              <p:cNvSpPr>
                <a:spLocks noChangeArrowheads="1" noChangeShapeType="1"/>
              </p:cNvSpPr>
              <p:nvPr/>
            </p:nvSpPr>
            <p:spPr bwMode="auto">
              <a:xfrm>
                <a:off x="111043545"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45" name="Oval 65"/>
              <p:cNvSpPr>
                <a:spLocks noChangeArrowheads="1" noChangeShapeType="1"/>
              </p:cNvSpPr>
              <p:nvPr/>
            </p:nvSpPr>
            <p:spPr bwMode="auto">
              <a:xfrm>
                <a:off x="111144504"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0546" name="Oval 66"/>
              <p:cNvSpPr>
                <a:spLocks noChangeArrowheads="1" noChangeShapeType="1"/>
              </p:cNvSpPr>
              <p:nvPr/>
            </p:nvSpPr>
            <p:spPr bwMode="auto">
              <a:xfrm>
                <a:off x="111245463" y="108845537"/>
                <a:ext cx="30002" cy="27502"/>
              </a:xfrm>
              <a:prstGeom prst="ellipse">
                <a:avLst/>
              </a:prstGeom>
              <a:solidFill>
                <a:srgbClr val="000000"/>
              </a:solidFill>
              <a:ln w="0" algn="in">
                <a:solidFill>
                  <a:srgbClr val="00B05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grpSp>
        <p:sp>
          <p:nvSpPr>
            <p:cNvPr id="20547" name="AutoShape 67"/>
            <p:cNvSpPr>
              <a:spLocks noChangeArrowheads="1" noChangeShapeType="1"/>
            </p:cNvSpPr>
            <p:nvPr/>
          </p:nvSpPr>
          <p:spPr bwMode="auto">
            <a:xfrm rot="168000" flipH="1" flipV="1">
              <a:off x="107983669" y="111793424"/>
              <a:ext cx="411196" cy="454219"/>
            </a:xfrm>
            <a:prstGeom prst="triangle">
              <a:avLst>
                <a:gd name="adj" fmla="val 50000"/>
              </a:avLst>
            </a:prstGeom>
            <a:solidFill>
              <a:srgbClr val="000000"/>
            </a:solidFill>
            <a:ln w="0" algn="in">
              <a:solidFill>
                <a:srgbClr val="00B050"/>
              </a:solid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grpSp>
      <p:sp>
        <p:nvSpPr>
          <p:cNvPr id="20548" name="Text Box 68"/>
          <p:cNvSpPr txBox="1">
            <a:spLocks noChangeArrowheads="1" noChangeShapeType="1"/>
          </p:cNvSpPr>
          <p:nvPr/>
        </p:nvSpPr>
        <p:spPr bwMode="auto">
          <a:xfrm>
            <a:off x="179512" y="3645024"/>
            <a:ext cx="4032448" cy="423862"/>
          </a:xfrm>
          <a:prstGeom prst="rect">
            <a:avLst/>
          </a:prstGeom>
          <a:noFill/>
          <a:ln w="0" algn="in">
            <a:solidFill>
              <a:srgbClr val="000000"/>
            </a:solidFill>
            <a:miter lim="800000"/>
            <a:headEnd/>
            <a:tailEnd/>
          </a:ln>
          <a:effectLst/>
        </p:spPr>
        <p:txBody>
          <a:bodyPr vert="horz" wrap="square" lIns="36195" tIns="36195" rIns="36195" bIns="36195"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000000"/>
                </a:solidFill>
                <a:effectLst/>
                <a:latin typeface="Arial Black" pitchFamily="34" charset="0"/>
              </a:rPr>
              <a:t>METAS: Tipos de negocios actuales, nuevos, anteriores, diseñados y especiales.</a:t>
            </a:r>
            <a:endParaRPr kumimoji="0" lang="es-ES" sz="1200" b="0" i="0" u="none" strike="noStrike" cap="none" normalizeH="0" baseline="0" dirty="0" smtClean="0">
              <a:ln>
                <a:noFill/>
              </a:ln>
              <a:solidFill>
                <a:schemeClr val="tx1"/>
              </a:solidFill>
              <a:effectLst/>
              <a:latin typeface="Arial Black" pitchFamily="34" charset="0"/>
            </a:endParaRPr>
          </a:p>
        </p:txBody>
      </p:sp>
      <p:sp>
        <p:nvSpPr>
          <p:cNvPr id="20549" name="Text Box 69"/>
          <p:cNvSpPr txBox="1">
            <a:spLocks noChangeArrowheads="1" noChangeShapeType="1"/>
          </p:cNvSpPr>
          <p:nvPr/>
        </p:nvSpPr>
        <p:spPr bwMode="auto">
          <a:xfrm>
            <a:off x="179512" y="4149080"/>
            <a:ext cx="4032448" cy="471487"/>
          </a:xfrm>
          <a:prstGeom prst="rect">
            <a:avLst/>
          </a:prstGeom>
          <a:noFill/>
          <a:ln w="0" algn="in">
            <a:solidFill>
              <a:srgbClr val="000000"/>
            </a:solidFill>
            <a:miter lim="800000"/>
            <a:headEnd/>
            <a:tailEnd/>
          </a:ln>
          <a:effec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000000"/>
                </a:solidFill>
                <a:effectLst/>
                <a:latin typeface="Arial Black" pitchFamily="34" charset="0"/>
              </a:rPr>
              <a:t>BUSQUEDAS:  ahorros, habilidades, mediso, </a:t>
            </a:r>
            <a:r>
              <a:rPr kumimoji="0" lang="es-ES" sz="1200" b="1" i="0" u="sng" strike="noStrike" cap="none" normalizeH="0" baseline="0" dirty="0" smtClean="0">
                <a:ln>
                  <a:noFill/>
                </a:ln>
                <a:solidFill>
                  <a:srgbClr val="000000"/>
                </a:solidFill>
                <a:effectLst/>
                <a:latin typeface="Arial Black" pitchFamily="34" charset="0"/>
              </a:rPr>
              <a:t>operacione</a:t>
            </a:r>
            <a:r>
              <a:rPr kumimoji="0" lang="es-ES" sz="1200" b="1" i="0" u="none" strike="noStrike" cap="none" normalizeH="0" baseline="0" dirty="0" smtClean="0">
                <a:ln>
                  <a:noFill/>
                </a:ln>
                <a:solidFill>
                  <a:srgbClr val="000000"/>
                </a:solidFill>
                <a:effectLst/>
                <a:latin typeface="Arial Black" pitchFamily="34" charset="0"/>
              </a:rPr>
              <a:t>s, licencias y alternativas.</a:t>
            </a:r>
            <a:endParaRPr kumimoji="0" lang="es-ES" sz="1200" b="0" i="0" u="none" strike="noStrike" cap="none" normalizeH="0" baseline="0" dirty="0" smtClean="0">
              <a:ln>
                <a:noFill/>
              </a:ln>
              <a:solidFill>
                <a:schemeClr val="tx1"/>
              </a:solidFill>
              <a:effectLst/>
              <a:latin typeface="Arial Black" pitchFamily="34" charset="0"/>
            </a:endParaRPr>
          </a:p>
        </p:txBody>
      </p:sp>
      <p:sp>
        <p:nvSpPr>
          <p:cNvPr id="20550" name="Text Box 70"/>
          <p:cNvSpPr txBox="1">
            <a:spLocks noChangeArrowheads="1" noChangeShapeType="1"/>
          </p:cNvSpPr>
          <p:nvPr/>
        </p:nvSpPr>
        <p:spPr bwMode="auto">
          <a:xfrm>
            <a:off x="179512" y="4725144"/>
            <a:ext cx="4032448" cy="469900"/>
          </a:xfrm>
          <a:prstGeom prst="rect">
            <a:avLst/>
          </a:prstGeom>
          <a:noFill/>
          <a:ln w="0" algn="in">
            <a:solidFill>
              <a:srgbClr val="000000"/>
            </a:solid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ES" sz="1200" dirty="0" smtClean="0">
                <a:latin typeface="Arial Black" pitchFamily="34" charset="0"/>
              </a:rPr>
              <a:t>METODOS: comparacion, cambios, desicion</a:t>
            </a:r>
            <a:r>
              <a:rPr lang="es-ES" sz="1200" dirty="0" smtClean="0">
                <a:solidFill>
                  <a:srgbClr val="666666"/>
                </a:solidFill>
                <a:latin typeface="Arial Black" pitchFamily="34" charset="0"/>
              </a:rPr>
              <a:t> </a:t>
            </a:r>
            <a:r>
              <a:rPr lang="es-ES" sz="1200" dirty="0" smtClean="0">
                <a:latin typeface="Arial Black" pitchFamily="34" charset="0"/>
              </a:rPr>
              <a:t>en la obra</a:t>
            </a:r>
            <a:endParaRPr kumimoji="0" lang="es-ES" sz="1200" i="0" u="none" strike="noStrike" cap="none" normalizeH="0" baseline="0" dirty="0" smtClean="0">
              <a:ln>
                <a:noFill/>
              </a:ln>
              <a:effectLst/>
              <a:latin typeface="Arial Black" pitchFamily="34" charset="0"/>
            </a:endParaRPr>
          </a:p>
        </p:txBody>
      </p:sp>
      <p:sp>
        <p:nvSpPr>
          <p:cNvPr id="72" name="Text Box 3"/>
          <p:cNvSpPr txBox="1">
            <a:spLocks noChangeArrowheads="1" noChangeShapeType="1"/>
          </p:cNvSpPr>
          <p:nvPr/>
        </p:nvSpPr>
        <p:spPr bwMode="auto">
          <a:xfrm>
            <a:off x="2195736" y="188640"/>
            <a:ext cx="6552728" cy="648071"/>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0" i="0" u="none" strike="noStrike" cap="none" normalizeH="0" baseline="0" dirty="0" smtClean="0">
                <a:ln>
                  <a:noFill/>
                </a:ln>
                <a:effectLst/>
                <a:latin typeface="Arial Black" pitchFamily="34" charset="0"/>
              </a:rPr>
              <a:t>LINEAS DE NEGOCIOS EN JAVA</a:t>
            </a:r>
          </a:p>
        </p:txBody>
      </p:sp>
      <p:sp>
        <p:nvSpPr>
          <p:cNvPr id="73" name="Text Box 70"/>
          <p:cNvSpPr txBox="1">
            <a:spLocks noChangeArrowheads="1" noChangeShapeType="1"/>
          </p:cNvSpPr>
          <p:nvPr/>
        </p:nvSpPr>
        <p:spPr bwMode="auto">
          <a:xfrm>
            <a:off x="179512" y="5157192"/>
            <a:ext cx="4032448" cy="469900"/>
          </a:xfrm>
          <a:prstGeom prst="rect">
            <a:avLst/>
          </a:prstGeom>
          <a:noFill/>
          <a:ln w="0" algn="in">
            <a:solidFill>
              <a:srgbClr val="000000"/>
            </a:solid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effectLst/>
                <a:latin typeface="Arial Black" pitchFamily="34" charset="0"/>
              </a:rPr>
              <a:t>FORMULACIONES: inflacion, promedios, proyecciones en mano de obra</a:t>
            </a:r>
          </a:p>
        </p:txBody>
      </p:sp>
      <p:sp>
        <p:nvSpPr>
          <p:cNvPr id="74" name="Text Box 70"/>
          <p:cNvSpPr txBox="1">
            <a:spLocks noChangeArrowheads="1" noChangeShapeType="1"/>
          </p:cNvSpPr>
          <p:nvPr/>
        </p:nvSpPr>
        <p:spPr bwMode="auto">
          <a:xfrm>
            <a:off x="179512" y="5661248"/>
            <a:ext cx="4032448" cy="469900"/>
          </a:xfrm>
          <a:prstGeom prst="rect">
            <a:avLst/>
          </a:prstGeom>
          <a:noFill/>
          <a:ln w="0" algn="in">
            <a:solidFill>
              <a:srgbClr val="000000"/>
            </a:solid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ES" sz="1200" dirty="0" smtClean="0">
                <a:latin typeface="Arial Black" pitchFamily="34" charset="0"/>
              </a:rPr>
              <a:t>PROCESOS: materiales, tipos de almacen, almacenamiento y alamacenajes.</a:t>
            </a:r>
            <a:endParaRPr kumimoji="0" lang="es-ES" sz="1200" b="0" i="0" u="none" strike="noStrike" cap="none" normalizeH="0" baseline="0" dirty="0" smtClean="0">
              <a:ln>
                <a:noFill/>
              </a:ln>
              <a:effectLst/>
              <a:latin typeface="Arial Black" pitchFamily="34" charset="0"/>
            </a:endParaRPr>
          </a:p>
        </p:txBody>
      </p:sp>
      <p:sp>
        <p:nvSpPr>
          <p:cNvPr id="75" name="Text Box 70"/>
          <p:cNvSpPr txBox="1">
            <a:spLocks noChangeArrowheads="1" noChangeShapeType="1"/>
          </p:cNvSpPr>
          <p:nvPr/>
        </p:nvSpPr>
        <p:spPr bwMode="auto">
          <a:xfrm>
            <a:off x="179512" y="6237312"/>
            <a:ext cx="4032448" cy="469900"/>
          </a:xfrm>
          <a:prstGeom prst="rect">
            <a:avLst/>
          </a:prstGeom>
          <a:noFill/>
          <a:ln w="0" algn="in">
            <a:solidFill>
              <a:srgbClr val="000000"/>
            </a:solid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effectLst/>
                <a:latin typeface="Arial Black" pitchFamily="34" charset="0"/>
              </a:rPr>
              <a:t>Sistema: cambio menterio, pagos, ventas, bonoficaciones, rentabilidades, cantidades</a:t>
            </a:r>
            <a:r>
              <a:rPr kumimoji="0" lang="es-ES" sz="1200" b="0" i="0" u="none" strike="noStrike" cap="none" normalizeH="0" dirty="0" smtClean="0">
                <a:ln>
                  <a:noFill/>
                </a:ln>
                <a:effectLst/>
                <a:latin typeface="Arial Black" pitchFamily="34" charset="0"/>
              </a:rPr>
              <a:t> $ </a:t>
            </a:r>
            <a:endParaRPr kumimoji="0" lang="es-ES" sz="1200" b="0" i="0" u="none" strike="noStrike" cap="none" normalizeH="0" baseline="0" dirty="0" smtClean="0">
              <a:ln>
                <a:noFill/>
              </a:ln>
              <a:effectLst/>
              <a:latin typeface="Arial Black" pitchFamily="34" charset="0"/>
            </a:endParaRPr>
          </a:p>
        </p:txBody>
      </p:sp>
      <p:graphicFrame>
        <p:nvGraphicFramePr>
          <p:cNvPr id="76" name="75 Diagrama"/>
          <p:cNvGraphicFramePr/>
          <p:nvPr/>
        </p:nvGraphicFramePr>
        <p:xfrm>
          <a:off x="611560" y="908720"/>
          <a:ext cx="8352928" cy="25922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med">
    <p:wheel spokes="8"/>
    <p:sndAc>
      <p:stSnd>
        <p:snd r:embed="rId2" name="Endlesslove.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3074" name="1 Título"/>
          <p:cNvSpPr>
            <a:spLocks noGrp="1"/>
          </p:cNvSpPr>
          <p:nvPr>
            <p:ph type="title"/>
          </p:nvPr>
        </p:nvSpPr>
        <p:spPr>
          <a:xfrm>
            <a:off x="899592" y="116632"/>
            <a:ext cx="7344816" cy="914360"/>
          </a:xfrm>
        </p:spPr>
        <p:txBody>
          <a:bodyPr/>
          <a:lstStyle/>
          <a:p>
            <a:pPr algn="ctr" eaLnBrk="1" fontAlgn="auto" hangingPunct="1">
              <a:spcAft>
                <a:spcPts val="0"/>
              </a:spcAft>
              <a:defRPr/>
            </a:pPr>
            <a:r>
              <a:rPr lang="es-ES" sz="5400" dirty="0" smtClean="0">
                <a:solidFill>
                  <a:srgbClr val="FF0000"/>
                </a:solidFill>
              </a:rPr>
              <a:t>TABLA DE CONTENIDO</a:t>
            </a:r>
          </a:p>
        </p:txBody>
      </p:sp>
      <p:sp>
        <p:nvSpPr>
          <p:cNvPr id="19459" name="2 Marcador de texto"/>
          <p:cNvSpPr>
            <a:spLocks noGrp="1"/>
          </p:cNvSpPr>
          <p:nvPr>
            <p:ph type="body" idx="1"/>
          </p:nvPr>
        </p:nvSpPr>
        <p:spPr>
          <a:xfrm>
            <a:off x="457200" y="1535113"/>
            <a:ext cx="4040188" cy="639762"/>
          </a:xfrm>
        </p:spPr>
        <p:txBody>
          <a:bodyPr/>
          <a:lstStyle/>
          <a:p>
            <a:pPr eaLnBrk="1" hangingPunct="1">
              <a:defRPr/>
            </a:pPr>
            <a:r>
              <a:rPr lang="es-ES" sz="3200" smtClean="0">
                <a:solidFill>
                  <a:srgbClr val="FF0000"/>
                </a:solidFill>
              </a:rPr>
              <a:t>PRESENTACION</a:t>
            </a:r>
          </a:p>
        </p:txBody>
      </p:sp>
      <p:sp>
        <p:nvSpPr>
          <p:cNvPr id="19460" name="3 Marcador de contenido"/>
          <p:cNvSpPr>
            <a:spLocks noGrp="1"/>
          </p:cNvSpPr>
          <p:nvPr>
            <p:ph sz="half" idx="2"/>
          </p:nvPr>
        </p:nvSpPr>
        <p:spPr>
          <a:xfrm>
            <a:off x="457200" y="2174875"/>
            <a:ext cx="3400425" cy="4422775"/>
          </a:xfrm>
        </p:spPr>
        <p:txBody>
          <a:bodyPr/>
          <a:lstStyle/>
          <a:p>
            <a:pPr eaLnBrk="1" hangingPunct="1"/>
            <a:r>
              <a:rPr lang="es-ES" smtClean="0"/>
              <a:t>INTRODUCCION</a:t>
            </a:r>
          </a:p>
          <a:p>
            <a:pPr eaLnBrk="1" hangingPunct="1"/>
            <a:r>
              <a:rPr lang="es-ES" smtClean="0"/>
              <a:t>PRELIMINAR</a:t>
            </a:r>
          </a:p>
          <a:p>
            <a:pPr eaLnBrk="1" hangingPunct="1"/>
            <a:r>
              <a:rPr lang="es-ES" smtClean="0"/>
              <a:t>GUIA DEL TEMA</a:t>
            </a:r>
          </a:p>
          <a:p>
            <a:pPr eaLnBrk="1" hangingPunct="1"/>
            <a:r>
              <a:rPr lang="es-ES" smtClean="0"/>
              <a:t>PROLOGO</a:t>
            </a:r>
          </a:p>
          <a:p>
            <a:pPr eaLnBrk="1" hangingPunct="1"/>
            <a:r>
              <a:rPr lang="es-ES" smtClean="0"/>
              <a:t>HISTORIA</a:t>
            </a:r>
          </a:p>
          <a:p>
            <a:pPr eaLnBrk="1" hangingPunct="1"/>
            <a:r>
              <a:rPr lang="es-ES" smtClean="0"/>
              <a:t>CAPITULOS</a:t>
            </a:r>
          </a:p>
          <a:p>
            <a:pPr eaLnBrk="1" hangingPunct="1"/>
            <a:r>
              <a:rPr lang="es-ES" smtClean="0"/>
              <a:t>TEMAS</a:t>
            </a:r>
          </a:p>
          <a:p>
            <a:pPr eaLnBrk="1" hangingPunct="1"/>
            <a:r>
              <a:rPr lang="es-ES" smtClean="0"/>
              <a:t>RESUMEN</a:t>
            </a:r>
          </a:p>
          <a:p>
            <a:pPr eaLnBrk="1" hangingPunct="1"/>
            <a:endParaRPr lang="es-ES" smtClean="0"/>
          </a:p>
        </p:txBody>
      </p:sp>
      <p:sp>
        <p:nvSpPr>
          <p:cNvPr id="19461" name="4 Marcador de texto"/>
          <p:cNvSpPr>
            <a:spLocks noGrp="1"/>
          </p:cNvSpPr>
          <p:nvPr>
            <p:ph type="body" sz="quarter" idx="3"/>
          </p:nvPr>
        </p:nvSpPr>
        <p:spPr>
          <a:xfrm>
            <a:off x="4645025" y="1535113"/>
            <a:ext cx="4041775" cy="639762"/>
          </a:xfrm>
        </p:spPr>
        <p:txBody>
          <a:bodyPr/>
          <a:lstStyle/>
          <a:p>
            <a:pPr eaLnBrk="1" hangingPunct="1">
              <a:defRPr/>
            </a:pPr>
            <a:r>
              <a:rPr lang="es-ES" sz="3200" smtClean="0">
                <a:solidFill>
                  <a:srgbClr val="FF0000"/>
                </a:solidFill>
              </a:rPr>
              <a:t>INDICE</a:t>
            </a:r>
          </a:p>
        </p:txBody>
      </p:sp>
      <p:sp>
        <p:nvSpPr>
          <p:cNvPr id="19462" name="5 Marcador de contenido"/>
          <p:cNvSpPr>
            <a:spLocks noGrp="1"/>
          </p:cNvSpPr>
          <p:nvPr>
            <p:ph sz="quarter" idx="4"/>
          </p:nvPr>
        </p:nvSpPr>
        <p:spPr>
          <a:xfrm>
            <a:off x="4857750" y="2174875"/>
            <a:ext cx="3829050" cy="3951288"/>
          </a:xfrm>
        </p:spPr>
        <p:txBody>
          <a:bodyPr>
            <a:normAutofit lnSpcReduction="10000"/>
          </a:bodyPr>
          <a:lstStyle/>
          <a:p>
            <a:pPr algn="ctr" eaLnBrk="1" hangingPunct="1"/>
            <a:endParaRPr lang="es-ES" sz="2800" dirty="0" smtClean="0"/>
          </a:p>
          <a:p>
            <a:pPr algn="ctr" eaLnBrk="1" hangingPunct="1"/>
            <a:r>
              <a:rPr lang="es-ES" sz="2800" dirty="0" smtClean="0"/>
              <a:t>INVESTIGACION</a:t>
            </a:r>
          </a:p>
          <a:p>
            <a:pPr algn="ctr" eaLnBrk="1" hangingPunct="1"/>
            <a:r>
              <a:rPr lang="es-ES" sz="2800" dirty="0" smtClean="0"/>
              <a:t>EJEMPLOS</a:t>
            </a:r>
          </a:p>
          <a:p>
            <a:pPr algn="ctr" eaLnBrk="1" hangingPunct="1"/>
            <a:r>
              <a:rPr lang="es-ES" sz="2800" dirty="0" smtClean="0"/>
              <a:t>GLOSARIO “escrito”</a:t>
            </a:r>
          </a:p>
          <a:p>
            <a:pPr algn="ctr" eaLnBrk="1" hangingPunct="1"/>
            <a:r>
              <a:rPr lang="es-ES" sz="2800" dirty="0" smtClean="0"/>
              <a:t>ILUSTRACIONES</a:t>
            </a:r>
          </a:p>
          <a:p>
            <a:pPr algn="ctr" eaLnBrk="1" hangingPunct="1"/>
            <a:r>
              <a:rPr lang="es-ES" sz="2800" dirty="0" smtClean="0"/>
              <a:t>CONCLUSION</a:t>
            </a:r>
          </a:p>
          <a:p>
            <a:pPr algn="ctr" eaLnBrk="1" hangingPunct="1"/>
            <a:r>
              <a:rPr lang="es-ES" sz="2800" dirty="0" smtClean="0"/>
              <a:t>BIBLIOGRAFIA</a:t>
            </a:r>
          </a:p>
          <a:p>
            <a:pPr algn="ctr" eaLnBrk="1" hangingPunct="1"/>
            <a:r>
              <a:rPr lang="es-ES" sz="2800" dirty="0" smtClean="0"/>
              <a:t>INFOGRAFIA</a:t>
            </a:r>
          </a:p>
        </p:txBody>
      </p:sp>
      <p:sp>
        <p:nvSpPr>
          <p:cNvPr id="9" name="8 Más"/>
          <p:cNvSpPr/>
          <p:nvPr/>
        </p:nvSpPr>
        <p:spPr bwMode="auto">
          <a:xfrm>
            <a:off x="3851920" y="2996952"/>
            <a:ext cx="571500" cy="500062"/>
          </a:xfrm>
          <a:prstGeom prst="mathPlus">
            <a:avLst>
              <a:gd name="adj1" fmla="val 28065"/>
            </a:avLst>
          </a:prstGeom>
          <a:solidFill>
            <a:schemeClr val="accent1"/>
          </a:solidFill>
          <a:ln w="95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s-ES" dirty="0">
              <a:latin typeface="+mn-lt"/>
            </a:endParaRPr>
          </a:p>
        </p:txBody>
      </p:sp>
      <p:sp>
        <p:nvSpPr>
          <p:cNvPr id="10" name="9 Menos"/>
          <p:cNvSpPr/>
          <p:nvPr/>
        </p:nvSpPr>
        <p:spPr bwMode="auto">
          <a:xfrm>
            <a:off x="3995936" y="5373216"/>
            <a:ext cx="357188" cy="357187"/>
          </a:xfrm>
          <a:prstGeom prst="mathMinus">
            <a:avLst/>
          </a:prstGeom>
          <a:solidFill>
            <a:schemeClr val="accent1"/>
          </a:solidFill>
          <a:ln w="95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s-ES" dirty="0">
              <a:latin typeface="+mn-lt"/>
            </a:endParaRPr>
          </a:p>
        </p:txBody>
      </p:sp>
      <p:sp>
        <p:nvSpPr>
          <p:cNvPr id="11" name="10 Multiplicar"/>
          <p:cNvSpPr/>
          <p:nvPr/>
        </p:nvSpPr>
        <p:spPr bwMode="auto">
          <a:xfrm>
            <a:off x="3851920" y="2132856"/>
            <a:ext cx="557212" cy="485775"/>
          </a:xfrm>
          <a:prstGeom prst="mathMultiply">
            <a:avLst/>
          </a:prstGeom>
          <a:solidFill>
            <a:schemeClr val="accent1"/>
          </a:solidFill>
          <a:ln w="95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s-ES" dirty="0">
              <a:latin typeface="+mn-lt"/>
            </a:endParaRPr>
          </a:p>
        </p:txBody>
      </p:sp>
      <p:sp>
        <p:nvSpPr>
          <p:cNvPr id="12" name="11 División"/>
          <p:cNvSpPr/>
          <p:nvPr/>
        </p:nvSpPr>
        <p:spPr bwMode="auto">
          <a:xfrm>
            <a:off x="3923928" y="3789040"/>
            <a:ext cx="485775" cy="571500"/>
          </a:xfrm>
          <a:prstGeom prst="mathDivide">
            <a:avLst/>
          </a:prstGeom>
          <a:solidFill>
            <a:schemeClr val="accent1"/>
          </a:solidFill>
          <a:ln w="95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s-ES" dirty="0">
              <a:latin typeface="+mn-lt"/>
            </a:endParaRPr>
          </a:p>
        </p:txBody>
      </p:sp>
      <p:sp>
        <p:nvSpPr>
          <p:cNvPr id="13" name="12 Igual que"/>
          <p:cNvSpPr/>
          <p:nvPr/>
        </p:nvSpPr>
        <p:spPr bwMode="auto">
          <a:xfrm>
            <a:off x="3923928" y="4725144"/>
            <a:ext cx="500062" cy="414338"/>
          </a:xfrm>
          <a:prstGeom prst="mathEqual">
            <a:avLst/>
          </a:prstGeom>
          <a:solidFill>
            <a:schemeClr val="accent1"/>
          </a:solidFill>
          <a:ln w="95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s-ES" dirty="0">
              <a:latin typeface="+mn-lt"/>
            </a:endParaRPr>
          </a:p>
        </p:txBody>
      </p:sp>
      <p:pic>
        <p:nvPicPr>
          <p:cNvPr id="14" name="Picture 17" descr="EN00319_"/>
          <p:cNvPicPr preferRelativeResize="0">
            <a:picLocks noChangeArrowheads="1" noChangeShapeType="1"/>
          </p:cNvPicPr>
          <p:nvPr/>
        </p:nvPicPr>
        <p:blipFill>
          <a:blip r:embed="rId4" cstate="print"/>
          <a:srcRect/>
          <a:stretch>
            <a:fillRect/>
          </a:stretch>
        </p:blipFill>
        <p:spPr bwMode="auto">
          <a:xfrm>
            <a:off x="395536" y="404664"/>
            <a:ext cx="450850" cy="449263"/>
          </a:xfrm>
          <a:prstGeom prst="rect">
            <a:avLst/>
          </a:prstGeom>
          <a:noFill/>
          <a:ln w="0" algn="in">
            <a:noFill/>
            <a:miter lim="800000"/>
            <a:headEnd/>
            <a:tailEnd/>
          </a:ln>
        </p:spPr>
      </p:pic>
    </p:spTree>
  </p:cSld>
  <p:clrMapOvr>
    <a:masterClrMapping/>
  </p:clrMapOvr>
  <p:transition spd="med">
    <p:wheel spokes="8"/>
    <p:sndAc>
      <p:stSnd>
        <p:snd r:embed="rId2" name="Endlesslove.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2699792" y="116632"/>
            <a:ext cx="4042792" cy="434312"/>
          </a:xfrm>
          <a:ln>
            <a:solidFill>
              <a:schemeClr val="tx1"/>
            </a:solidFill>
          </a:ln>
        </p:spPr>
        <p:txBody>
          <a:bodyPr>
            <a:normAutofit/>
          </a:bodyPr>
          <a:lstStyle/>
          <a:p>
            <a:pPr algn="ctr"/>
            <a:r>
              <a:rPr lang="es-ES" sz="2000" dirty="0" smtClean="0">
                <a:solidFill>
                  <a:schemeClr val="tx1"/>
                </a:solidFill>
                <a:latin typeface="Arial Black" pitchFamily="34" charset="0"/>
              </a:rPr>
              <a:t>ORGANIGRAMA JAVA</a:t>
            </a:r>
            <a:endParaRPr lang="es-ES" sz="2000" dirty="0">
              <a:solidFill>
                <a:schemeClr val="tx1"/>
              </a:solidFill>
              <a:latin typeface="Arial Black" pitchFamily="34" charset="0"/>
            </a:endParaRPr>
          </a:p>
        </p:txBody>
      </p:sp>
      <p:sp>
        <p:nvSpPr>
          <p:cNvPr id="5" name="4 Rectángulo"/>
          <p:cNvSpPr/>
          <p:nvPr/>
        </p:nvSpPr>
        <p:spPr>
          <a:xfrm>
            <a:off x="3347864" y="908720"/>
            <a:ext cx="1656184"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PROGRAMADOR</a:t>
            </a:r>
            <a:endParaRPr lang="es-ES" sz="1200" b="1" dirty="0">
              <a:solidFill>
                <a:schemeClr val="tx1"/>
              </a:solidFill>
              <a:latin typeface="Arial Black" pitchFamily="34" charset="0"/>
            </a:endParaRPr>
          </a:p>
        </p:txBody>
      </p:sp>
      <p:sp>
        <p:nvSpPr>
          <p:cNvPr id="6" name="5 Rectángulo"/>
          <p:cNvSpPr/>
          <p:nvPr/>
        </p:nvSpPr>
        <p:spPr>
          <a:xfrm>
            <a:off x="611560" y="1556792"/>
            <a:ext cx="172819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TIPO DE PROGRAMA</a:t>
            </a:r>
            <a:endParaRPr lang="es-ES" sz="1200" b="1" dirty="0">
              <a:solidFill>
                <a:schemeClr val="tx1"/>
              </a:solidFill>
              <a:latin typeface="Arial Black" pitchFamily="34" charset="0"/>
            </a:endParaRPr>
          </a:p>
        </p:txBody>
      </p:sp>
      <p:sp>
        <p:nvSpPr>
          <p:cNvPr id="7" name="6 Rectángulo"/>
          <p:cNvSpPr/>
          <p:nvPr/>
        </p:nvSpPr>
        <p:spPr>
          <a:xfrm>
            <a:off x="7668344" y="1268760"/>
            <a:ext cx="1296144"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USUARIOS</a:t>
            </a:r>
            <a:endParaRPr lang="es-ES" sz="1200" b="1" dirty="0">
              <a:solidFill>
                <a:schemeClr val="tx1"/>
              </a:solidFill>
              <a:latin typeface="Arial Black" pitchFamily="34" charset="0"/>
            </a:endParaRPr>
          </a:p>
        </p:txBody>
      </p:sp>
      <p:sp>
        <p:nvSpPr>
          <p:cNvPr id="8" name="7 Rectángulo"/>
          <p:cNvSpPr/>
          <p:nvPr/>
        </p:nvSpPr>
        <p:spPr>
          <a:xfrm>
            <a:off x="7668344" y="2276872"/>
            <a:ext cx="1152128"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smtClean="0">
                <a:solidFill>
                  <a:schemeClr val="tx1"/>
                </a:solidFill>
                <a:latin typeface="Arial Black" pitchFamily="34" charset="0"/>
              </a:rPr>
              <a:t>ESTADO DE USOS</a:t>
            </a:r>
            <a:endParaRPr lang="es-ES" sz="1000" b="1" dirty="0">
              <a:solidFill>
                <a:schemeClr val="tx1"/>
              </a:solidFill>
              <a:latin typeface="Arial Black" pitchFamily="34" charset="0"/>
            </a:endParaRPr>
          </a:p>
        </p:txBody>
      </p:sp>
      <p:sp>
        <p:nvSpPr>
          <p:cNvPr id="9" name="8 Rectángulo"/>
          <p:cNvSpPr/>
          <p:nvPr/>
        </p:nvSpPr>
        <p:spPr>
          <a:xfrm>
            <a:off x="6228184" y="2276872"/>
            <a:ext cx="1296144"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RELACION</a:t>
            </a:r>
            <a:endParaRPr lang="es-ES" sz="1200" b="1" dirty="0">
              <a:solidFill>
                <a:schemeClr val="tx1"/>
              </a:solidFill>
              <a:latin typeface="Arial Black" pitchFamily="34" charset="0"/>
            </a:endParaRPr>
          </a:p>
        </p:txBody>
      </p:sp>
      <p:sp>
        <p:nvSpPr>
          <p:cNvPr id="10" name="9 Rectángulo"/>
          <p:cNvSpPr/>
          <p:nvPr/>
        </p:nvSpPr>
        <p:spPr>
          <a:xfrm>
            <a:off x="4788024" y="2276872"/>
            <a:ext cx="1296144"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smtClean="0">
                <a:solidFill>
                  <a:schemeClr val="tx1"/>
                </a:solidFill>
                <a:latin typeface="Arial Black" pitchFamily="34" charset="0"/>
              </a:rPr>
              <a:t>DESARROLLO</a:t>
            </a:r>
            <a:endParaRPr lang="es-ES" sz="1100" b="1" dirty="0">
              <a:solidFill>
                <a:schemeClr val="tx1"/>
              </a:solidFill>
              <a:latin typeface="Arial Black" pitchFamily="34" charset="0"/>
            </a:endParaRPr>
          </a:p>
        </p:txBody>
      </p:sp>
      <p:sp>
        <p:nvSpPr>
          <p:cNvPr id="11" name="10 Rectángulo"/>
          <p:cNvSpPr/>
          <p:nvPr/>
        </p:nvSpPr>
        <p:spPr>
          <a:xfrm>
            <a:off x="3203848" y="2276872"/>
            <a:ext cx="1296144"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IMPUESTOS</a:t>
            </a:r>
            <a:endParaRPr lang="es-ES" sz="1200" b="1" dirty="0">
              <a:solidFill>
                <a:schemeClr val="tx1"/>
              </a:solidFill>
              <a:latin typeface="Arial Black" pitchFamily="34" charset="0"/>
            </a:endParaRPr>
          </a:p>
        </p:txBody>
      </p:sp>
      <p:sp>
        <p:nvSpPr>
          <p:cNvPr id="12" name="11 Rectángulo"/>
          <p:cNvSpPr/>
          <p:nvPr/>
        </p:nvSpPr>
        <p:spPr>
          <a:xfrm>
            <a:off x="1691680" y="2276872"/>
            <a:ext cx="1296144"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TENSIONES OHM</a:t>
            </a:r>
            <a:endParaRPr lang="es-ES" sz="1200" b="1" dirty="0">
              <a:solidFill>
                <a:schemeClr val="tx1"/>
              </a:solidFill>
              <a:latin typeface="Arial Black" pitchFamily="34" charset="0"/>
            </a:endParaRPr>
          </a:p>
        </p:txBody>
      </p:sp>
      <p:sp>
        <p:nvSpPr>
          <p:cNvPr id="13" name="12 Rectángulo"/>
          <p:cNvSpPr/>
          <p:nvPr/>
        </p:nvSpPr>
        <p:spPr>
          <a:xfrm>
            <a:off x="179512" y="2276872"/>
            <a:ext cx="1224136"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smtClean="0">
                <a:solidFill>
                  <a:schemeClr val="tx1"/>
                </a:solidFill>
                <a:latin typeface="Arial Black" pitchFamily="34" charset="0"/>
              </a:rPr>
              <a:t>TIPO DE LABOR</a:t>
            </a:r>
            <a:endParaRPr lang="es-ES" sz="1000" b="1" dirty="0">
              <a:solidFill>
                <a:schemeClr val="tx1"/>
              </a:solidFill>
              <a:latin typeface="Arial Black" pitchFamily="34" charset="0"/>
            </a:endParaRPr>
          </a:p>
        </p:txBody>
      </p:sp>
      <p:sp>
        <p:nvSpPr>
          <p:cNvPr id="14" name="13 Rectángulo"/>
          <p:cNvSpPr/>
          <p:nvPr/>
        </p:nvSpPr>
        <p:spPr>
          <a:xfrm>
            <a:off x="5508104" y="1628800"/>
            <a:ext cx="1584176"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DIRECCIONES</a:t>
            </a:r>
            <a:endParaRPr lang="es-ES" sz="1200" b="1" dirty="0">
              <a:solidFill>
                <a:schemeClr val="tx1"/>
              </a:solidFill>
              <a:latin typeface="Arial Black" pitchFamily="34" charset="0"/>
            </a:endParaRPr>
          </a:p>
        </p:txBody>
      </p:sp>
      <p:sp>
        <p:nvSpPr>
          <p:cNvPr id="15" name="14 Rectángulo"/>
          <p:cNvSpPr/>
          <p:nvPr/>
        </p:nvSpPr>
        <p:spPr>
          <a:xfrm>
            <a:off x="4067944" y="2924944"/>
            <a:ext cx="1296144"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smtClean="0">
                <a:solidFill>
                  <a:schemeClr val="tx1"/>
                </a:solidFill>
                <a:latin typeface="Arial Black" pitchFamily="34" charset="0"/>
              </a:rPr>
              <a:t>PLANEACION</a:t>
            </a:r>
            <a:endParaRPr lang="es-ES" sz="1100" b="1" dirty="0">
              <a:solidFill>
                <a:schemeClr val="tx1"/>
              </a:solidFill>
              <a:latin typeface="Arial Black" pitchFamily="34" charset="0"/>
            </a:endParaRPr>
          </a:p>
        </p:txBody>
      </p:sp>
      <p:sp>
        <p:nvSpPr>
          <p:cNvPr id="16" name="15 Rectángulo"/>
          <p:cNvSpPr/>
          <p:nvPr/>
        </p:nvSpPr>
        <p:spPr>
          <a:xfrm>
            <a:off x="5580112" y="2924944"/>
            <a:ext cx="1296144"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smtClean="0">
                <a:solidFill>
                  <a:schemeClr val="tx1"/>
                </a:solidFill>
                <a:latin typeface="Arial Black" pitchFamily="34" charset="0"/>
              </a:rPr>
              <a:t>CORPORACION</a:t>
            </a:r>
            <a:endParaRPr lang="es-ES" sz="1000" b="1" dirty="0">
              <a:solidFill>
                <a:schemeClr val="tx1"/>
              </a:solidFill>
              <a:latin typeface="Arial Black" pitchFamily="34" charset="0"/>
            </a:endParaRPr>
          </a:p>
        </p:txBody>
      </p:sp>
      <p:sp>
        <p:nvSpPr>
          <p:cNvPr id="17" name="16 Rectángulo"/>
          <p:cNvSpPr/>
          <p:nvPr/>
        </p:nvSpPr>
        <p:spPr>
          <a:xfrm>
            <a:off x="1043608" y="2852936"/>
            <a:ext cx="1656184"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CONTABILIDAD</a:t>
            </a:r>
            <a:endParaRPr lang="es-ES" sz="1200" b="1" dirty="0">
              <a:solidFill>
                <a:schemeClr val="tx1"/>
              </a:solidFill>
              <a:latin typeface="Arial Black" pitchFamily="34" charset="0"/>
            </a:endParaRPr>
          </a:p>
        </p:txBody>
      </p:sp>
      <p:sp>
        <p:nvSpPr>
          <p:cNvPr id="18" name="17 Rectángulo"/>
          <p:cNvSpPr/>
          <p:nvPr/>
        </p:nvSpPr>
        <p:spPr>
          <a:xfrm>
            <a:off x="1043608" y="3429000"/>
            <a:ext cx="1656184"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SISTEMA FINANCIERO</a:t>
            </a:r>
            <a:endParaRPr lang="es-ES" sz="1200" b="1" dirty="0">
              <a:solidFill>
                <a:schemeClr val="tx1"/>
              </a:solidFill>
              <a:latin typeface="Arial Black" pitchFamily="34" charset="0"/>
            </a:endParaRPr>
          </a:p>
        </p:txBody>
      </p:sp>
      <p:sp>
        <p:nvSpPr>
          <p:cNvPr id="19" name="18 Rectángulo"/>
          <p:cNvSpPr/>
          <p:nvPr/>
        </p:nvSpPr>
        <p:spPr>
          <a:xfrm>
            <a:off x="467544" y="4005064"/>
            <a:ext cx="2304256" cy="2520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smtClean="0">
                <a:solidFill>
                  <a:schemeClr val="tx1"/>
                </a:solidFill>
                <a:latin typeface="Arial Black" pitchFamily="34" charset="0"/>
              </a:rPr>
              <a:t>SERVER PARA EMPRESA</a:t>
            </a:r>
          </a:p>
          <a:p>
            <a:r>
              <a:rPr lang="es-ES" sz="1000" b="1" dirty="0" smtClean="0">
                <a:solidFill>
                  <a:schemeClr val="tx1"/>
                </a:solidFill>
                <a:latin typeface="Arial Black" pitchFamily="34" charset="0"/>
              </a:rPr>
              <a:t>DIVISION: Clasificacion, Caracteristicas Y Otros.</a:t>
            </a:r>
          </a:p>
          <a:p>
            <a:pPr algn="ctr"/>
            <a:endParaRPr lang="es-ES" sz="1000" b="1" dirty="0" smtClean="0">
              <a:solidFill>
                <a:schemeClr val="tx1"/>
              </a:solidFill>
              <a:latin typeface="Arial Black" pitchFamily="34" charset="0"/>
            </a:endParaRPr>
          </a:p>
          <a:p>
            <a:pPr>
              <a:buFont typeface="Arial" charset="0"/>
              <a:buChar char="•"/>
            </a:pPr>
            <a:r>
              <a:rPr lang="es-ES" sz="1000" b="1" dirty="0" smtClean="0">
                <a:solidFill>
                  <a:schemeClr val="tx1"/>
                </a:solidFill>
                <a:latin typeface="Arial Black" pitchFamily="34" charset="0"/>
              </a:rPr>
              <a:t>Division de productos.</a:t>
            </a:r>
          </a:p>
          <a:p>
            <a:pPr>
              <a:buFont typeface="Arial" charset="0"/>
              <a:buChar char="•"/>
            </a:pPr>
            <a:r>
              <a:rPr lang="es-ES" sz="1000" b="1" dirty="0" smtClean="0">
                <a:solidFill>
                  <a:schemeClr val="tx1"/>
                </a:solidFill>
                <a:latin typeface="Arial Black" pitchFamily="34" charset="0"/>
              </a:rPr>
              <a:t>Division de mercado.</a:t>
            </a:r>
          </a:p>
          <a:p>
            <a:pPr>
              <a:buFont typeface="Arial" charset="0"/>
              <a:buChar char="•"/>
            </a:pPr>
            <a:r>
              <a:rPr lang="es-ES" sz="1000" b="1" dirty="0" smtClean="0">
                <a:solidFill>
                  <a:schemeClr val="tx1"/>
                </a:solidFill>
                <a:latin typeface="Arial Black" pitchFamily="34" charset="0"/>
              </a:rPr>
              <a:t>Division de servicios.</a:t>
            </a:r>
          </a:p>
          <a:p>
            <a:pPr>
              <a:buFont typeface="Arial" charset="0"/>
              <a:buChar char="•"/>
            </a:pPr>
            <a:r>
              <a:rPr lang="es-ES" sz="1000" b="1" dirty="0" smtClean="0">
                <a:solidFill>
                  <a:schemeClr val="tx1"/>
                </a:solidFill>
                <a:latin typeface="Arial Black" pitchFamily="34" charset="0"/>
              </a:rPr>
              <a:t>Division de informacion.</a:t>
            </a:r>
          </a:p>
          <a:p>
            <a:endParaRPr lang="es-ES" sz="1000" b="1" dirty="0" smtClean="0">
              <a:solidFill>
                <a:schemeClr val="tx1"/>
              </a:solidFill>
              <a:latin typeface="Arial Black" pitchFamily="34" charset="0"/>
            </a:endParaRPr>
          </a:p>
          <a:p>
            <a:pPr algn="ctr"/>
            <a:endParaRPr lang="es-ES" sz="1000" b="1" dirty="0" smtClean="0">
              <a:solidFill>
                <a:schemeClr val="tx1"/>
              </a:solidFill>
              <a:latin typeface="Arial Black" pitchFamily="34" charset="0"/>
            </a:endParaRPr>
          </a:p>
          <a:p>
            <a:pPr algn="ctr">
              <a:buFontTx/>
              <a:buChar char="-"/>
            </a:pPr>
            <a:r>
              <a:rPr lang="es-ES" sz="1000" b="1" dirty="0" smtClean="0">
                <a:solidFill>
                  <a:schemeClr val="tx1"/>
                </a:solidFill>
                <a:latin typeface="Arial Black" pitchFamily="34" charset="0"/>
              </a:rPr>
              <a:t>Operaciones. COSTO</a:t>
            </a:r>
          </a:p>
          <a:p>
            <a:pPr algn="ctr">
              <a:buFontTx/>
              <a:buChar char="-"/>
            </a:pPr>
            <a:r>
              <a:rPr lang="es-ES" sz="1000" b="1" dirty="0" smtClean="0">
                <a:solidFill>
                  <a:schemeClr val="tx1"/>
                </a:solidFill>
                <a:latin typeface="Arial Black" pitchFamily="34" charset="0"/>
              </a:rPr>
              <a:t>Personal. ANALISIS</a:t>
            </a:r>
          </a:p>
          <a:p>
            <a:pPr algn="ctr">
              <a:buFontTx/>
              <a:buChar char="-"/>
            </a:pPr>
            <a:r>
              <a:rPr lang="es-ES" sz="1000" b="1" dirty="0" smtClean="0">
                <a:solidFill>
                  <a:schemeClr val="tx1"/>
                </a:solidFill>
                <a:latin typeface="Arial Black" pitchFamily="34" charset="0"/>
              </a:rPr>
              <a:t>Sistemas. APOYOS</a:t>
            </a:r>
          </a:p>
          <a:p>
            <a:pPr algn="ctr">
              <a:buFontTx/>
              <a:buChar char="-"/>
            </a:pPr>
            <a:r>
              <a:rPr lang="es-ES" sz="1000" b="1" dirty="0" smtClean="0">
                <a:solidFill>
                  <a:schemeClr val="tx1"/>
                </a:solidFill>
                <a:latin typeface="Arial Black" pitchFamily="34" charset="0"/>
              </a:rPr>
              <a:t>Produccion. PROYECCIONES</a:t>
            </a:r>
          </a:p>
          <a:p>
            <a:pPr algn="ctr">
              <a:buFontTx/>
              <a:buChar char="-"/>
            </a:pPr>
            <a:r>
              <a:rPr lang="es-ES" sz="1000" b="1" dirty="0" smtClean="0">
                <a:solidFill>
                  <a:schemeClr val="tx1"/>
                </a:solidFill>
                <a:latin typeface="Arial Black" pitchFamily="34" charset="0"/>
              </a:rPr>
              <a:t>Claves de lineas continuas.</a:t>
            </a:r>
            <a:endParaRPr lang="es-ES" sz="1000" b="1" dirty="0">
              <a:solidFill>
                <a:schemeClr val="tx1"/>
              </a:solidFill>
              <a:latin typeface="Arial Black" pitchFamily="34" charset="0"/>
            </a:endParaRPr>
          </a:p>
        </p:txBody>
      </p:sp>
      <p:sp>
        <p:nvSpPr>
          <p:cNvPr id="20" name="19 Rectángulo"/>
          <p:cNvSpPr/>
          <p:nvPr/>
        </p:nvSpPr>
        <p:spPr>
          <a:xfrm>
            <a:off x="4932040" y="3861048"/>
            <a:ext cx="1440160"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DIVISION DE TRABAJO</a:t>
            </a:r>
            <a:endParaRPr lang="es-ES" sz="1200" b="1" dirty="0">
              <a:solidFill>
                <a:schemeClr val="tx1"/>
              </a:solidFill>
              <a:latin typeface="Arial Black" pitchFamily="34" charset="0"/>
            </a:endParaRPr>
          </a:p>
        </p:txBody>
      </p:sp>
      <p:sp>
        <p:nvSpPr>
          <p:cNvPr id="21" name="20 Rectángulo"/>
          <p:cNvSpPr/>
          <p:nvPr/>
        </p:nvSpPr>
        <p:spPr>
          <a:xfrm>
            <a:off x="3059832" y="5877272"/>
            <a:ext cx="1296144"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LIBRERIAS</a:t>
            </a:r>
            <a:endParaRPr lang="es-ES" sz="1200" b="1" dirty="0">
              <a:solidFill>
                <a:schemeClr val="tx1"/>
              </a:solidFill>
              <a:latin typeface="Arial Black" pitchFamily="34" charset="0"/>
            </a:endParaRPr>
          </a:p>
        </p:txBody>
      </p:sp>
      <p:sp>
        <p:nvSpPr>
          <p:cNvPr id="22" name="21 Rectángulo"/>
          <p:cNvSpPr/>
          <p:nvPr/>
        </p:nvSpPr>
        <p:spPr>
          <a:xfrm>
            <a:off x="4499992" y="6237312"/>
            <a:ext cx="1296144"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DML</a:t>
            </a:r>
            <a:endParaRPr lang="es-ES" sz="1200" b="1" dirty="0">
              <a:solidFill>
                <a:schemeClr val="tx1"/>
              </a:solidFill>
              <a:latin typeface="Arial Black" pitchFamily="34" charset="0"/>
            </a:endParaRPr>
          </a:p>
        </p:txBody>
      </p:sp>
      <p:sp>
        <p:nvSpPr>
          <p:cNvPr id="23" name="22 Rectángulo"/>
          <p:cNvSpPr/>
          <p:nvPr/>
        </p:nvSpPr>
        <p:spPr>
          <a:xfrm>
            <a:off x="6156176" y="5877272"/>
            <a:ext cx="1296144"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HMTL</a:t>
            </a:r>
            <a:endParaRPr lang="es-ES" sz="1200" b="1" dirty="0">
              <a:solidFill>
                <a:schemeClr val="tx1"/>
              </a:solidFill>
              <a:latin typeface="Arial Black" pitchFamily="34" charset="0"/>
            </a:endParaRPr>
          </a:p>
        </p:txBody>
      </p:sp>
      <p:sp>
        <p:nvSpPr>
          <p:cNvPr id="24" name="23 Rectángulo"/>
          <p:cNvSpPr/>
          <p:nvPr/>
        </p:nvSpPr>
        <p:spPr>
          <a:xfrm>
            <a:off x="7596336" y="6237312"/>
            <a:ext cx="1440160"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smtClean="0">
                <a:solidFill>
                  <a:schemeClr val="tx1"/>
                </a:solidFill>
                <a:latin typeface="Arial Black" pitchFamily="34" charset="0"/>
              </a:rPr>
              <a:t>LOCAL</a:t>
            </a:r>
            <a:endParaRPr lang="es-ES" sz="1000" b="1" dirty="0">
              <a:solidFill>
                <a:schemeClr val="tx1"/>
              </a:solidFill>
              <a:latin typeface="Arial Black" pitchFamily="34" charset="0"/>
            </a:endParaRPr>
          </a:p>
        </p:txBody>
      </p:sp>
      <p:cxnSp>
        <p:nvCxnSpPr>
          <p:cNvPr id="29" name="28 Conector recto"/>
          <p:cNvCxnSpPr>
            <a:stCxn id="13" idx="0"/>
            <a:endCxn id="8" idx="0"/>
          </p:cNvCxnSpPr>
          <p:nvPr/>
        </p:nvCxnSpPr>
        <p:spPr>
          <a:xfrm>
            <a:off x="791580" y="2276872"/>
            <a:ext cx="7452828" cy="0"/>
          </a:xfrm>
          <a:prstGeom prst="line">
            <a:avLst/>
          </a:prstGeom>
          <a:ln w="41275">
            <a:solidFill>
              <a:schemeClr val="tx1"/>
            </a:solidFill>
            <a:miter lim="800000"/>
            <a:headEnd type="oval"/>
            <a:tailEnd type="oval"/>
          </a:ln>
        </p:spPr>
        <p:style>
          <a:lnRef idx="1">
            <a:schemeClr val="accent1"/>
          </a:lnRef>
          <a:fillRef idx="0">
            <a:schemeClr val="accent1"/>
          </a:fillRef>
          <a:effectRef idx="0">
            <a:schemeClr val="accent1"/>
          </a:effectRef>
          <a:fontRef idx="minor">
            <a:schemeClr val="tx1"/>
          </a:fontRef>
        </p:style>
      </p:cxnSp>
      <p:cxnSp>
        <p:nvCxnSpPr>
          <p:cNvPr id="34" name="33 Conector recto de flecha"/>
          <p:cNvCxnSpPr>
            <a:stCxn id="5" idx="2"/>
            <a:endCxn id="11" idx="0"/>
          </p:cNvCxnSpPr>
          <p:nvPr/>
        </p:nvCxnSpPr>
        <p:spPr>
          <a:xfrm flipH="1">
            <a:off x="3851920" y="1268760"/>
            <a:ext cx="324036" cy="100811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36 Conector recto de flecha"/>
          <p:cNvCxnSpPr>
            <a:stCxn id="5" idx="3"/>
            <a:endCxn id="14" idx="1"/>
          </p:cNvCxnSpPr>
          <p:nvPr/>
        </p:nvCxnSpPr>
        <p:spPr>
          <a:xfrm>
            <a:off x="5004048" y="1088740"/>
            <a:ext cx="504056" cy="72008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a:stCxn id="5" idx="1"/>
            <a:endCxn id="6" idx="3"/>
          </p:cNvCxnSpPr>
          <p:nvPr/>
        </p:nvCxnSpPr>
        <p:spPr>
          <a:xfrm flipH="1">
            <a:off x="2339752" y="1088740"/>
            <a:ext cx="1008112" cy="68407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57 Conector recto"/>
          <p:cNvCxnSpPr>
            <a:stCxn id="2" idx="3"/>
            <a:endCxn id="7" idx="0"/>
          </p:cNvCxnSpPr>
          <p:nvPr/>
        </p:nvCxnSpPr>
        <p:spPr>
          <a:xfrm>
            <a:off x="6742584" y="333788"/>
            <a:ext cx="1573832" cy="93497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60 Conector recto"/>
          <p:cNvCxnSpPr>
            <a:stCxn id="7" idx="3"/>
            <a:endCxn id="8" idx="3"/>
          </p:cNvCxnSpPr>
          <p:nvPr/>
        </p:nvCxnSpPr>
        <p:spPr>
          <a:xfrm flipH="1">
            <a:off x="8820472" y="1448780"/>
            <a:ext cx="144016" cy="100811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67 Conector recto"/>
          <p:cNvCxnSpPr>
            <a:stCxn id="2" idx="2"/>
            <a:endCxn id="5" idx="0"/>
          </p:cNvCxnSpPr>
          <p:nvPr/>
        </p:nvCxnSpPr>
        <p:spPr>
          <a:xfrm flipH="1">
            <a:off x="4175956" y="550944"/>
            <a:ext cx="545232" cy="3577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70 Conector recto"/>
          <p:cNvCxnSpPr>
            <a:stCxn id="13" idx="1"/>
            <a:endCxn id="19" idx="1"/>
          </p:cNvCxnSpPr>
          <p:nvPr/>
        </p:nvCxnSpPr>
        <p:spPr>
          <a:xfrm>
            <a:off x="179512" y="2456892"/>
            <a:ext cx="288032" cy="280831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4" name="73 Conector recto de flecha"/>
          <p:cNvCxnSpPr>
            <a:stCxn id="13" idx="2"/>
            <a:endCxn id="18" idx="1"/>
          </p:cNvCxnSpPr>
          <p:nvPr/>
        </p:nvCxnSpPr>
        <p:spPr>
          <a:xfrm>
            <a:off x="791580" y="2636912"/>
            <a:ext cx="252028" cy="9721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77 Conector recto de flecha"/>
          <p:cNvCxnSpPr>
            <a:stCxn id="18" idx="0"/>
            <a:endCxn id="17" idx="2"/>
          </p:cNvCxnSpPr>
          <p:nvPr/>
        </p:nvCxnSpPr>
        <p:spPr>
          <a:xfrm flipV="1">
            <a:off x="1871700" y="3212976"/>
            <a:ext cx="0" cy="2160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87 Conector recto de flecha"/>
          <p:cNvCxnSpPr>
            <a:stCxn id="15" idx="3"/>
            <a:endCxn id="16" idx="1"/>
          </p:cNvCxnSpPr>
          <p:nvPr/>
        </p:nvCxnSpPr>
        <p:spPr>
          <a:xfrm>
            <a:off x="5364088" y="3104964"/>
            <a:ext cx="216024" cy="0"/>
          </a:xfrm>
          <a:prstGeom prst="straightConnector1">
            <a:avLst/>
          </a:prstGeom>
          <a:ln w="28575">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92" name="91 Conector recto de flecha"/>
          <p:cNvCxnSpPr>
            <a:stCxn id="10" idx="2"/>
            <a:endCxn id="15" idx="0"/>
          </p:cNvCxnSpPr>
          <p:nvPr/>
        </p:nvCxnSpPr>
        <p:spPr>
          <a:xfrm flipH="1">
            <a:off x="4716016" y="2636912"/>
            <a:ext cx="720080" cy="2880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6" name="95 Conector angular"/>
          <p:cNvCxnSpPr>
            <a:stCxn id="19" idx="3"/>
            <a:endCxn id="20" idx="0"/>
          </p:cNvCxnSpPr>
          <p:nvPr/>
        </p:nvCxnSpPr>
        <p:spPr>
          <a:xfrm flipV="1">
            <a:off x="2771800" y="3861048"/>
            <a:ext cx="2880320" cy="1404156"/>
          </a:xfrm>
          <a:prstGeom prst="bentConnector4">
            <a:avLst>
              <a:gd name="adj1" fmla="val 37500"/>
              <a:gd name="adj2" fmla="val 116280"/>
            </a:avLst>
          </a:prstGeom>
          <a:ln w="3175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99" name="98 Conector recto"/>
          <p:cNvCxnSpPr>
            <a:stCxn id="21" idx="3"/>
            <a:endCxn id="22" idx="1"/>
          </p:cNvCxnSpPr>
          <p:nvPr/>
        </p:nvCxnSpPr>
        <p:spPr>
          <a:xfrm>
            <a:off x="4355976" y="6057292"/>
            <a:ext cx="144016"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101 Conector recto"/>
          <p:cNvCxnSpPr>
            <a:stCxn id="22" idx="3"/>
            <a:endCxn id="23" idx="1"/>
          </p:cNvCxnSpPr>
          <p:nvPr/>
        </p:nvCxnSpPr>
        <p:spPr>
          <a:xfrm flipV="1">
            <a:off x="5796136" y="6057292"/>
            <a:ext cx="36004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105 Conector recto"/>
          <p:cNvCxnSpPr>
            <a:stCxn id="23" idx="3"/>
            <a:endCxn id="24" idx="1"/>
          </p:cNvCxnSpPr>
          <p:nvPr/>
        </p:nvCxnSpPr>
        <p:spPr>
          <a:xfrm>
            <a:off x="7452320" y="6057292"/>
            <a:ext cx="144016"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108 Conector recto"/>
          <p:cNvCxnSpPr>
            <a:stCxn id="20" idx="3"/>
            <a:endCxn id="24" idx="0"/>
          </p:cNvCxnSpPr>
          <p:nvPr/>
        </p:nvCxnSpPr>
        <p:spPr>
          <a:xfrm>
            <a:off x="6372200" y="4113076"/>
            <a:ext cx="1944216" cy="2124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010" name="AutoShape 2"/>
          <p:cNvSpPr>
            <a:spLocks noChangeAspect="1" noChangeArrowheads="1"/>
          </p:cNvSpPr>
          <p:nvPr/>
        </p:nvSpPr>
        <p:spPr bwMode="auto">
          <a:xfrm>
            <a:off x="179512" y="116633"/>
            <a:ext cx="8871391" cy="6624736"/>
          </a:xfrm>
          <a:prstGeom prst="rect">
            <a:avLst/>
          </a:prstGeom>
          <a:noFill/>
          <a:ln w="1587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s-ES"/>
          </a:p>
        </p:txBody>
      </p:sp>
      <p:pic>
        <p:nvPicPr>
          <p:cNvPr id="41" name="Imagen 25" descr="http://www.monografias.com/trabajos/java/Image175.gif"/>
          <p:cNvPicPr>
            <a:picLocks noChangeAspect="1" noChangeArrowheads="1"/>
          </p:cNvPicPr>
          <p:nvPr/>
        </p:nvPicPr>
        <p:blipFill>
          <a:blip r:embed="rId4" cstate="print"/>
          <a:srcRect/>
          <a:stretch>
            <a:fillRect/>
          </a:stretch>
        </p:blipFill>
        <p:spPr bwMode="auto">
          <a:xfrm>
            <a:off x="6804248" y="2996952"/>
            <a:ext cx="2019300" cy="1447800"/>
          </a:xfrm>
          <a:prstGeom prst="rect">
            <a:avLst/>
          </a:prstGeom>
          <a:noFill/>
          <a:ln w="9525">
            <a:noFill/>
            <a:miter lim="800000"/>
            <a:headEnd/>
            <a:tailEnd/>
          </a:ln>
        </p:spPr>
      </p:pic>
    </p:spTree>
  </p:cSld>
  <p:clrMapOvr>
    <a:masterClrMapping/>
  </p:clrMapOvr>
  <p:transition spd="med">
    <p:wheel spokes="8"/>
    <p:sndAc>
      <p:stSnd>
        <p:snd r:embed="rId2" name="Endlesslove.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t="-26000" b="-26000"/>
          </a:stretch>
        </a:blipFill>
        <a:effectLst/>
      </p:bgPr>
    </p:bg>
    <p:spTree>
      <p:nvGrpSpPr>
        <p:cNvPr id="1" name=""/>
        <p:cNvGrpSpPr/>
        <p:nvPr/>
      </p:nvGrpSpPr>
      <p:grpSpPr>
        <a:xfrm>
          <a:off x="0" y="0"/>
          <a:ext cx="0" cy="0"/>
          <a:chOff x="0" y="0"/>
          <a:chExt cx="0" cy="0"/>
        </a:xfrm>
      </p:grpSpPr>
      <p:sp>
        <p:nvSpPr>
          <p:cNvPr id="9" name="8 Rectángulo"/>
          <p:cNvSpPr/>
          <p:nvPr/>
        </p:nvSpPr>
        <p:spPr>
          <a:xfrm>
            <a:off x="251520" y="980728"/>
            <a:ext cx="2232248" cy="5616624"/>
          </a:xfrm>
          <a:prstGeom prst="rect">
            <a:avLst/>
          </a:prstGeom>
          <a:blipFill>
            <a:blip r:embed="rId4" cstate="print"/>
            <a:tile tx="0" ty="0" sx="100000" sy="100000" flip="none" algn="tl"/>
          </a:blip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HISTORIA DE LA PROGRAMACION ORIENTADA A OBJETOS</a:t>
            </a:r>
          </a:p>
          <a:p>
            <a:pPr algn="ctr"/>
            <a:endParaRPr lang="es-ES" sz="1200" b="1" dirty="0" smtClean="0">
              <a:solidFill>
                <a:schemeClr val="tx1"/>
              </a:solidFill>
              <a:latin typeface="Arial Black" pitchFamily="34" charset="0"/>
            </a:endParaRPr>
          </a:p>
          <a:p>
            <a:pPr algn="ctr"/>
            <a:endParaRPr lang="es-ES" sz="1200" b="1" dirty="0" smtClean="0">
              <a:solidFill>
                <a:schemeClr val="tx1"/>
              </a:solidFill>
              <a:latin typeface="Arial Black" pitchFamily="34" charset="0"/>
            </a:endParaRPr>
          </a:p>
          <a:p>
            <a:endParaRPr lang="es-ES" sz="1200" b="1" dirty="0" smtClean="0">
              <a:solidFill>
                <a:schemeClr val="tx1"/>
              </a:solidFill>
              <a:latin typeface="Arial Black" pitchFamily="34" charset="0"/>
            </a:endParaRPr>
          </a:p>
          <a:p>
            <a:endParaRPr lang="es-ES" sz="1200" b="1" dirty="0" smtClean="0">
              <a:solidFill>
                <a:schemeClr val="tx1"/>
              </a:solidFill>
              <a:latin typeface="Arial Black" pitchFamily="34" charset="0"/>
            </a:endParaRPr>
          </a:p>
          <a:p>
            <a:endParaRPr lang="es-ES" sz="1200" b="1" dirty="0" smtClean="0">
              <a:solidFill>
                <a:schemeClr val="tx1"/>
              </a:solidFill>
              <a:latin typeface="Arial Black" pitchFamily="34" charset="0"/>
            </a:endParaRPr>
          </a:p>
          <a:p>
            <a:endParaRPr lang="es-ES" sz="1200" b="1" dirty="0" smtClean="0">
              <a:solidFill>
                <a:schemeClr val="tx1"/>
              </a:solidFill>
              <a:latin typeface="Arial Black" pitchFamily="34" charset="0"/>
            </a:endParaRPr>
          </a:p>
          <a:p>
            <a:endParaRPr lang="es-ES" sz="1200" b="1" dirty="0" smtClean="0">
              <a:solidFill>
                <a:schemeClr val="tx1"/>
              </a:solidFill>
              <a:latin typeface="Arial Black" pitchFamily="34" charset="0"/>
            </a:endParaRPr>
          </a:p>
          <a:p>
            <a:endParaRPr lang="es-ES" sz="1200" b="1"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pPr algn="ctr"/>
            <a:endParaRPr lang="es-ES" dirty="0" smtClean="0"/>
          </a:p>
          <a:p>
            <a:pPr algn="ctr"/>
            <a:endParaRPr lang="es-ES" dirty="0"/>
          </a:p>
        </p:txBody>
      </p:sp>
      <p:sp>
        <p:nvSpPr>
          <p:cNvPr id="2" name="1 Título"/>
          <p:cNvSpPr>
            <a:spLocks noGrp="1"/>
          </p:cNvSpPr>
          <p:nvPr>
            <p:ph type="title"/>
          </p:nvPr>
        </p:nvSpPr>
        <p:spPr>
          <a:xfrm>
            <a:off x="611560" y="188640"/>
            <a:ext cx="6851104" cy="362304"/>
          </a:xfrm>
          <a:blipFill>
            <a:blip r:embed="rId4" cstate="print"/>
            <a:tile tx="0" ty="0" sx="100000" sy="100000" flip="none" algn="tl"/>
          </a:blipFill>
        </p:spPr>
        <p:txBody>
          <a:bodyPr>
            <a:normAutofit/>
          </a:bodyPr>
          <a:lstStyle/>
          <a:p>
            <a:pPr algn="ctr"/>
            <a:r>
              <a:rPr lang="es-ES" sz="2000" dirty="0" smtClean="0">
                <a:solidFill>
                  <a:schemeClr val="tx1"/>
                </a:solidFill>
                <a:latin typeface="Arial Black" pitchFamily="34" charset="0"/>
              </a:rPr>
              <a:t>ENFOQUES ASOCIADOS ALTERNOS EN JAVA</a:t>
            </a:r>
            <a:endParaRPr lang="es-ES" sz="2000" dirty="0">
              <a:solidFill>
                <a:schemeClr val="tx1"/>
              </a:solidFill>
              <a:latin typeface="Arial Black" pitchFamily="34" charset="0"/>
            </a:endParaRPr>
          </a:p>
        </p:txBody>
      </p:sp>
      <p:sp>
        <p:nvSpPr>
          <p:cNvPr id="5" name="4 Preparación"/>
          <p:cNvSpPr/>
          <p:nvPr/>
        </p:nvSpPr>
        <p:spPr>
          <a:xfrm>
            <a:off x="323528" y="1700808"/>
            <a:ext cx="1944216"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smtClean="0">
                <a:solidFill>
                  <a:schemeClr val="tx1"/>
                </a:solidFill>
                <a:latin typeface="Arial Black" pitchFamily="34" charset="0"/>
              </a:rPr>
              <a:t>PROGRAMACION </a:t>
            </a:r>
          </a:p>
          <a:p>
            <a:pPr algn="ctr"/>
            <a:r>
              <a:rPr lang="es-ES" sz="1200" b="1" dirty="0" smtClean="0">
                <a:solidFill>
                  <a:schemeClr val="tx1"/>
                </a:solidFill>
                <a:latin typeface="Arial Black" pitchFamily="34" charset="0"/>
              </a:rPr>
              <a:t>SIMPLE</a:t>
            </a:r>
            <a:endParaRPr lang="es-ES" sz="1200" b="1" dirty="0">
              <a:solidFill>
                <a:schemeClr val="tx1"/>
              </a:solidFill>
              <a:latin typeface="Arial Black" pitchFamily="34" charset="0"/>
            </a:endParaRPr>
          </a:p>
        </p:txBody>
      </p:sp>
      <p:sp>
        <p:nvSpPr>
          <p:cNvPr id="6" name="5 Rectángulo redondeado"/>
          <p:cNvSpPr/>
          <p:nvPr/>
        </p:nvSpPr>
        <p:spPr>
          <a:xfrm>
            <a:off x="467544" y="2636912"/>
            <a:ext cx="1800200"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INTERACTUA USUARIO PC</a:t>
            </a:r>
            <a:endParaRPr lang="es-ES" sz="1200" b="1" dirty="0">
              <a:solidFill>
                <a:schemeClr val="tx1"/>
              </a:solidFill>
              <a:latin typeface="Arial Black" pitchFamily="34" charset="0"/>
            </a:endParaRPr>
          </a:p>
        </p:txBody>
      </p:sp>
      <p:sp>
        <p:nvSpPr>
          <p:cNvPr id="7" name="6 Circular"/>
          <p:cNvSpPr/>
          <p:nvPr/>
        </p:nvSpPr>
        <p:spPr>
          <a:xfrm>
            <a:off x="395536" y="5013176"/>
            <a:ext cx="1872208" cy="1440160"/>
          </a:xfrm>
          <a:prstGeom prst="pie">
            <a:avLst>
              <a:gd name="adj1" fmla="val 0"/>
              <a:gd name="adj2" fmla="val 1905815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Es un modelo  de software que comunicacn mensaje entre si con plataforma</a:t>
            </a:r>
            <a:endParaRPr lang="es-ES" sz="1200" b="1" dirty="0">
              <a:solidFill>
                <a:schemeClr val="tx1"/>
              </a:solidFill>
              <a:latin typeface="Arial Black" pitchFamily="34" charset="0"/>
            </a:endParaRPr>
          </a:p>
        </p:txBody>
      </p:sp>
      <p:sp>
        <p:nvSpPr>
          <p:cNvPr id="8" name="7 Proceso predefinido"/>
          <p:cNvSpPr/>
          <p:nvPr/>
        </p:nvSpPr>
        <p:spPr>
          <a:xfrm>
            <a:off x="395536" y="4005064"/>
            <a:ext cx="1872208"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MAQUINA DE </a:t>
            </a:r>
            <a:r>
              <a:rPr lang="es-ES" sz="1100" b="1" dirty="0" smtClean="0">
                <a:solidFill>
                  <a:schemeClr val="tx1"/>
                </a:solidFill>
                <a:latin typeface="Arial Black" pitchFamily="34" charset="0"/>
              </a:rPr>
              <a:t>DESARROLLOS</a:t>
            </a:r>
            <a:endParaRPr lang="es-ES" sz="1100" b="1" dirty="0">
              <a:solidFill>
                <a:schemeClr val="tx1"/>
              </a:solidFill>
              <a:latin typeface="Arial Black" pitchFamily="34" charset="0"/>
            </a:endParaRPr>
          </a:p>
        </p:txBody>
      </p:sp>
      <p:cxnSp>
        <p:nvCxnSpPr>
          <p:cNvPr id="12" name="11 Conector recto de flecha"/>
          <p:cNvCxnSpPr/>
          <p:nvPr/>
        </p:nvCxnSpPr>
        <p:spPr>
          <a:xfrm flipV="1">
            <a:off x="1331640" y="4509120"/>
            <a:ext cx="0" cy="504056"/>
          </a:xfrm>
          <a:prstGeom prst="straightConnector1">
            <a:avLst/>
          </a:prstGeom>
          <a:ln w="31750">
            <a:solidFill>
              <a:schemeClr val="tx1"/>
            </a:solidFill>
            <a:headEnd type="stealth"/>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a:stCxn id="6" idx="2"/>
            <a:endCxn id="8" idx="0"/>
          </p:cNvCxnSpPr>
          <p:nvPr/>
        </p:nvCxnSpPr>
        <p:spPr>
          <a:xfrm flipH="1">
            <a:off x="1331640" y="3551312"/>
            <a:ext cx="36004" cy="453752"/>
          </a:xfrm>
          <a:prstGeom prst="straightConnector1">
            <a:avLst/>
          </a:prstGeom>
          <a:ln w="31750">
            <a:solidFill>
              <a:schemeClr val="tx1"/>
            </a:solidFill>
            <a:headEnd type="stealth"/>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a:stCxn id="5" idx="2"/>
            <a:endCxn id="6" idx="0"/>
          </p:cNvCxnSpPr>
          <p:nvPr/>
        </p:nvCxnSpPr>
        <p:spPr>
          <a:xfrm>
            <a:off x="1295636" y="2313456"/>
            <a:ext cx="72008" cy="323456"/>
          </a:xfrm>
          <a:prstGeom prst="straightConnector1">
            <a:avLst/>
          </a:prstGeom>
          <a:ln w="31750">
            <a:solidFill>
              <a:schemeClr val="tx1"/>
            </a:solidFill>
            <a:headEnd type="stealth"/>
            <a:tailEnd type="arrow"/>
          </a:ln>
        </p:spPr>
        <p:style>
          <a:lnRef idx="1">
            <a:schemeClr val="accent1"/>
          </a:lnRef>
          <a:fillRef idx="0">
            <a:schemeClr val="accent1"/>
          </a:fillRef>
          <a:effectRef idx="0">
            <a:schemeClr val="accent1"/>
          </a:effectRef>
          <a:fontRef idx="minor">
            <a:schemeClr val="tx1"/>
          </a:fontRef>
        </p:style>
      </p:cxnSp>
      <p:sp>
        <p:nvSpPr>
          <p:cNvPr id="22" name="21 Rectángulo"/>
          <p:cNvSpPr/>
          <p:nvPr/>
        </p:nvSpPr>
        <p:spPr>
          <a:xfrm>
            <a:off x="2843808" y="980728"/>
            <a:ext cx="3024336" cy="5616624"/>
          </a:xfrm>
          <a:prstGeom prst="rect">
            <a:avLst/>
          </a:prstGeom>
          <a:blipFill>
            <a:blip r:embed="rId4" cstate="print"/>
            <a:tile tx="0" ty="0" sx="100000" sy="100000" flip="none" algn="tl"/>
          </a:blip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latin typeface="Arial Black" pitchFamily="34" charset="0"/>
              </a:rPr>
              <a:t>Historia del lenguaje Java(Orientacion a objetos POO) </a:t>
            </a:r>
          </a:p>
          <a:p>
            <a:pPr algn="ctr"/>
            <a:endParaRPr lang="es-ES" sz="1200" b="1" dirty="0" smtClean="0">
              <a:solidFill>
                <a:schemeClr val="tx1"/>
              </a:solidFill>
              <a:latin typeface="Arial Black" pitchFamily="34" charset="0"/>
            </a:endParaRPr>
          </a:p>
          <a:p>
            <a:pPr algn="ctr"/>
            <a:endParaRPr lang="es-ES" sz="1200" b="1" dirty="0" smtClean="0">
              <a:solidFill>
                <a:schemeClr val="tx1"/>
              </a:solidFill>
              <a:latin typeface="Arial Black" pitchFamily="34" charset="0"/>
            </a:endParaRPr>
          </a:p>
          <a:p>
            <a:pPr algn="ctr"/>
            <a:endParaRPr lang="es-ES" sz="1200" b="1" dirty="0" smtClean="0">
              <a:solidFill>
                <a:schemeClr val="tx1"/>
              </a:solidFill>
              <a:latin typeface="Arial Black" pitchFamily="34" charset="0"/>
            </a:endParaRPr>
          </a:p>
          <a:p>
            <a:pPr algn="ctr"/>
            <a:endParaRPr lang="es-ES" sz="1200" b="1" dirty="0" smtClean="0">
              <a:solidFill>
                <a:schemeClr val="tx1"/>
              </a:solidFill>
              <a:latin typeface="Arial Black" pitchFamily="34" charset="0"/>
            </a:endParaRPr>
          </a:p>
          <a:p>
            <a:pPr algn="ctr"/>
            <a:endParaRPr lang="es-ES" sz="1200" b="1" dirty="0" smtClean="0">
              <a:solidFill>
                <a:schemeClr val="tx1"/>
              </a:solidFill>
              <a:latin typeface="Arial Black" pitchFamily="34" charset="0"/>
            </a:endParaRPr>
          </a:p>
          <a:p>
            <a:pPr algn="ctr"/>
            <a:endParaRPr lang="es-ES" sz="1200" b="1" dirty="0" smtClean="0">
              <a:solidFill>
                <a:schemeClr val="tx1"/>
              </a:solidFill>
              <a:latin typeface="Arial Black" pitchFamily="34" charset="0"/>
            </a:endParaRPr>
          </a:p>
          <a:p>
            <a:pPr algn="ctr"/>
            <a:endParaRPr lang="es-ES" sz="1200" b="1" dirty="0" smtClean="0">
              <a:solidFill>
                <a:schemeClr val="tx1"/>
              </a:solidFill>
              <a:latin typeface="Arial Black" pitchFamily="34" charset="0"/>
            </a:endParaRPr>
          </a:p>
          <a:p>
            <a:pPr algn="ctr"/>
            <a:endParaRPr lang="es-ES" sz="1200" b="1" dirty="0" smtClean="0">
              <a:solidFill>
                <a:schemeClr val="tx1"/>
              </a:solidFill>
              <a:latin typeface="Arial Black" pitchFamily="34" charset="0"/>
            </a:endParaRPr>
          </a:p>
          <a:p>
            <a:pPr algn="ctr"/>
            <a:endParaRPr lang="es-ES" sz="1200" b="1" dirty="0" smtClean="0">
              <a:solidFill>
                <a:schemeClr val="tx1"/>
              </a:solidFill>
              <a:latin typeface="Arial Black" pitchFamily="34" charset="0"/>
            </a:endParaRPr>
          </a:p>
          <a:p>
            <a:pPr algn="ctr"/>
            <a:endParaRPr lang="es-ES" sz="1200" b="1" dirty="0" smtClean="0">
              <a:solidFill>
                <a:schemeClr val="tx1"/>
              </a:solidFill>
              <a:latin typeface="Arial Black" pitchFamily="34" charset="0"/>
            </a:endParaRPr>
          </a:p>
          <a:p>
            <a:pPr algn="ctr"/>
            <a:endParaRPr lang="es-ES" sz="1200" b="1" dirty="0" smtClean="0">
              <a:solidFill>
                <a:schemeClr val="tx1"/>
              </a:solidFill>
              <a:latin typeface="Arial Black" pitchFamily="34" charset="0"/>
            </a:endParaRPr>
          </a:p>
          <a:p>
            <a:pPr algn="ctr"/>
            <a:endParaRPr lang="es-ES" sz="1200" b="1" dirty="0" smtClean="0">
              <a:solidFill>
                <a:schemeClr val="tx1"/>
              </a:solidFill>
              <a:latin typeface="Arial Black" pitchFamily="34" charset="0"/>
            </a:endParaRPr>
          </a:p>
          <a:p>
            <a:pPr algn="ctr"/>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pPr algn="ctr"/>
            <a:endParaRPr lang="es-ES" dirty="0" smtClean="0"/>
          </a:p>
          <a:p>
            <a:pPr algn="ctr"/>
            <a:r>
              <a:rPr lang="es-ES" dirty="0" smtClean="0"/>
              <a:t>º</a:t>
            </a:r>
            <a:endParaRPr lang="es-ES" dirty="0"/>
          </a:p>
        </p:txBody>
      </p:sp>
      <p:sp>
        <p:nvSpPr>
          <p:cNvPr id="23" name="22 Rectángulo"/>
          <p:cNvSpPr/>
          <p:nvPr/>
        </p:nvSpPr>
        <p:spPr>
          <a:xfrm>
            <a:off x="6012160" y="980728"/>
            <a:ext cx="2952328" cy="5616624"/>
          </a:xfrm>
          <a:prstGeom prst="rect">
            <a:avLst/>
          </a:prstGeom>
          <a:blipFill>
            <a:blip r:embed="rId4" cstate="print"/>
            <a:tile tx="0" ty="0" sx="100000" sy="100000" flip="none" algn="tl"/>
          </a:blip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smtClean="0">
                <a:solidFill>
                  <a:schemeClr val="tx1"/>
                </a:solidFill>
                <a:latin typeface="Arial Black" pitchFamily="34" charset="0"/>
              </a:rPr>
              <a:t>Conceptos, campo, de aplicación (uso actual del mismo) </a:t>
            </a:r>
          </a:p>
          <a:p>
            <a:pPr algn="ctr"/>
            <a:endParaRPr lang="es-ES" sz="1200" b="1" dirty="0" smtClean="0">
              <a:solidFill>
                <a:schemeClr val="tx1"/>
              </a:solidFill>
              <a:latin typeface="Arial Black" pitchFamily="34" charset="0"/>
            </a:endParaRPr>
          </a:p>
          <a:p>
            <a:endParaRPr lang="es-ES" sz="1200" b="1" dirty="0" smtClean="0">
              <a:solidFill>
                <a:schemeClr val="tx1"/>
              </a:solidFill>
              <a:latin typeface="Arial Black" pitchFamily="34" charset="0"/>
            </a:endParaRPr>
          </a:p>
          <a:p>
            <a:endParaRPr lang="es-ES" sz="1200" b="1" dirty="0" smtClean="0">
              <a:solidFill>
                <a:schemeClr val="tx1"/>
              </a:solidFill>
              <a:latin typeface="Arial Black" pitchFamily="34" charset="0"/>
            </a:endParaRPr>
          </a:p>
          <a:p>
            <a:endParaRPr lang="es-ES" sz="1200" b="1" dirty="0" smtClean="0">
              <a:solidFill>
                <a:schemeClr val="tx1"/>
              </a:solidFill>
              <a:latin typeface="Arial Black" pitchFamily="34" charset="0"/>
            </a:endParaRPr>
          </a:p>
          <a:p>
            <a:endParaRPr lang="es-ES" sz="1200" b="1" dirty="0" smtClean="0">
              <a:solidFill>
                <a:schemeClr val="tx1"/>
              </a:solidFill>
              <a:latin typeface="Arial Black" pitchFamily="34" charset="0"/>
            </a:endParaRPr>
          </a:p>
          <a:p>
            <a:endParaRPr lang="es-ES" sz="1200" b="1" dirty="0" smtClean="0">
              <a:solidFill>
                <a:schemeClr val="tx1"/>
              </a:solidFill>
              <a:latin typeface="Arial Black" pitchFamily="34" charset="0"/>
            </a:endParaRPr>
          </a:p>
          <a:p>
            <a:endParaRPr lang="es-ES" sz="1200" b="1" dirty="0" smtClean="0">
              <a:solidFill>
                <a:schemeClr val="tx1"/>
              </a:solidFill>
              <a:latin typeface="Arial Black" pitchFamily="34" charset="0"/>
            </a:endParaRPr>
          </a:p>
          <a:p>
            <a:endParaRPr lang="es-ES" sz="1200" b="1" dirty="0" smtClean="0">
              <a:solidFill>
                <a:schemeClr val="tx1"/>
              </a:solidFill>
              <a:latin typeface="Arial Black" pitchFamily="34" charset="0"/>
            </a:endParaRPr>
          </a:p>
          <a:p>
            <a:endParaRPr lang="es-ES" sz="1200" b="1"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endParaRPr lang="es-ES" sz="1200" dirty="0" smtClean="0">
              <a:solidFill>
                <a:schemeClr val="tx1"/>
              </a:solidFill>
              <a:latin typeface="Arial Black" pitchFamily="34" charset="0"/>
            </a:endParaRPr>
          </a:p>
          <a:p>
            <a:pPr algn="ctr"/>
            <a:endParaRPr lang="es-ES" dirty="0" smtClean="0"/>
          </a:p>
          <a:p>
            <a:pPr algn="ctr"/>
            <a:r>
              <a:rPr lang="es-ES" dirty="0" smtClean="0"/>
              <a:t>º</a:t>
            </a:r>
            <a:endParaRPr lang="es-ES" dirty="0"/>
          </a:p>
        </p:txBody>
      </p:sp>
      <p:sp>
        <p:nvSpPr>
          <p:cNvPr id="27" name="26 Rectángulo"/>
          <p:cNvSpPr/>
          <p:nvPr/>
        </p:nvSpPr>
        <p:spPr>
          <a:xfrm>
            <a:off x="4283968" y="1484784"/>
            <a:ext cx="1368152"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LENGUAJE</a:t>
            </a:r>
            <a:endParaRPr lang="es-ES" sz="1200" b="1" dirty="0">
              <a:solidFill>
                <a:schemeClr val="tx1"/>
              </a:solidFill>
              <a:latin typeface="Arial Black" pitchFamily="34" charset="0"/>
            </a:endParaRPr>
          </a:p>
        </p:txBody>
      </p:sp>
      <p:sp>
        <p:nvSpPr>
          <p:cNvPr id="28" name="27 Rectángulo"/>
          <p:cNvSpPr/>
          <p:nvPr/>
        </p:nvSpPr>
        <p:spPr>
          <a:xfrm>
            <a:off x="2987824" y="1916832"/>
            <a:ext cx="1368152"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WEB</a:t>
            </a:r>
            <a:endParaRPr lang="es-ES" sz="1200" b="1" dirty="0">
              <a:solidFill>
                <a:schemeClr val="tx1"/>
              </a:solidFill>
              <a:latin typeface="Arial Black" pitchFamily="34" charset="0"/>
            </a:endParaRPr>
          </a:p>
        </p:txBody>
      </p:sp>
      <p:sp>
        <p:nvSpPr>
          <p:cNvPr id="29" name="28 Rectángulo"/>
          <p:cNvSpPr/>
          <p:nvPr/>
        </p:nvSpPr>
        <p:spPr>
          <a:xfrm>
            <a:off x="3707904" y="2348880"/>
            <a:ext cx="1944216"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CLASES, HERENCIA, OBJETOS Y ENVIO DE MENSAJES</a:t>
            </a:r>
            <a:endParaRPr lang="es-ES" sz="1200" b="1" dirty="0">
              <a:solidFill>
                <a:schemeClr val="tx1"/>
              </a:solidFill>
              <a:latin typeface="Arial Black" pitchFamily="34" charset="0"/>
            </a:endParaRPr>
          </a:p>
        </p:txBody>
      </p:sp>
      <p:cxnSp>
        <p:nvCxnSpPr>
          <p:cNvPr id="31" name="30 Conector recto"/>
          <p:cNvCxnSpPr>
            <a:stCxn id="29" idx="1"/>
            <a:endCxn id="29" idx="3"/>
          </p:cNvCxnSpPr>
          <p:nvPr/>
        </p:nvCxnSpPr>
        <p:spPr>
          <a:xfrm>
            <a:off x="3707904" y="2708920"/>
            <a:ext cx="1944216"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33 Rectángulo"/>
          <p:cNvSpPr/>
          <p:nvPr/>
        </p:nvSpPr>
        <p:spPr>
          <a:xfrm>
            <a:off x="2915816" y="3429000"/>
            <a:ext cx="1368152"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ACCTION SCRIPS</a:t>
            </a:r>
            <a:endParaRPr lang="es-ES" sz="1200" b="1" dirty="0">
              <a:solidFill>
                <a:schemeClr val="tx1"/>
              </a:solidFill>
              <a:latin typeface="Arial Black" pitchFamily="34" charset="0"/>
            </a:endParaRPr>
          </a:p>
        </p:txBody>
      </p:sp>
      <p:sp>
        <p:nvSpPr>
          <p:cNvPr id="35" name="34 Rectángulo"/>
          <p:cNvSpPr/>
          <p:nvPr/>
        </p:nvSpPr>
        <p:spPr>
          <a:xfrm>
            <a:off x="2915816" y="3933056"/>
            <a:ext cx="1368152"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smtClean="0">
                <a:solidFill>
                  <a:schemeClr val="tx1"/>
                </a:solidFill>
                <a:latin typeface="Arial Black" pitchFamily="34" charset="0"/>
              </a:rPr>
              <a:t>CARACTERISTICAS</a:t>
            </a:r>
            <a:endParaRPr lang="es-ES" sz="800" b="1" dirty="0">
              <a:solidFill>
                <a:schemeClr val="tx1"/>
              </a:solidFill>
              <a:latin typeface="Arial Black" pitchFamily="34" charset="0"/>
            </a:endParaRPr>
          </a:p>
        </p:txBody>
      </p:sp>
      <p:sp>
        <p:nvSpPr>
          <p:cNvPr id="36" name="35 Rectángulo"/>
          <p:cNvSpPr/>
          <p:nvPr/>
        </p:nvSpPr>
        <p:spPr>
          <a:xfrm>
            <a:off x="2915816" y="4365104"/>
            <a:ext cx="1368152"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ASOCION</a:t>
            </a:r>
            <a:endParaRPr lang="es-ES" sz="1200" b="1" dirty="0">
              <a:solidFill>
                <a:schemeClr val="tx1"/>
              </a:solidFill>
              <a:latin typeface="Arial Black" pitchFamily="34" charset="0"/>
            </a:endParaRPr>
          </a:p>
        </p:txBody>
      </p:sp>
      <p:sp>
        <p:nvSpPr>
          <p:cNvPr id="37" name="36 Rectángulo"/>
          <p:cNvSpPr/>
          <p:nvPr/>
        </p:nvSpPr>
        <p:spPr>
          <a:xfrm>
            <a:off x="3995936" y="4797152"/>
            <a:ext cx="1728192"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ABSTRACCION</a:t>
            </a:r>
            <a:endParaRPr lang="es-ES" sz="1200" b="1" dirty="0">
              <a:solidFill>
                <a:schemeClr val="tx1"/>
              </a:solidFill>
              <a:latin typeface="Arial Black" pitchFamily="34" charset="0"/>
            </a:endParaRPr>
          </a:p>
        </p:txBody>
      </p:sp>
      <p:sp>
        <p:nvSpPr>
          <p:cNvPr id="38" name="37 Rectángulo"/>
          <p:cNvSpPr/>
          <p:nvPr/>
        </p:nvSpPr>
        <p:spPr>
          <a:xfrm>
            <a:off x="3995936" y="5661248"/>
            <a:ext cx="1728192"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OCULTAMIENTO</a:t>
            </a:r>
            <a:endParaRPr lang="es-ES" sz="1200" b="1" dirty="0">
              <a:solidFill>
                <a:schemeClr val="tx1"/>
              </a:solidFill>
              <a:latin typeface="Arial Black" pitchFamily="34" charset="0"/>
            </a:endParaRPr>
          </a:p>
        </p:txBody>
      </p:sp>
      <p:sp>
        <p:nvSpPr>
          <p:cNvPr id="39" name="38 Rectángulo"/>
          <p:cNvSpPr/>
          <p:nvPr/>
        </p:nvSpPr>
        <p:spPr>
          <a:xfrm>
            <a:off x="3995936" y="5229200"/>
            <a:ext cx="1728192"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smtClean="0">
                <a:solidFill>
                  <a:schemeClr val="tx1"/>
                </a:solidFill>
                <a:latin typeface="Arial Black" pitchFamily="34" charset="0"/>
              </a:rPr>
              <a:t>ENCAPSULAMIENTO</a:t>
            </a:r>
            <a:endParaRPr lang="es-ES" sz="1000" b="1" dirty="0">
              <a:solidFill>
                <a:schemeClr val="tx1"/>
              </a:solidFill>
              <a:latin typeface="Arial Black" pitchFamily="34" charset="0"/>
            </a:endParaRPr>
          </a:p>
        </p:txBody>
      </p:sp>
      <p:sp>
        <p:nvSpPr>
          <p:cNvPr id="40" name="39 Rectángulo"/>
          <p:cNvSpPr/>
          <p:nvPr/>
        </p:nvSpPr>
        <p:spPr>
          <a:xfrm>
            <a:off x="6084168" y="1412776"/>
            <a:ext cx="1368152"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APLICAION</a:t>
            </a:r>
            <a:endParaRPr lang="es-ES" sz="1200" b="1" dirty="0">
              <a:solidFill>
                <a:schemeClr val="tx1"/>
              </a:solidFill>
              <a:latin typeface="Arial Black" pitchFamily="34" charset="0"/>
            </a:endParaRPr>
          </a:p>
        </p:txBody>
      </p:sp>
      <p:sp>
        <p:nvSpPr>
          <p:cNvPr id="41" name="40 Rectángulo"/>
          <p:cNvSpPr/>
          <p:nvPr/>
        </p:nvSpPr>
        <p:spPr>
          <a:xfrm>
            <a:off x="6084168" y="1988840"/>
            <a:ext cx="1368152"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TECNOLOGIA</a:t>
            </a:r>
            <a:endParaRPr lang="es-ES" sz="1200" b="1" dirty="0">
              <a:solidFill>
                <a:schemeClr val="tx1"/>
              </a:solidFill>
              <a:latin typeface="Arial Black" pitchFamily="34" charset="0"/>
            </a:endParaRPr>
          </a:p>
        </p:txBody>
      </p:sp>
      <p:sp>
        <p:nvSpPr>
          <p:cNvPr id="42" name="41 Rectángulo"/>
          <p:cNvSpPr/>
          <p:nvPr/>
        </p:nvSpPr>
        <p:spPr>
          <a:xfrm>
            <a:off x="7524328" y="1412776"/>
            <a:ext cx="1368152"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LENGUAJE</a:t>
            </a:r>
            <a:endParaRPr lang="es-ES" sz="1200" b="1" dirty="0">
              <a:solidFill>
                <a:schemeClr val="tx1"/>
              </a:solidFill>
              <a:latin typeface="Arial Black" pitchFamily="34" charset="0"/>
            </a:endParaRPr>
          </a:p>
        </p:txBody>
      </p:sp>
      <p:sp>
        <p:nvSpPr>
          <p:cNvPr id="43" name="42 Rectángulo"/>
          <p:cNvSpPr/>
          <p:nvPr/>
        </p:nvSpPr>
        <p:spPr>
          <a:xfrm>
            <a:off x="7524328" y="1988840"/>
            <a:ext cx="1368152"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BIBLIOTECA</a:t>
            </a:r>
            <a:endParaRPr lang="es-ES" sz="1200" b="1" dirty="0">
              <a:solidFill>
                <a:schemeClr val="tx1"/>
              </a:solidFill>
              <a:latin typeface="Arial Black" pitchFamily="34" charset="0"/>
            </a:endParaRPr>
          </a:p>
        </p:txBody>
      </p:sp>
      <p:sp>
        <p:nvSpPr>
          <p:cNvPr id="44" name="43 Rectángulo"/>
          <p:cNvSpPr/>
          <p:nvPr/>
        </p:nvSpPr>
        <p:spPr>
          <a:xfrm>
            <a:off x="6084168" y="2420888"/>
            <a:ext cx="136815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smtClean="0">
                <a:solidFill>
                  <a:schemeClr val="tx1"/>
                </a:solidFill>
                <a:latin typeface="Arial Black" pitchFamily="34" charset="0"/>
              </a:rPr>
              <a:t>MAQUINA VIRTUAL</a:t>
            </a:r>
            <a:endParaRPr lang="es-ES" sz="1000" b="1" dirty="0">
              <a:solidFill>
                <a:schemeClr val="tx1"/>
              </a:solidFill>
              <a:latin typeface="Arial Black" pitchFamily="34" charset="0"/>
            </a:endParaRPr>
          </a:p>
        </p:txBody>
      </p:sp>
      <p:sp>
        <p:nvSpPr>
          <p:cNvPr id="45" name="44 Rectángulo"/>
          <p:cNvSpPr/>
          <p:nvPr/>
        </p:nvSpPr>
        <p:spPr>
          <a:xfrm>
            <a:off x="7524328" y="2420888"/>
            <a:ext cx="136815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smtClean="0">
                <a:solidFill>
                  <a:schemeClr val="tx1"/>
                </a:solidFill>
                <a:latin typeface="Arial Black" pitchFamily="34" charset="0"/>
              </a:rPr>
              <a:t>PLATAFORMAS</a:t>
            </a:r>
            <a:endParaRPr lang="es-ES" sz="1100" b="1" dirty="0">
              <a:solidFill>
                <a:schemeClr val="tx1"/>
              </a:solidFill>
              <a:latin typeface="Arial Black" pitchFamily="34" charset="0"/>
            </a:endParaRPr>
          </a:p>
        </p:txBody>
      </p:sp>
      <p:sp>
        <p:nvSpPr>
          <p:cNvPr id="46" name="45 Rectángulo"/>
          <p:cNvSpPr/>
          <p:nvPr/>
        </p:nvSpPr>
        <p:spPr>
          <a:xfrm>
            <a:off x="6588224" y="3212976"/>
            <a:ext cx="1584176"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CARACTICAS IMPORTANTES</a:t>
            </a:r>
            <a:endParaRPr lang="es-ES" sz="1200" b="1" dirty="0">
              <a:solidFill>
                <a:schemeClr val="tx1"/>
              </a:solidFill>
              <a:latin typeface="Arial Black" pitchFamily="34" charset="0"/>
            </a:endParaRPr>
          </a:p>
        </p:txBody>
      </p:sp>
      <p:cxnSp>
        <p:nvCxnSpPr>
          <p:cNvPr id="47" name="46 Conector recto"/>
          <p:cNvCxnSpPr>
            <a:stCxn id="46" idx="3"/>
            <a:endCxn id="46" idx="1"/>
          </p:cNvCxnSpPr>
          <p:nvPr/>
        </p:nvCxnSpPr>
        <p:spPr>
          <a:xfrm flipH="1">
            <a:off x="6588224" y="3501008"/>
            <a:ext cx="1584176"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49 Rectángulo"/>
          <p:cNvSpPr/>
          <p:nvPr/>
        </p:nvSpPr>
        <p:spPr>
          <a:xfrm>
            <a:off x="6084168" y="3933056"/>
            <a:ext cx="1368152"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FICHEROS</a:t>
            </a:r>
            <a:endParaRPr lang="es-ES" sz="1200" b="1" dirty="0">
              <a:solidFill>
                <a:schemeClr val="tx1"/>
              </a:solidFill>
              <a:latin typeface="Arial Black" pitchFamily="34" charset="0"/>
            </a:endParaRPr>
          </a:p>
        </p:txBody>
      </p:sp>
      <p:sp>
        <p:nvSpPr>
          <p:cNvPr id="51" name="50 Rectángulo"/>
          <p:cNvSpPr/>
          <p:nvPr/>
        </p:nvSpPr>
        <p:spPr>
          <a:xfrm>
            <a:off x="6084168" y="4365104"/>
            <a:ext cx="1368152"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smtClean="0">
                <a:solidFill>
                  <a:schemeClr val="tx1"/>
                </a:solidFill>
                <a:latin typeface="Arial Black" pitchFamily="34" charset="0"/>
              </a:rPr>
              <a:t>COMPILADORES</a:t>
            </a:r>
            <a:endParaRPr lang="es-ES" sz="1000" b="1" dirty="0">
              <a:solidFill>
                <a:schemeClr val="tx1"/>
              </a:solidFill>
              <a:latin typeface="Arial Black" pitchFamily="34" charset="0"/>
            </a:endParaRPr>
          </a:p>
        </p:txBody>
      </p:sp>
      <p:sp>
        <p:nvSpPr>
          <p:cNvPr id="52" name="51 Rectángulo"/>
          <p:cNvSpPr/>
          <p:nvPr/>
        </p:nvSpPr>
        <p:spPr>
          <a:xfrm>
            <a:off x="6084168" y="4725144"/>
            <a:ext cx="1368152"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smtClean="0">
                <a:solidFill>
                  <a:schemeClr val="tx1"/>
                </a:solidFill>
                <a:latin typeface="Arial Black" pitchFamily="34" charset="0"/>
              </a:rPr>
              <a:t>HERRAMIENTAS</a:t>
            </a:r>
            <a:endParaRPr lang="es-ES" sz="1000" b="1" dirty="0">
              <a:solidFill>
                <a:schemeClr val="tx1"/>
              </a:solidFill>
              <a:latin typeface="Arial Black" pitchFamily="34" charset="0"/>
            </a:endParaRPr>
          </a:p>
        </p:txBody>
      </p:sp>
      <p:sp>
        <p:nvSpPr>
          <p:cNvPr id="54" name="53 Rectángulo"/>
          <p:cNvSpPr/>
          <p:nvPr/>
        </p:nvSpPr>
        <p:spPr>
          <a:xfrm>
            <a:off x="7380312" y="5157192"/>
            <a:ext cx="1368152"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CODIGOS</a:t>
            </a:r>
            <a:endParaRPr lang="es-ES" sz="1200" b="1" dirty="0">
              <a:solidFill>
                <a:schemeClr val="tx1"/>
              </a:solidFill>
              <a:latin typeface="Arial Black" pitchFamily="34" charset="0"/>
            </a:endParaRPr>
          </a:p>
        </p:txBody>
      </p:sp>
      <p:sp>
        <p:nvSpPr>
          <p:cNvPr id="55" name="54 Rectángulo"/>
          <p:cNvSpPr/>
          <p:nvPr/>
        </p:nvSpPr>
        <p:spPr>
          <a:xfrm>
            <a:off x="7380312" y="5517232"/>
            <a:ext cx="1368152"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VERSAIONES</a:t>
            </a:r>
            <a:endParaRPr lang="es-ES" sz="1200" b="1" dirty="0">
              <a:solidFill>
                <a:schemeClr val="tx1"/>
              </a:solidFill>
              <a:latin typeface="Arial Black" pitchFamily="34" charset="0"/>
            </a:endParaRPr>
          </a:p>
        </p:txBody>
      </p:sp>
      <p:sp>
        <p:nvSpPr>
          <p:cNvPr id="56" name="55 Rectángulo"/>
          <p:cNvSpPr/>
          <p:nvPr/>
        </p:nvSpPr>
        <p:spPr>
          <a:xfrm>
            <a:off x="7380312" y="5949280"/>
            <a:ext cx="1368152"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HTML</a:t>
            </a:r>
            <a:endParaRPr lang="es-ES" sz="1200" b="1" dirty="0">
              <a:solidFill>
                <a:schemeClr val="tx1"/>
              </a:solidFill>
              <a:latin typeface="Arial Black" pitchFamily="34" charset="0"/>
            </a:endParaRPr>
          </a:p>
        </p:txBody>
      </p:sp>
      <p:sp>
        <p:nvSpPr>
          <p:cNvPr id="40963" name="AutoShape 3"/>
          <p:cNvSpPr>
            <a:spLocks noChangeAspect="1" noChangeArrowheads="1"/>
          </p:cNvSpPr>
          <p:nvPr/>
        </p:nvSpPr>
        <p:spPr bwMode="auto">
          <a:xfrm>
            <a:off x="251520" y="188640"/>
            <a:ext cx="8712968" cy="6552728"/>
          </a:xfrm>
          <a:prstGeom prst="rect">
            <a:avLst/>
          </a:prstGeom>
          <a:noFill/>
          <a:ln w="1587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s-ES"/>
          </a:p>
        </p:txBody>
      </p:sp>
      <p:pic>
        <p:nvPicPr>
          <p:cNvPr id="48" name="Imagen 27" descr="http://www.monografias.com/trabajos/java/Image177.gif"/>
          <p:cNvPicPr>
            <a:picLocks noChangeAspect="1" noChangeArrowheads="1"/>
          </p:cNvPicPr>
          <p:nvPr/>
        </p:nvPicPr>
        <p:blipFill>
          <a:blip r:embed="rId5" cstate="print"/>
          <a:srcRect/>
          <a:stretch>
            <a:fillRect/>
          </a:stretch>
        </p:blipFill>
        <p:spPr bwMode="auto">
          <a:xfrm>
            <a:off x="4427984" y="3140969"/>
            <a:ext cx="1296144" cy="1512168"/>
          </a:xfrm>
          <a:prstGeom prst="rect">
            <a:avLst/>
          </a:prstGeom>
          <a:noFill/>
          <a:ln w="9525">
            <a:noFill/>
            <a:miter lim="800000"/>
            <a:headEnd/>
            <a:tailEnd/>
          </a:ln>
        </p:spPr>
      </p:pic>
    </p:spTree>
  </p:cSld>
  <p:clrMapOvr>
    <a:masterClrMapping/>
  </p:clrMapOvr>
  <p:transition spd="med">
    <p:wheel spokes="8"/>
    <p:sndAc>
      <p:stSnd>
        <p:snd r:embed="rId2" name="Endlesslove.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4" cstate="print"/>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2123728" y="116632"/>
            <a:ext cx="5328592" cy="350912"/>
          </a:xfrm>
          <a:ln>
            <a:solidFill>
              <a:schemeClr val="tx1"/>
            </a:solidFill>
          </a:ln>
        </p:spPr>
        <p:txBody>
          <a:bodyPr>
            <a:normAutofit/>
          </a:bodyPr>
          <a:lstStyle/>
          <a:p>
            <a:pPr algn="ctr"/>
            <a:r>
              <a:rPr lang="es-ES" sz="2000" b="1" dirty="0" smtClean="0">
                <a:solidFill>
                  <a:schemeClr val="tx1"/>
                </a:solidFill>
                <a:latin typeface="Arial Black" pitchFamily="34" charset="0"/>
              </a:rPr>
              <a:t>TIPOS BASE JAVA</a:t>
            </a:r>
            <a:endParaRPr lang="es-ES" sz="2000" b="1" dirty="0">
              <a:solidFill>
                <a:schemeClr val="tx1"/>
              </a:solidFill>
              <a:latin typeface="Arial Black" pitchFamily="34" charset="0"/>
            </a:endParaRPr>
          </a:p>
        </p:txBody>
      </p:sp>
      <p:sp>
        <p:nvSpPr>
          <p:cNvPr id="21506" name="Rectangle 2" hidden="1"/>
          <p:cNvSpPr>
            <a:spLocks noChangeArrowheads="1" noChangeShapeType="1"/>
          </p:cNvSpPr>
          <p:nvPr/>
        </p:nvSpPr>
        <p:spPr bwMode="auto">
          <a:xfrm>
            <a:off x="395536" y="1700808"/>
            <a:ext cx="3672408" cy="4608512"/>
          </a:xfrm>
          <a:prstGeom prst="rect">
            <a:avLst/>
          </a:prstGeom>
          <a:solidFill>
            <a:srgbClr val="FFFFFF"/>
          </a:solidFill>
          <a:ln w="9525" algn="ctr">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1507" name="Rectangle 3"/>
          <p:cNvSpPr>
            <a:spLocks noChangeArrowheads="1" noChangeShapeType="1"/>
          </p:cNvSpPr>
          <p:nvPr/>
        </p:nvSpPr>
        <p:spPr bwMode="auto">
          <a:xfrm>
            <a:off x="251520" y="980728"/>
            <a:ext cx="3672408" cy="4680520"/>
          </a:xfrm>
          <a:prstGeom prst="rect">
            <a:avLst/>
          </a:prstGeom>
          <a:solidFill>
            <a:srgbClr val="FFFFFF"/>
          </a:solidFill>
          <a:ln w="1270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1509" name="Text Box 5"/>
          <p:cNvSpPr txBox="1">
            <a:spLocks noChangeArrowheads="1" noChangeShapeType="1"/>
          </p:cNvSpPr>
          <p:nvPr/>
        </p:nvSpPr>
        <p:spPr bwMode="auto">
          <a:xfrm>
            <a:off x="1907704" y="2204864"/>
            <a:ext cx="1872208" cy="2016224"/>
          </a:xfrm>
          <a:prstGeom prst="rect">
            <a:avLst/>
          </a:prstGeom>
          <a:solidFill>
            <a:srgbClr val="FFFFFF"/>
          </a:solidFill>
          <a:ln w="0" algn="in">
            <a:noFill/>
            <a:miter lim="800000"/>
            <a:headEnd/>
            <a:tailEnd/>
          </a:ln>
          <a:effectLst/>
        </p:spPr>
        <p:txBody>
          <a:bodyPr vert="horz" wrap="square" lIns="36195" tIns="0" rIns="36195"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200" b="1" i="1" dirty="0" smtClean="0">
                <a:latin typeface="Arial Black" pitchFamily="34" charset="0"/>
              </a:rPr>
              <a:t>COMPRAS: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1" i="1" u="none" strike="noStrike" cap="none" normalizeH="0" baseline="0" dirty="0" smtClean="0">
              <a:ln>
                <a:noFill/>
              </a:ln>
              <a:effectLst/>
              <a:latin typeface="Arial Black"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1" u="none" strike="noStrike" cap="none" normalizeH="0" baseline="0" dirty="0" smtClean="0">
                <a:ln>
                  <a:noFill/>
                </a:ln>
                <a:effectLst/>
                <a:latin typeface="Arial Black" pitchFamily="34" charset="0"/>
              </a:rPr>
              <a:t>MERCADOTECNIA:</a:t>
            </a:r>
          </a:p>
          <a:p>
            <a:pPr marL="0" marR="0" lvl="0" indent="0" algn="l" defTabSz="914400" rtl="0" eaLnBrk="1" fontAlgn="base" latinLnBrk="0" hangingPunct="1">
              <a:lnSpc>
                <a:spcPct val="100000"/>
              </a:lnSpc>
              <a:spcBef>
                <a:spcPct val="0"/>
              </a:spcBef>
              <a:spcAft>
                <a:spcPct val="0"/>
              </a:spcAft>
              <a:buClrTx/>
              <a:buSzTx/>
              <a:buFontTx/>
              <a:buNone/>
              <a:tabLst/>
            </a:pPr>
            <a:endParaRPr lang="es-ES" sz="1200" b="1" i="1" dirty="0" smtClean="0">
              <a:latin typeface="Arial Black"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s-ES" sz="1200" b="1" i="1" dirty="0" smtClean="0">
                <a:latin typeface="Arial Black" pitchFamily="34" charset="0"/>
              </a:rPr>
              <a:t>BIENES: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1" i="0" u="none" strike="noStrike" cap="none" normalizeH="0" baseline="0" dirty="0" smtClean="0">
              <a:ln>
                <a:noFill/>
              </a:ln>
              <a:effectLst/>
              <a:latin typeface="Arial Black" pitchFamily="34" charset="0"/>
            </a:endParaRPr>
          </a:p>
        </p:txBody>
      </p:sp>
      <p:grpSp>
        <p:nvGrpSpPr>
          <p:cNvPr id="21511" name="Group 7"/>
          <p:cNvGrpSpPr>
            <a:grpSpLocks/>
          </p:cNvGrpSpPr>
          <p:nvPr/>
        </p:nvGrpSpPr>
        <p:grpSpPr bwMode="auto">
          <a:xfrm>
            <a:off x="395536" y="2276872"/>
            <a:ext cx="1431028" cy="1080120"/>
            <a:chOff x="109358715" y="111703703"/>
            <a:chExt cx="712629" cy="451747"/>
          </a:xfrm>
          <a:solidFill>
            <a:srgbClr val="FF99FF"/>
          </a:solidFill>
        </p:grpSpPr>
        <p:sp>
          <p:nvSpPr>
            <p:cNvPr id="21512" name="Rectangle 8" hidden="1"/>
            <p:cNvSpPr>
              <a:spLocks noChangeArrowheads="1" noChangeShapeType="1"/>
            </p:cNvSpPr>
            <p:nvPr/>
          </p:nvSpPr>
          <p:spPr bwMode="auto">
            <a:xfrm>
              <a:off x="109358715" y="111703703"/>
              <a:ext cx="712629" cy="451747"/>
            </a:xfrm>
            <a:prstGeom prst="rect">
              <a:avLst/>
            </a:prstGeom>
            <a:grpFill/>
            <a:ln w="9525" algn="ctr">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1513" name="AutoShape 9"/>
            <p:cNvSpPr>
              <a:spLocks noChangeArrowheads="1" noChangeShapeType="1"/>
            </p:cNvSpPr>
            <p:nvPr/>
          </p:nvSpPr>
          <p:spPr bwMode="auto">
            <a:xfrm>
              <a:off x="109358715" y="111703703"/>
              <a:ext cx="712629" cy="451747"/>
            </a:xfrm>
            <a:prstGeom prst="star24">
              <a:avLst>
                <a:gd name="adj" fmla="val 44444"/>
              </a:avLst>
            </a:prstGeom>
            <a:grp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1514" name="Text Box 10"/>
            <p:cNvSpPr txBox="1">
              <a:spLocks noChangeArrowheads="1" noChangeShapeType="1"/>
            </p:cNvSpPr>
            <p:nvPr/>
          </p:nvSpPr>
          <p:spPr bwMode="auto">
            <a:xfrm>
              <a:off x="109394574" y="111819862"/>
              <a:ext cx="645459" cy="219428"/>
            </a:xfrm>
            <a:prstGeom prst="rect">
              <a:avLst/>
            </a:prstGeom>
            <a:grpFill/>
            <a:ln w="0" algn="in">
              <a:noFill/>
              <a:miter lim="800000"/>
              <a:headEnd/>
              <a:tailEnd/>
            </a:ln>
            <a:effectLst/>
          </p:spPr>
          <p:txBody>
            <a:bodyPr vert="horz" wrap="square" lIns="36195" tIns="0" rIns="36195"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ES" sz="1200" b="1" dirty="0" smtClean="0">
                  <a:latin typeface="Arial Black" pitchFamily="34" charset="0"/>
                </a:rPr>
                <a:t>PERMITE EL </a:t>
              </a:r>
              <a:r>
                <a:rPr lang="es-ES" sz="1000" b="1" dirty="0" smtClean="0">
                  <a:latin typeface="Arial Black" pitchFamily="34" charset="0"/>
                </a:rPr>
                <a:t>POLIMORFISMOS</a:t>
              </a:r>
              <a:endParaRPr kumimoji="0" lang="es-ES" sz="1000" b="1" i="0" u="none" strike="noStrike" cap="none" normalizeH="0" baseline="0" dirty="0" smtClean="0">
                <a:ln>
                  <a:noFill/>
                </a:ln>
                <a:effectLst/>
                <a:latin typeface="Arial Black" pitchFamily="34" charset="0"/>
              </a:endParaRPr>
            </a:p>
          </p:txBody>
        </p:sp>
      </p:grpSp>
      <p:grpSp>
        <p:nvGrpSpPr>
          <p:cNvPr id="21515" name="Group 11"/>
          <p:cNvGrpSpPr>
            <a:grpSpLocks/>
          </p:cNvGrpSpPr>
          <p:nvPr/>
        </p:nvGrpSpPr>
        <p:grpSpPr bwMode="auto">
          <a:xfrm>
            <a:off x="2267744" y="4437237"/>
            <a:ext cx="1377153" cy="1025154"/>
            <a:chOff x="110318835" y="112546651"/>
            <a:chExt cx="685800" cy="378935"/>
          </a:xfrm>
        </p:grpSpPr>
        <p:sp>
          <p:nvSpPr>
            <p:cNvPr id="21516" name="Rectangle 12" hidden="1"/>
            <p:cNvSpPr>
              <a:spLocks noChangeArrowheads="1" noChangeShapeType="1"/>
            </p:cNvSpPr>
            <p:nvPr/>
          </p:nvSpPr>
          <p:spPr bwMode="auto">
            <a:xfrm>
              <a:off x="110318835" y="112546667"/>
              <a:ext cx="685800" cy="346018"/>
            </a:xfrm>
            <a:prstGeom prst="rect">
              <a:avLst/>
            </a:prstGeom>
            <a:no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pic>
          <p:nvPicPr>
            <p:cNvPr id="21517" name="Picture 13" descr="DD01630_"/>
            <p:cNvPicPr preferRelativeResize="0">
              <a:picLocks noChangeArrowheads="1" noChangeShapeType="1"/>
            </p:cNvPicPr>
            <p:nvPr/>
          </p:nvPicPr>
          <p:blipFill>
            <a:blip r:embed="rId5" cstate="print"/>
            <a:stretch>
              <a:fillRect/>
            </a:stretch>
          </p:blipFill>
          <p:spPr bwMode="auto">
            <a:xfrm>
              <a:off x="110533988" y="112546651"/>
              <a:ext cx="358588" cy="239552"/>
            </a:xfrm>
            <a:prstGeom prst="rect">
              <a:avLst/>
            </a:prstGeom>
            <a:noFill/>
            <a:ln w="0" algn="in">
              <a:noFill/>
              <a:miter lim="800000"/>
              <a:headEnd/>
              <a:tailEnd/>
            </a:ln>
            <a:effectLst/>
          </p:spPr>
        </p:pic>
        <p:sp>
          <p:nvSpPr>
            <p:cNvPr id="21518" name="Text Box 14"/>
            <p:cNvSpPr txBox="1">
              <a:spLocks noChangeArrowheads="1" noChangeShapeType="1"/>
            </p:cNvSpPr>
            <p:nvPr/>
          </p:nvSpPr>
          <p:spPr bwMode="auto">
            <a:xfrm>
              <a:off x="110318835" y="112786218"/>
              <a:ext cx="685800" cy="139368"/>
            </a:xfrm>
            <a:prstGeom prst="rect">
              <a:avLst/>
            </a:prstGeom>
            <a:noFill/>
            <a:ln w="0" algn="in">
              <a:noFill/>
              <a:miter lim="800000"/>
              <a:headEnd/>
              <a:tailEnd/>
            </a:ln>
            <a:effec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effectLst/>
                  <a:latin typeface="Arial Black" pitchFamily="34" charset="0"/>
                </a:rPr>
                <a:t>LIBROS DE CONTABILIDAD</a:t>
              </a:r>
            </a:p>
          </p:txBody>
        </p:sp>
      </p:grpSp>
      <p:grpSp>
        <p:nvGrpSpPr>
          <p:cNvPr id="21522" name="Group 18"/>
          <p:cNvGrpSpPr>
            <a:grpSpLocks/>
          </p:cNvGrpSpPr>
          <p:nvPr/>
        </p:nvGrpSpPr>
        <p:grpSpPr bwMode="auto">
          <a:xfrm>
            <a:off x="251520" y="980728"/>
            <a:ext cx="3672408" cy="1116125"/>
            <a:chOff x="109267275" y="111126750"/>
            <a:chExt cx="1828800" cy="442913"/>
          </a:xfrm>
          <a:solidFill>
            <a:srgbClr val="0099FF"/>
          </a:solidFill>
        </p:grpSpPr>
        <p:sp>
          <p:nvSpPr>
            <p:cNvPr id="21523" name="Rectangle 19"/>
            <p:cNvSpPr>
              <a:spLocks noChangeArrowheads="1" noChangeShapeType="1"/>
            </p:cNvSpPr>
            <p:nvPr/>
          </p:nvSpPr>
          <p:spPr bwMode="auto">
            <a:xfrm>
              <a:off x="109267275" y="111126750"/>
              <a:ext cx="1828800" cy="442913"/>
            </a:xfrm>
            <a:prstGeom prst="rect">
              <a:avLst/>
            </a:prstGeom>
            <a:grpFill/>
            <a:ln w="0"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1524" name="Text Box 20"/>
            <p:cNvSpPr txBox="1">
              <a:spLocks noChangeArrowheads="1" noChangeShapeType="1"/>
            </p:cNvSpPr>
            <p:nvPr/>
          </p:nvSpPr>
          <p:spPr bwMode="auto">
            <a:xfrm>
              <a:off x="109358715" y="111179818"/>
              <a:ext cx="1645920" cy="184785"/>
            </a:xfrm>
            <a:prstGeom prst="rect">
              <a:avLst/>
            </a:prstGeom>
            <a:solidFill>
              <a:schemeClr val="accent5">
                <a:lumMod val="40000"/>
                <a:lumOff val="60000"/>
              </a:schemeClr>
            </a:solidFill>
            <a:ln w="0" algn="in">
              <a:solidFill>
                <a:schemeClr val="tx1"/>
              </a:solidFill>
              <a:miter lim="800000"/>
              <a:headEnd/>
              <a:tailEnd/>
            </a:ln>
            <a:effectLst/>
          </p:spPr>
          <p:txBody>
            <a:bodyPr vert="horz" wrap="square" lIns="36195" tIns="0" rIns="36195"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S" sz="1200" dirty="0" smtClean="0">
                <a:solidFill>
                  <a:srgbClr val="FFFFFF"/>
                </a:solidFill>
                <a:latin typeface="Impact"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s-ES" sz="1200" dirty="0" smtClean="0">
                  <a:latin typeface="Impact" pitchFamily="34" charset="0"/>
                </a:rPr>
                <a:t>BASE   JAVA</a:t>
              </a:r>
              <a:endParaRPr kumimoji="0" lang="es-ES" sz="1200" b="0" i="0" u="none" strike="noStrike" cap="none" normalizeH="0" baseline="0" dirty="0" smtClean="0">
                <a:ln>
                  <a:noFill/>
                </a:ln>
                <a:effectLst/>
                <a:latin typeface="Arial" pitchFamily="34" charset="0"/>
              </a:endParaRPr>
            </a:p>
          </p:txBody>
        </p:sp>
        <p:sp>
          <p:nvSpPr>
            <p:cNvPr id="21525" name="Line 21"/>
            <p:cNvSpPr>
              <a:spLocks noChangeShapeType="1"/>
            </p:cNvSpPr>
            <p:nvPr/>
          </p:nvSpPr>
          <p:spPr bwMode="auto">
            <a:xfrm>
              <a:off x="109362923" y="111398440"/>
              <a:ext cx="1645920" cy="0"/>
            </a:xfrm>
            <a:prstGeom prst="line">
              <a:avLst/>
            </a:prstGeom>
            <a:grpFill/>
            <a:ln w="12700" algn="ctr">
              <a:solidFill>
                <a:schemeClr val="tx1"/>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1526" name="Text Box 22"/>
            <p:cNvSpPr txBox="1">
              <a:spLocks noChangeArrowheads="1" noChangeShapeType="1"/>
            </p:cNvSpPr>
            <p:nvPr/>
          </p:nvSpPr>
          <p:spPr bwMode="auto">
            <a:xfrm>
              <a:off x="109358715" y="111431731"/>
              <a:ext cx="1637348" cy="136401"/>
            </a:xfrm>
            <a:prstGeom prst="rect">
              <a:avLst/>
            </a:prstGeom>
            <a:grpFill/>
            <a:ln w="0" algn="in">
              <a:solidFill>
                <a:schemeClr val="tx1"/>
              </a:solidFill>
              <a:miter lim="800000"/>
              <a:headEnd/>
              <a:tailEnd/>
            </a:ln>
            <a:effectLst/>
          </p:spPr>
          <p:txBody>
            <a:bodyPr vert="horz" wrap="square" lIns="36195" tIns="0" rIns="36195"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FFFFFF"/>
                  </a:solidFill>
                  <a:effectLst/>
                  <a:latin typeface="Arial" pitchFamily="34" charset="0"/>
                </a:rPr>
                <a:t>PERMITE SUPPERCLASES AL ALCANCE</a:t>
              </a:r>
              <a:endParaRPr kumimoji="0" lang="es-ES" sz="1200" b="0" i="0" u="none" strike="noStrike" cap="none" normalizeH="0" baseline="0" dirty="0" smtClean="0">
                <a:ln>
                  <a:noFill/>
                </a:ln>
                <a:solidFill>
                  <a:schemeClr val="tx1"/>
                </a:solidFill>
                <a:effectLst/>
                <a:latin typeface="Arial" pitchFamily="34" charset="0"/>
              </a:endParaRPr>
            </a:p>
          </p:txBody>
        </p:sp>
      </p:grpSp>
      <p:sp>
        <p:nvSpPr>
          <p:cNvPr id="21527" name="Text Box 23"/>
          <p:cNvSpPr txBox="1">
            <a:spLocks noChangeArrowheads="1" noChangeShapeType="1"/>
          </p:cNvSpPr>
          <p:nvPr/>
        </p:nvSpPr>
        <p:spPr bwMode="auto">
          <a:xfrm>
            <a:off x="395536" y="4293096"/>
            <a:ext cx="1788660" cy="1224136"/>
          </a:xfrm>
          <a:prstGeom prst="rect">
            <a:avLst/>
          </a:prstGeom>
          <a:solidFill>
            <a:srgbClr val="FFFFFF"/>
          </a:solidFill>
          <a:ln w="0" algn="in">
            <a:noFill/>
            <a:miter lim="800000"/>
            <a:headEnd/>
            <a:tailEnd/>
          </a:ln>
          <a:effectLst/>
        </p:spPr>
        <p:txBody>
          <a:bodyPr vert="horz" wrap="square" lIns="36195" tIns="0" rIns="36195"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200" dirty="0" smtClean="0">
                <a:solidFill>
                  <a:srgbClr val="000000"/>
                </a:solidFill>
                <a:latin typeface="Arial Black" pitchFamily="34" charset="0"/>
              </a:rPr>
              <a:t>CAJAS: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dirty="0" smtClean="0">
              <a:ln>
                <a:noFill/>
              </a:ln>
              <a:solidFill>
                <a:srgbClr val="000000"/>
              </a:solidFill>
              <a:effectLst/>
              <a:latin typeface="Arial Black"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s-ES" sz="1200" dirty="0" smtClean="0">
                <a:solidFill>
                  <a:srgbClr val="000000"/>
                </a:solidFill>
                <a:latin typeface="Arial Black" pitchFamily="34" charset="0"/>
              </a:rPr>
              <a:t>COSTEOS:</a:t>
            </a:r>
          </a:p>
          <a:p>
            <a:pPr marL="0" marR="0" lvl="0" indent="0" algn="l" defTabSz="914400" rtl="0" eaLnBrk="1" fontAlgn="base" latinLnBrk="0" hangingPunct="1">
              <a:lnSpc>
                <a:spcPct val="100000"/>
              </a:lnSpc>
              <a:spcBef>
                <a:spcPct val="0"/>
              </a:spcBef>
              <a:spcAft>
                <a:spcPct val="0"/>
              </a:spcAft>
              <a:buClrTx/>
              <a:buSzTx/>
              <a:buFontTx/>
              <a:buNone/>
              <a:tabLst/>
            </a:pPr>
            <a:endParaRPr lang="es-ES" sz="1200" dirty="0" smtClean="0">
              <a:solidFill>
                <a:srgbClr val="000000"/>
              </a:solidFill>
              <a:latin typeface="Arial Black"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000000"/>
                </a:solidFill>
                <a:effectLst/>
                <a:latin typeface="Arial Black" pitchFamily="34" charset="0"/>
              </a:rPr>
              <a:t>MANEJOS: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dirty="0" smtClean="0">
              <a:ln>
                <a:noFill/>
              </a:ln>
              <a:solidFill>
                <a:schemeClr val="tx1"/>
              </a:solidFill>
              <a:effectLst/>
              <a:latin typeface="Arial" pitchFamily="34" charset="0"/>
            </a:endParaRPr>
          </a:p>
        </p:txBody>
      </p:sp>
      <p:grpSp>
        <p:nvGrpSpPr>
          <p:cNvPr id="102" name="101 Grupo"/>
          <p:cNvGrpSpPr/>
          <p:nvPr/>
        </p:nvGrpSpPr>
        <p:grpSpPr>
          <a:xfrm>
            <a:off x="179512" y="641456"/>
            <a:ext cx="8527883" cy="6027904"/>
            <a:chOff x="4716016" y="1700808"/>
            <a:chExt cx="6051135" cy="4608512"/>
          </a:xfrm>
        </p:grpSpPr>
        <p:sp>
          <p:nvSpPr>
            <p:cNvPr id="21529" name="Rectangle 25" hidden="1"/>
            <p:cNvSpPr>
              <a:spLocks noChangeArrowheads="1" noChangeShapeType="1"/>
            </p:cNvSpPr>
            <p:nvPr/>
          </p:nvSpPr>
          <p:spPr bwMode="auto">
            <a:xfrm>
              <a:off x="4716016" y="1700808"/>
              <a:ext cx="4032448" cy="4608512"/>
            </a:xfrm>
            <a:prstGeom prst="rect">
              <a:avLst/>
            </a:prstGeom>
            <a:solidFill>
              <a:srgbClr val="FFFFFF"/>
            </a:solidFill>
            <a:ln w="9525" algn="ctr">
              <a:no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1532" name="Text Box 28"/>
            <p:cNvSpPr txBox="1">
              <a:spLocks noChangeArrowheads="1" noChangeShapeType="1"/>
            </p:cNvSpPr>
            <p:nvPr/>
          </p:nvSpPr>
          <p:spPr bwMode="auto">
            <a:xfrm>
              <a:off x="9570018" y="1739983"/>
              <a:ext cx="1197133" cy="186832"/>
            </a:xfrm>
            <a:prstGeom prst="rect">
              <a:avLst/>
            </a:prstGeom>
            <a:solidFill>
              <a:srgbClr val="FFFFFF"/>
            </a:solidFill>
            <a:ln w="0" algn="in">
              <a:noFill/>
              <a:miter lim="800000"/>
              <a:headEnd/>
              <a:tailEnd/>
            </a:ln>
            <a:effectLst/>
          </p:spPr>
          <p:txBody>
            <a:bodyPr vert="horz" wrap="square" lIns="36195" tIns="0" rIns="36195"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000000"/>
                  </a:solidFill>
                  <a:effectLst/>
                  <a:latin typeface="Franklin Gothic Demi Cond" pitchFamily="34" charset="0"/>
                </a:rPr>
                <a:t>TIPOS DE GRUPOS</a:t>
              </a:r>
              <a:endParaRPr kumimoji="0" lang="es-ES" sz="1800" b="0" i="0" u="none" strike="noStrike" cap="none" normalizeH="0" baseline="0" dirty="0" smtClean="0">
                <a:ln>
                  <a:noFill/>
                </a:ln>
                <a:solidFill>
                  <a:schemeClr val="tx1"/>
                </a:solidFill>
                <a:effectLst/>
                <a:latin typeface="Arial" pitchFamily="34" charset="0"/>
              </a:endParaRPr>
            </a:p>
          </p:txBody>
        </p:sp>
        <p:sp>
          <p:nvSpPr>
            <p:cNvPr id="21534" name="Rectangle 30" hidden="1"/>
            <p:cNvSpPr>
              <a:spLocks noChangeArrowheads="1" noChangeShapeType="1"/>
            </p:cNvSpPr>
            <p:nvPr/>
          </p:nvSpPr>
          <p:spPr bwMode="auto">
            <a:xfrm>
              <a:off x="7034674" y="5206942"/>
              <a:ext cx="1512168" cy="871953"/>
            </a:xfrm>
            <a:prstGeom prst="rect">
              <a:avLst/>
            </a:prstGeom>
            <a:no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grpSp>
      <p:pic>
        <p:nvPicPr>
          <p:cNvPr id="40" name="39 Imagen" descr="Administracion.png"/>
          <p:cNvPicPr>
            <a:picLocks noChangeAspect="1"/>
          </p:cNvPicPr>
          <p:nvPr/>
        </p:nvPicPr>
        <p:blipFill>
          <a:blip r:embed="rId6" cstate="print"/>
          <a:stretch>
            <a:fillRect/>
          </a:stretch>
        </p:blipFill>
        <p:spPr>
          <a:xfrm>
            <a:off x="4067944" y="404664"/>
            <a:ext cx="1544960" cy="1728192"/>
          </a:xfrm>
          <a:prstGeom prst="rect">
            <a:avLst/>
          </a:prstGeom>
          <a:ln w="19050">
            <a:solidFill>
              <a:srgbClr val="0000FF"/>
            </a:solidFill>
            <a:prstDash val="sysDot"/>
          </a:ln>
        </p:spPr>
      </p:pic>
      <p:sp>
        <p:nvSpPr>
          <p:cNvPr id="41" name="40 Estrella de 8 puntas"/>
          <p:cNvSpPr/>
          <p:nvPr/>
        </p:nvSpPr>
        <p:spPr>
          <a:xfrm>
            <a:off x="4067944" y="2276872"/>
            <a:ext cx="1584176" cy="914400"/>
          </a:xfrm>
          <a:prstGeom prst="star8">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smtClean="0">
                <a:solidFill>
                  <a:schemeClr val="tx1"/>
                </a:solidFill>
                <a:latin typeface="Arial Black" pitchFamily="34" charset="0"/>
              </a:rPr>
              <a:t>INFORMACION</a:t>
            </a:r>
            <a:endParaRPr lang="es-ES" sz="800" b="1" dirty="0">
              <a:solidFill>
                <a:schemeClr val="tx1"/>
              </a:solidFill>
              <a:latin typeface="Arial Black" pitchFamily="34" charset="0"/>
            </a:endParaRPr>
          </a:p>
        </p:txBody>
      </p:sp>
      <p:sp>
        <p:nvSpPr>
          <p:cNvPr id="42" name="41 Estrella de 8 puntas"/>
          <p:cNvSpPr/>
          <p:nvPr/>
        </p:nvSpPr>
        <p:spPr>
          <a:xfrm>
            <a:off x="3995936" y="3429000"/>
            <a:ext cx="1440160" cy="914400"/>
          </a:xfrm>
          <a:prstGeom prst="star8">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smtClean="0">
                <a:solidFill>
                  <a:schemeClr val="tx1"/>
                </a:solidFill>
                <a:latin typeface="Arial Black" pitchFamily="34" charset="0"/>
              </a:rPr>
              <a:t>METODOS</a:t>
            </a:r>
            <a:endParaRPr lang="es-ES" sz="800" b="1" dirty="0">
              <a:solidFill>
                <a:schemeClr val="tx1"/>
              </a:solidFill>
              <a:latin typeface="Arial Black" pitchFamily="34" charset="0"/>
            </a:endParaRPr>
          </a:p>
        </p:txBody>
      </p:sp>
      <p:sp>
        <p:nvSpPr>
          <p:cNvPr id="43" name="42 Estrella de 8 puntas"/>
          <p:cNvSpPr/>
          <p:nvPr/>
        </p:nvSpPr>
        <p:spPr>
          <a:xfrm>
            <a:off x="3995936" y="4437112"/>
            <a:ext cx="1512168" cy="914400"/>
          </a:xfrm>
          <a:prstGeom prst="star8">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smtClean="0">
                <a:solidFill>
                  <a:schemeClr val="tx1"/>
                </a:solidFill>
                <a:latin typeface="Arial Black" pitchFamily="34" charset="0"/>
              </a:rPr>
              <a:t>OPERACIONES</a:t>
            </a:r>
            <a:endParaRPr lang="es-ES" sz="800" b="1" dirty="0">
              <a:solidFill>
                <a:schemeClr val="tx1"/>
              </a:solidFill>
              <a:latin typeface="Arial Black" pitchFamily="34" charset="0"/>
            </a:endParaRPr>
          </a:p>
        </p:txBody>
      </p:sp>
      <p:sp>
        <p:nvSpPr>
          <p:cNvPr id="44" name="43 Estrella de 8 puntas"/>
          <p:cNvSpPr/>
          <p:nvPr/>
        </p:nvSpPr>
        <p:spPr>
          <a:xfrm>
            <a:off x="3995936" y="5589240"/>
            <a:ext cx="1512168" cy="1058416"/>
          </a:xfrm>
          <a:prstGeom prst="star8">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smtClean="0">
                <a:solidFill>
                  <a:schemeClr val="tx1"/>
                </a:solidFill>
                <a:latin typeface="Arial Black" pitchFamily="34" charset="0"/>
              </a:rPr>
              <a:t>FABRICACION</a:t>
            </a:r>
            <a:endParaRPr lang="es-ES" sz="800" b="1" dirty="0">
              <a:solidFill>
                <a:schemeClr val="tx1"/>
              </a:solidFill>
              <a:latin typeface="Arial Black" pitchFamily="34" charset="0"/>
            </a:endParaRPr>
          </a:p>
        </p:txBody>
      </p:sp>
      <p:sp>
        <p:nvSpPr>
          <p:cNvPr id="45" name="44 Rectángulo"/>
          <p:cNvSpPr/>
          <p:nvPr/>
        </p:nvSpPr>
        <p:spPr>
          <a:xfrm>
            <a:off x="7020272" y="1412776"/>
            <a:ext cx="1728192" cy="4823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PRINCIPAL</a:t>
            </a:r>
          </a:p>
          <a:p>
            <a:pPr algn="ctr"/>
            <a:r>
              <a:rPr lang="es-ES" sz="800" b="1" dirty="0" smtClean="0">
                <a:solidFill>
                  <a:schemeClr val="tx1"/>
                </a:solidFill>
                <a:latin typeface="Arial Black" pitchFamily="34" charset="0"/>
              </a:rPr>
              <a:t>CONTENEDORA DEL PUBLIC</a:t>
            </a:r>
            <a:endParaRPr lang="es-ES" sz="800" b="1" dirty="0">
              <a:solidFill>
                <a:schemeClr val="tx1"/>
              </a:solidFill>
              <a:latin typeface="Arial Black" pitchFamily="34" charset="0"/>
            </a:endParaRPr>
          </a:p>
        </p:txBody>
      </p:sp>
      <p:sp>
        <p:nvSpPr>
          <p:cNvPr id="46" name="45 Rectángulo"/>
          <p:cNvSpPr/>
          <p:nvPr/>
        </p:nvSpPr>
        <p:spPr>
          <a:xfrm>
            <a:off x="7020272" y="2348880"/>
            <a:ext cx="1728192" cy="4823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ANONIMAS</a:t>
            </a:r>
          </a:p>
          <a:p>
            <a:pPr algn="ctr"/>
            <a:r>
              <a:rPr lang="es-ES" sz="800" b="1" dirty="0" smtClean="0">
                <a:solidFill>
                  <a:schemeClr val="tx1"/>
                </a:solidFill>
                <a:latin typeface="Arial Black" pitchFamily="34" charset="0"/>
              </a:rPr>
              <a:t>Implementa un codigo</a:t>
            </a:r>
            <a:endParaRPr lang="es-ES" sz="800" b="1" dirty="0">
              <a:solidFill>
                <a:schemeClr val="tx1"/>
              </a:solidFill>
              <a:latin typeface="Arial Black" pitchFamily="34" charset="0"/>
            </a:endParaRPr>
          </a:p>
        </p:txBody>
      </p:sp>
      <p:sp>
        <p:nvSpPr>
          <p:cNvPr id="47" name="46 Rectángulo"/>
          <p:cNvSpPr/>
          <p:nvPr/>
        </p:nvSpPr>
        <p:spPr>
          <a:xfrm>
            <a:off x="6444208" y="4509120"/>
            <a:ext cx="1728192"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INTERNAS</a:t>
            </a:r>
            <a:endParaRPr lang="es-ES" sz="1200" b="1" dirty="0">
              <a:solidFill>
                <a:schemeClr val="tx1"/>
              </a:solidFill>
              <a:latin typeface="Arial Black" pitchFamily="34" charset="0"/>
            </a:endParaRPr>
          </a:p>
        </p:txBody>
      </p:sp>
      <p:sp>
        <p:nvSpPr>
          <p:cNvPr id="48" name="47 Rectángulo"/>
          <p:cNvSpPr/>
          <p:nvPr/>
        </p:nvSpPr>
        <p:spPr>
          <a:xfrm>
            <a:off x="7092280" y="3284984"/>
            <a:ext cx="1728192" cy="4823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ADAPTER</a:t>
            </a:r>
          </a:p>
          <a:p>
            <a:pPr algn="ctr"/>
            <a:r>
              <a:rPr lang="es-ES" sz="800" b="1" dirty="0" smtClean="0">
                <a:solidFill>
                  <a:schemeClr val="tx1"/>
                </a:solidFill>
                <a:latin typeface="Arial Black" pitchFamily="34" charset="0"/>
              </a:rPr>
              <a:t>Interfaz grafica</a:t>
            </a:r>
          </a:p>
        </p:txBody>
      </p:sp>
      <p:sp>
        <p:nvSpPr>
          <p:cNvPr id="49" name="48 Pentágono regular"/>
          <p:cNvSpPr/>
          <p:nvPr/>
        </p:nvSpPr>
        <p:spPr>
          <a:xfrm>
            <a:off x="5580112" y="5373216"/>
            <a:ext cx="1584176" cy="1202432"/>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dirty="0" smtClean="0">
                <a:solidFill>
                  <a:schemeClr val="tx1"/>
                </a:solidFill>
                <a:latin typeface="Arial Black" pitchFamily="34" charset="0"/>
              </a:rPr>
              <a:t>CONTROL</a:t>
            </a:r>
            <a:endParaRPr lang="es-ES" sz="800" dirty="0">
              <a:solidFill>
                <a:schemeClr val="tx1"/>
              </a:solidFill>
              <a:latin typeface="Arial Black" pitchFamily="34" charset="0"/>
            </a:endParaRPr>
          </a:p>
        </p:txBody>
      </p:sp>
      <p:sp>
        <p:nvSpPr>
          <p:cNvPr id="50" name="49 Pentágono regular"/>
          <p:cNvSpPr/>
          <p:nvPr/>
        </p:nvSpPr>
        <p:spPr>
          <a:xfrm>
            <a:off x="7380312" y="5301208"/>
            <a:ext cx="1584176" cy="1202432"/>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dirty="0" smtClean="0">
                <a:solidFill>
                  <a:schemeClr val="tx1"/>
                </a:solidFill>
                <a:latin typeface="Arial Black" pitchFamily="34" charset="0"/>
              </a:rPr>
              <a:t>CLASES</a:t>
            </a:r>
            <a:endParaRPr lang="es-ES" sz="800" dirty="0">
              <a:solidFill>
                <a:schemeClr val="tx1"/>
              </a:solidFill>
              <a:latin typeface="Arial Black" pitchFamily="34" charset="0"/>
            </a:endParaRPr>
          </a:p>
        </p:txBody>
      </p:sp>
      <p:cxnSp>
        <p:nvCxnSpPr>
          <p:cNvPr id="52" name="51 Conector recto"/>
          <p:cNvCxnSpPr>
            <a:stCxn id="49" idx="5"/>
            <a:endCxn id="50" idx="1"/>
          </p:cNvCxnSpPr>
          <p:nvPr/>
        </p:nvCxnSpPr>
        <p:spPr>
          <a:xfrm flipV="1">
            <a:off x="7164286" y="5760495"/>
            <a:ext cx="216028" cy="72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55 Conector recto de flecha"/>
          <p:cNvCxnSpPr>
            <a:stCxn id="50" idx="0"/>
            <a:endCxn id="47" idx="2"/>
          </p:cNvCxnSpPr>
          <p:nvPr/>
        </p:nvCxnSpPr>
        <p:spPr>
          <a:xfrm flipH="1" flipV="1">
            <a:off x="7308304" y="5085184"/>
            <a:ext cx="864096" cy="2160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56 Conector recto de flecha"/>
          <p:cNvCxnSpPr>
            <a:stCxn id="45" idx="2"/>
            <a:endCxn id="46" idx="0"/>
          </p:cNvCxnSpPr>
          <p:nvPr/>
        </p:nvCxnSpPr>
        <p:spPr>
          <a:xfrm>
            <a:off x="7884368" y="1895128"/>
            <a:ext cx="0" cy="4537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59 Conector recto de flecha"/>
          <p:cNvCxnSpPr>
            <a:stCxn id="21532" idx="2"/>
            <a:endCxn id="45" idx="0"/>
          </p:cNvCxnSpPr>
          <p:nvPr/>
        </p:nvCxnSpPr>
        <p:spPr>
          <a:xfrm>
            <a:off x="7863834" y="937071"/>
            <a:ext cx="20534" cy="47570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64 Conector recto"/>
          <p:cNvCxnSpPr>
            <a:stCxn id="43" idx="0"/>
            <a:endCxn id="47" idx="1"/>
          </p:cNvCxnSpPr>
          <p:nvPr/>
        </p:nvCxnSpPr>
        <p:spPr>
          <a:xfrm flipV="1">
            <a:off x="5508104" y="4797152"/>
            <a:ext cx="936104" cy="971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67 Conector recto"/>
          <p:cNvCxnSpPr>
            <a:stCxn id="42" idx="7"/>
            <a:endCxn id="48" idx="1"/>
          </p:cNvCxnSpPr>
          <p:nvPr/>
        </p:nvCxnSpPr>
        <p:spPr>
          <a:xfrm flipV="1">
            <a:off x="5225189" y="3526160"/>
            <a:ext cx="1867091" cy="367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71 Conector recto"/>
          <p:cNvCxnSpPr>
            <a:stCxn id="48" idx="3"/>
            <a:endCxn id="47" idx="3"/>
          </p:cNvCxnSpPr>
          <p:nvPr/>
        </p:nvCxnSpPr>
        <p:spPr>
          <a:xfrm flipH="1">
            <a:off x="8172400" y="3526160"/>
            <a:ext cx="648072" cy="12709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80 Conector recto"/>
          <p:cNvCxnSpPr>
            <a:stCxn id="40" idx="2"/>
            <a:endCxn id="41" idx="7"/>
          </p:cNvCxnSpPr>
          <p:nvPr/>
        </p:nvCxnSpPr>
        <p:spPr>
          <a:xfrm>
            <a:off x="4840424" y="2132856"/>
            <a:ext cx="579699" cy="2779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83 Conector recto"/>
          <p:cNvCxnSpPr>
            <a:stCxn id="41" idx="2"/>
            <a:endCxn id="42" idx="6"/>
          </p:cNvCxnSpPr>
          <p:nvPr/>
        </p:nvCxnSpPr>
        <p:spPr>
          <a:xfrm flipH="1">
            <a:off x="4716016" y="3191272"/>
            <a:ext cx="144016" cy="2377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86 Conector recto"/>
          <p:cNvCxnSpPr>
            <a:stCxn id="48" idx="0"/>
            <a:endCxn id="46" idx="2"/>
          </p:cNvCxnSpPr>
          <p:nvPr/>
        </p:nvCxnSpPr>
        <p:spPr>
          <a:xfrm flipH="1" flipV="1">
            <a:off x="7884368" y="2831232"/>
            <a:ext cx="72008" cy="4537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89 Conector recto"/>
          <p:cNvCxnSpPr>
            <a:stCxn id="43" idx="6"/>
            <a:endCxn id="42" idx="2"/>
          </p:cNvCxnSpPr>
          <p:nvPr/>
        </p:nvCxnSpPr>
        <p:spPr>
          <a:xfrm flipH="1" flipV="1">
            <a:off x="4716016" y="4343400"/>
            <a:ext cx="36004" cy="937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92 Conector recto"/>
          <p:cNvCxnSpPr>
            <a:stCxn id="44" idx="6"/>
            <a:endCxn id="43" idx="2"/>
          </p:cNvCxnSpPr>
          <p:nvPr/>
        </p:nvCxnSpPr>
        <p:spPr>
          <a:xfrm flipV="1">
            <a:off x="4752020" y="5351512"/>
            <a:ext cx="0" cy="2377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95 Conector recto de flecha"/>
          <p:cNvCxnSpPr>
            <a:stCxn id="21532" idx="1"/>
            <a:endCxn id="40" idx="3"/>
          </p:cNvCxnSpPr>
          <p:nvPr/>
        </p:nvCxnSpPr>
        <p:spPr>
          <a:xfrm flipH="1">
            <a:off x="5612904" y="814884"/>
            <a:ext cx="1407368" cy="45387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heel spokes="8"/>
    <p:sndAc>
      <p:stSnd>
        <p:snd r:embed="rId3" name="Endlesslove.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cstate="print"/>
          <a:tile tx="0" ty="0" sx="100000" sy="100000" flip="none" algn="tl"/>
        </a:blipFill>
        <a:effectLst/>
      </p:bgPr>
    </p:bg>
    <p:spTree>
      <p:nvGrpSpPr>
        <p:cNvPr id="1" name=""/>
        <p:cNvGrpSpPr/>
        <p:nvPr/>
      </p:nvGrpSpPr>
      <p:grpSpPr>
        <a:xfrm>
          <a:off x="0" y="0"/>
          <a:ext cx="0" cy="0"/>
          <a:chOff x="0" y="0"/>
          <a:chExt cx="0" cy="0"/>
        </a:xfrm>
      </p:grpSpPr>
      <p:sp>
        <p:nvSpPr>
          <p:cNvPr id="2" name="1 Rectángulo"/>
          <p:cNvSpPr/>
          <p:nvPr/>
        </p:nvSpPr>
        <p:spPr>
          <a:xfrm>
            <a:off x="107504" y="188640"/>
            <a:ext cx="5184576"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latin typeface="Arial Black" pitchFamily="34" charset="0"/>
              </a:rPr>
              <a:t>INTRODUCCION AL TRABAJO</a:t>
            </a:r>
            <a:endParaRPr lang="es-ES" sz="2000" b="1" dirty="0">
              <a:solidFill>
                <a:schemeClr val="tx1"/>
              </a:solidFill>
              <a:latin typeface="Arial Black" pitchFamily="34" charset="0"/>
            </a:endParaRPr>
          </a:p>
        </p:txBody>
      </p:sp>
      <p:sp>
        <p:nvSpPr>
          <p:cNvPr id="3" name="2 Rectángulo"/>
          <p:cNvSpPr/>
          <p:nvPr/>
        </p:nvSpPr>
        <p:spPr>
          <a:xfrm>
            <a:off x="323528" y="1412776"/>
            <a:ext cx="2016224"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INTERACTUA</a:t>
            </a:r>
            <a:endParaRPr lang="es-ES" sz="1200" b="1" dirty="0">
              <a:solidFill>
                <a:schemeClr val="tx1"/>
              </a:solidFill>
              <a:latin typeface="Arial Black" pitchFamily="34" charset="0"/>
            </a:endParaRPr>
          </a:p>
        </p:txBody>
      </p:sp>
      <p:sp>
        <p:nvSpPr>
          <p:cNvPr id="4" name="3 Rectángulo"/>
          <p:cNvSpPr/>
          <p:nvPr/>
        </p:nvSpPr>
        <p:spPr>
          <a:xfrm>
            <a:off x="323528" y="2132856"/>
            <a:ext cx="2016224"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CIBERESPACIO</a:t>
            </a:r>
            <a:endParaRPr lang="es-ES" sz="1200" b="1" dirty="0">
              <a:solidFill>
                <a:schemeClr val="tx1"/>
              </a:solidFill>
              <a:latin typeface="Arial Black" pitchFamily="34" charset="0"/>
            </a:endParaRPr>
          </a:p>
        </p:txBody>
      </p:sp>
      <p:sp>
        <p:nvSpPr>
          <p:cNvPr id="5" name="4 Rectángulo"/>
          <p:cNvSpPr/>
          <p:nvPr/>
        </p:nvSpPr>
        <p:spPr>
          <a:xfrm>
            <a:off x="6876256" y="764704"/>
            <a:ext cx="2016224"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ENTORNOS</a:t>
            </a:r>
            <a:endParaRPr lang="es-ES" sz="1200" b="1" dirty="0">
              <a:solidFill>
                <a:schemeClr val="tx1"/>
              </a:solidFill>
              <a:latin typeface="Arial Black" pitchFamily="34" charset="0"/>
            </a:endParaRPr>
          </a:p>
        </p:txBody>
      </p:sp>
      <p:sp>
        <p:nvSpPr>
          <p:cNvPr id="6" name="5 Rectángulo"/>
          <p:cNvSpPr/>
          <p:nvPr/>
        </p:nvSpPr>
        <p:spPr>
          <a:xfrm>
            <a:off x="323528" y="6165304"/>
            <a:ext cx="2016224"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CHATS</a:t>
            </a:r>
            <a:endParaRPr lang="es-ES" sz="1200" b="1" dirty="0">
              <a:solidFill>
                <a:schemeClr val="tx1"/>
              </a:solidFill>
              <a:latin typeface="Arial Black" pitchFamily="34" charset="0"/>
            </a:endParaRPr>
          </a:p>
        </p:txBody>
      </p:sp>
      <p:sp>
        <p:nvSpPr>
          <p:cNvPr id="7" name="6 Rectángulo"/>
          <p:cNvSpPr/>
          <p:nvPr/>
        </p:nvSpPr>
        <p:spPr>
          <a:xfrm>
            <a:off x="323528" y="5517232"/>
            <a:ext cx="2016224"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ALGORITMOS</a:t>
            </a:r>
            <a:endParaRPr lang="es-ES" sz="1200" b="1" dirty="0">
              <a:solidFill>
                <a:schemeClr val="tx1"/>
              </a:solidFill>
              <a:latin typeface="Arial Black" pitchFamily="34" charset="0"/>
            </a:endParaRPr>
          </a:p>
        </p:txBody>
      </p:sp>
      <p:sp>
        <p:nvSpPr>
          <p:cNvPr id="8" name="7 Rectángulo"/>
          <p:cNvSpPr/>
          <p:nvPr/>
        </p:nvSpPr>
        <p:spPr>
          <a:xfrm>
            <a:off x="323528" y="4797152"/>
            <a:ext cx="2016224"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COSTOS GENERAL</a:t>
            </a:r>
            <a:endParaRPr lang="es-ES" sz="1200" b="1" dirty="0">
              <a:solidFill>
                <a:schemeClr val="tx1"/>
              </a:solidFill>
              <a:latin typeface="Arial Black" pitchFamily="34" charset="0"/>
            </a:endParaRPr>
          </a:p>
        </p:txBody>
      </p:sp>
      <p:sp>
        <p:nvSpPr>
          <p:cNvPr id="9" name="8 Rectángulo"/>
          <p:cNvSpPr/>
          <p:nvPr/>
        </p:nvSpPr>
        <p:spPr>
          <a:xfrm>
            <a:off x="323528" y="4149080"/>
            <a:ext cx="2016224"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TICS</a:t>
            </a:r>
            <a:endParaRPr lang="es-ES" sz="1200" b="1" dirty="0">
              <a:solidFill>
                <a:schemeClr val="tx1"/>
              </a:solidFill>
              <a:latin typeface="Arial Black" pitchFamily="34" charset="0"/>
            </a:endParaRPr>
          </a:p>
        </p:txBody>
      </p:sp>
      <p:sp>
        <p:nvSpPr>
          <p:cNvPr id="10" name="9 Rectángulo"/>
          <p:cNvSpPr/>
          <p:nvPr/>
        </p:nvSpPr>
        <p:spPr>
          <a:xfrm>
            <a:off x="3275856" y="4077072"/>
            <a:ext cx="2232248" cy="2520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latin typeface="Arial Black" pitchFamily="34" charset="0"/>
              </a:rPr>
              <a:t>El uso de </a:t>
            </a:r>
            <a:r>
              <a:rPr lang="es-ES" sz="1200" u="sng" dirty="0" smtClean="0">
                <a:solidFill>
                  <a:schemeClr val="tx1"/>
                </a:solidFill>
                <a:latin typeface="Arial Black" pitchFamily="34" charset="0"/>
              </a:rPr>
              <a:t>applets </a:t>
            </a:r>
            <a:r>
              <a:rPr lang="es-ES" sz="1200" dirty="0" smtClean="0">
                <a:solidFill>
                  <a:schemeClr val="tx1"/>
                </a:solidFill>
                <a:latin typeface="Arial Black" pitchFamily="34" charset="0"/>
              </a:rPr>
              <a:t>en el Aula y su divulgación en la web para la enseñanza y el aprendizaje de las </a:t>
            </a:r>
            <a:r>
              <a:rPr lang="es-ES" sz="1200" u="sng" dirty="0" smtClean="0">
                <a:solidFill>
                  <a:schemeClr val="tx1"/>
                </a:solidFill>
                <a:latin typeface="Arial Black" pitchFamily="34" charset="0"/>
              </a:rPr>
              <a:t>Matemáticas</a:t>
            </a:r>
            <a:r>
              <a:rPr lang="es-ES" sz="1200" dirty="0" smtClean="0">
                <a:solidFill>
                  <a:schemeClr val="tx1"/>
                </a:solidFill>
                <a:latin typeface="Arial Black" pitchFamily="34" charset="0"/>
              </a:rPr>
              <a:t> y otras </a:t>
            </a:r>
            <a:r>
              <a:rPr lang="es-ES" sz="1200" u="sng" dirty="0" smtClean="0">
                <a:solidFill>
                  <a:schemeClr val="tx1"/>
                </a:solidFill>
                <a:latin typeface="Arial Black" pitchFamily="34" charset="0"/>
              </a:rPr>
              <a:t>Ciencias </a:t>
            </a:r>
            <a:r>
              <a:rPr lang="es-ES" sz="1200" dirty="0" smtClean="0">
                <a:solidFill>
                  <a:schemeClr val="tx1"/>
                </a:solidFill>
                <a:latin typeface="Arial Black" pitchFamily="34" charset="0"/>
              </a:rPr>
              <a:t>permite un acercamiento a los conceptos y técnicas </a:t>
            </a:r>
            <a:endParaRPr lang="es-ES" sz="1200" b="1" dirty="0">
              <a:solidFill>
                <a:schemeClr val="tx1"/>
              </a:solidFill>
              <a:latin typeface="Arial Black" pitchFamily="34" charset="0"/>
            </a:endParaRPr>
          </a:p>
        </p:txBody>
      </p:sp>
      <p:sp>
        <p:nvSpPr>
          <p:cNvPr id="11" name="10 Rectángulo"/>
          <p:cNvSpPr/>
          <p:nvPr/>
        </p:nvSpPr>
        <p:spPr>
          <a:xfrm>
            <a:off x="6876256" y="1412776"/>
            <a:ext cx="2016224" cy="51845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100" dirty="0" smtClean="0">
                <a:solidFill>
                  <a:schemeClr val="tx1"/>
                </a:solidFill>
                <a:latin typeface="Arial Black" pitchFamily="34" charset="0"/>
              </a:rPr>
              <a:t>Ide's para la programacion en el lenguaje JAVA.</a:t>
            </a:r>
          </a:p>
          <a:p>
            <a:r>
              <a:rPr lang="en-US" sz="1100" b="1" dirty="0" smtClean="0">
                <a:solidFill>
                  <a:schemeClr val="tx1"/>
                </a:solidFill>
                <a:latin typeface="Arial Black" pitchFamily="34" charset="0"/>
              </a:rPr>
              <a:t>Eclipse:  </a:t>
            </a:r>
            <a:endParaRPr lang="es-ES" sz="1100" dirty="0" smtClean="0">
              <a:solidFill>
                <a:schemeClr val="tx1"/>
              </a:solidFill>
              <a:latin typeface="Arial Black" pitchFamily="34" charset="0"/>
            </a:endParaRPr>
          </a:p>
          <a:p>
            <a:r>
              <a:rPr lang="en-US" sz="1100" dirty="0" smtClean="0">
                <a:solidFill>
                  <a:schemeClr val="tx1"/>
                </a:solidFill>
                <a:latin typeface="Arial Black" pitchFamily="34" charset="0"/>
              </a:rPr>
              <a:t>Eclipse 3.3 Ingles</a:t>
            </a:r>
            <a:endParaRPr lang="es-ES" sz="1100" dirty="0" smtClean="0">
              <a:solidFill>
                <a:schemeClr val="tx1"/>
              </a:solidFill>
              <a:latin typeface="Arial Black" pitchFamily="34" charset="0"/>
            </a:endParaRPr>
          </a:p>
          <a:p>
            <a:r>
              <a:rPr lang="en-US" sz="1100" dirty="0" smtClean="0">
                <a:solidFill>
                  <a:schemeClr val="tx1"/>
                </a:solidFill>
                <a:latin typeface="Arial Black" pitchFamily="34" charset="0"/>
              </a:rPr>
              <a:t>Eclipse graphical Editor Framework 3.3</a:t>
            </a:r>
            <a:endParaRPr lang="es-ES" sz="1100" dirty="0" smtClean="0">
              <a:solidFill>
                <a:schemeClr val="tx1"/>
              </a:solidFill>
              <a:latin typeface="Arial Black" pitchFamily="34" charset="0"/>
            </a:endParaRPr>
          </a:p>
          <a:p>
            <a:r>
              <a:rPr lang="en-US" sz="1100" dirty="0" smtClean="0">
                <a:solidFill>
                  <a:schemeClr val="tx1"/>
                </a:solidFill>
                <a:latin typeface="Arial Black" pitchFamily="34" charset="0"/>
              </a:rPr>
              <a:t>Eclipse Modeling Framework 2.3.0</a:t>
            </a:r>
            <a:endParaRPr lang="es-ES" sz="1100" dirty="0" smtClean="0">
              <a:solidFill>
                <a:schemeClr val="tx1"/>
              </a:solidFill>
              <a:latin typeface="Arial Black" pitchFamily="34" charset="0"/>
            </a:endParaRPr>
          </a:p>
          <a:p>
            <a:r>
              <a:rPr lang="en-US" sz="1100" dirty="0" smtClean="0">
                <a:solidFill>
                  <a:schemeClr val="tx1"/>
                </a:solidFill>
                <a:latin typeface="Arial Black" pitchFamily="34" charset="0"/>
              </a:rPr>
              <a:t>Eclipse UML2 2.1.0</a:t>
            </a:r>
            <a:endParaRPr lang="es-ES" sz="1100" dirty="0" smtClean="0">
              <a:solidFill>
                <a:schemeClr val="tx1"/>
              </a:solidFill>
              <a:latin typeface="Arial Black" pitchFamily="34" charset="0"/>
            </a:endParaRPr>
          </a:p>
          <a:p>
            <a:r>
              <a:rPr lang="en-US" sz="1100" dirty="0" smtClean="0">
                <a:solidFill>
                  <a:schemeClr val="tx1"/>
                </a:solidFill>
                <a:latin typeface="Arial Black" pitchFamily="34" charset="0"/>
              </a:rPr>
              <a:t>Eclipse Visual Editor 1.2.1</a:t>
            </a:r>
            <a:endParaRPr lang="es-ES" sz="1100" dirty="0" smtClean="0">
              <a:solidFill>
                <a:schemeClr val="tx1"/>
              </a:solidFill>
              <a:latin typeface="Arial Black" pitchFamily="34" charset="0"/>
            </a:endParaRPr>
          </a:p>
          <a:p>
            <a:r>
              <a:rPr lang="en-US" sz="1100" dirty="0" smtClean="0">
                <a:solidFill>
                  <a:schemeClr val="tx1"/>
                </a:solidFill>
                <a:latin typeface="Arial Black" pitchFamily="34" charset="0"/>
              </a:rPr>
              <a:t> </a:t>
            </a:r>
            <a:endParaRPr lang="es-ES" sz="1100" dirty="0" smtClean="0">
              <a:solidFill>
                <a:schemeClr val="tx1"/>
              </a:solidFill>
              <a:latin typeface="Arial Black" pitchFamily="34" charset="0"/>
            </a:endParaRPr>
          </a:p>
          <a:p>
            <a:r>
              <a:rPr lang="en-US" sz="1100" b="1" dirty="0" smtClean="0">
                <a:solidFill>
                  <a:schemeClr val="tx1"/>
                </a:solidFill>
                <a:latin typeface="Arial Black" pitchFamily="34" charset="0"/>
              </a:rPr>
              <a:t>NetBeans:  </a:t>
            </a:r>
            <a:endParaRPr lang="es-ES" sz="1100" dirty="0" smtClean="0">
              <a:solidFill>
                <a:schemeClr val="tx1"/>
              </a:solidFill>
              <a:latin typeface="Arial Black" pitchFamily="34" charset="0"/>
            </a:endParaRPr>
          </a:p>
          <a:p>
            <a:r>
              <a:rPr lang="en-US" sz="1100" dirty="0" smtClean="0">
                <a:solidFill>
                  <a:schemeClr val="tx1"/>
                </a:solidFill>
                <a:latin typeface="Arial Black" pitchFamily="34" charset="0"/>
              </a:rPr>
              <a:t>NetBeans IDE 6.0</a:t>
            </a:r>
            <a:endParaRPr lang="es-ES" sz="1100" dirty="0" smtClean="0">
              <a:solidFill>
                <a:schemeClr val="tx1"/>
              </a:solidFill>
              <a:latin typeface="Arial Black" pitchFamily="34" charset="0"/>
            </a:endParaRPr>
          </a:p>
          <a:p>
            <a:r>
              <a:rPr lang="en-US" sz="1100" dirty="0" smtClean="0">
                <a:solidFill>
                  <a:schemeClr val="tx1"/>
                </a:solidFill>
                <a:latin typeface="Arial Black" pitchFamily="34" charset="0"/>
              </a:rPr>
              <a:t>NetBeans 6.5</a:t>
            </a:r>
            <a:endParaRPr lang="es-ES" sz="1100" dirty="0" smtClean="0">
              <a:solidFill>
                <a:schemeClr val="tx1"/>
              </a:solidFill>
              <a:latin typeface="Arial Black" pitchFamily="34" charset="0"/>
            </a:endParaRPr>
          </a:p>
          <a:p>
            <a:r>
              <a:rPr lang="en-US" sz="1100" dirty="0" smtClean="0">
                <a:solidFill>
                  <a:schemeClr val="tx1"/>
                </a:solidFill>
                <a:latin typeface="Arial Black" pitchFamily="34" charset="0"/>
              </a:rPr>
              <a:t> </a:t>
            </a:r>
            <a:r>
              <a:rPr lang="es-ES" sz="1100" dirty="0" smtClean="0">
                <a:solidFill>
                  <a:schemeClr val="tx1"/>
                </a:solidFill>
                <a:latin typeface="Arial Black" pitchFamily="34" charset="0"/>
              </a:rPr>
              <a:t> </a:t>
            </a:r>
            <a:br>
              <a:rPr lang="es-ES" sz="1100" dirty="0" smtClean="0">
                <a:solidFill>
                  <a:schemeClr val="tx1"/>
                </a:solidFill>
                <a:latin typeface="Arial Black" pitchFamily="34" charset="0"/>
              </a:rPr>
            </a:br>
            <a:r>
              <a:rPr lang="en-US" sz="1100" b="1" dirty="0" smtClean="0">
                <a:solidFill>
                  <a:schemeClr val="tx1"/>
                </a:solidFill>
                <a:latin typeface="Arial Black" pitchFamily="34" charset="0"/>
              </a:rPr>
              <a:t>BlueJ Java SE:</a:t>
            </a:r>
            <a:r>
              <a:rPr lang="en-US" sz="1100" dirty="0" smtClean="0">
                <a:solidFill>
                  <a:schemeClr val="tx1"/>
                </a:solidFill>
                <a:latin typeface="Arial Black" pitchFamily="34" charset="0"/>
              </a:rPr>
              <a:t> </a:t>
            </a:r>
            <a:endParaRPr lang="es-ES" sz="1100" dirty="0" smtClean="0">
              <a:solidFill>
                <a:schemeClr val="tx1"/>
              </a:solidFill>
              <a:latin typeface="Arial Black" pitchFamily="34" charset="0"/>
            </a:endParaRPr>
          </a:p>
          <a:p>
            <a:r>
              <a:rPr lang="en-US" sz="1100" dirty="0" smtClean="0">
                <a:solidFill>
                  <a:schemeClr val="tx1"/>
                </a:solidFill>
                <a:latin typeface="Arial Black" pitchFamily="34" charset="0"/>
              </a:rPr>
              <a:t>BlueJ Java Se</a:t>
            </a:r>
            <a:endParaRPr lang="es-ES" sz="1100" dirty="0" smtClean="0">
              <a:solidFill>
                <a:schemeClr val="tx1"/>
              </a:solidFill>
              <a:latin typeface="Arial Black" pitchFamily="34" charset="0"/>
            </a:endParaRPr>
          </a:p>
          <a:p>
            <a:r>
              <a:rPr lang="en-US" sz="1100" dirty="0" smtClean="0">
                <a:solidFill>
                  <a:schemeClr val="tx1"/>
                </a:solidFill>
                <a:latin typeface="Arial Black" pitchFamily="34" charset="0"/>
              </a:rPr>
              <a:t> </a:t>
            </a:r>
            <a:endParaRPr lang="es-ES" sz="1100" dirty="0" smtClean="0">
              <a:solidFill>
                <a:schemeClr val="tx1"/>
              </a:solidFill>
              <a:latin typeface="Arial Black" pitchFamily="34" charset="0"/>
            </a:endParaRPr>
          </a:p>
          <a:p>
            <a:r>
              <a:rPr lang="en-US" sz="1100" b="1" dirty="0" smtClean="0">
                <a:solidFill>
                  <a:schemeClr val="tx1"/>
                </a:solidFill>
                <a:latin typeface="Arial Black" pitchFamily="34" charset="0"/>
              </a:rPr>
              <a:t>JavaSe Development Kit y Java SE Runtime Environment:  </a:t>
            </a:r>
            <a:endParaRPr lang="es-ES" sz="1100" dirty="0" smtClean="0">
              <a:solidFill>
                <a:schemeClr val="tx1"/>
              </a:solidFill>
              <a:latin typeface="Arial Black" pitchFamily="34" charset="0"/>
            </a:endParaRPr>
          </a:p>
          <a:p>
            <a:r>
              <a:rPr lang="en-US" sz="1100" dirty="0" smtClean="0">
                <a:solidFill>
                  <a:schemeClr val="tx1"/>
                </a:solidFill>
                <a:latin typeface="Arial Black" pitchFamily="34" charset="0"/>
              </a:rPr>
              <a:t>JavaSe Development Kit y Java SE Runtime Environment:  </a:t>
            </a:r>
            <a:endParaRPr lang="es-ES" sz="1100" dirty="0" smtClean="0">
              <a:solidFill>
                <a:schemeClr val="tx1"/>
              </a:solidFill>
              <a:latin typeface="Arial Black" pitchFamily="34" charset="0"/>
            </a:endParaRPr>
          </a:p>
          <a:p>
            <a:pPr algn="ctr"/>
            <a:endParaRPr lang="es-ES" sz="1200" b="1" dirty="0" smtClean="0">
              <a:solidFill>
                <a:schemeClr val="tx1"/>
              </a:solidFill>
              <a:latin typeface="Arial Black" pitchFamily="34" charset="0"/>
            </a:endParaRPr>
          </a:p>
        </p:txBody>
      </p:sp>
      <p:sp>
        <p:nvSpPr>
          <p:cNvPr id="12" name="Rectangle 2"/>
          <p:cNvSpPr txBox="1">
            <a:spLocks noChangeArrowheads="1"/>
          </p:cNvSpPr>
          <p:nvPr/>
        </p:nvSpPr>
        <p:spPr>
          <a:xfrm>
            <a:off x="3707904" y="1340768"/>
            <a:ext cx="864096" cy="288032"/>
          </a:xfrm>
          <a:prstGeom prst="rect">
            <a:avLst/>
          </a:prstGeom>
        </p:spPr>
        <p:txBody>
          <a:bodyPr anchor="ctr">
            <a:normAutofit fontScale="97500"/>
            <a:scene3d>
              <a:camera prst="orthographicFront"/>
              <a:lightRig rig="soft" dir="t"/>
            </a:scene3d>
            <a:sp3d prstMaterial="softEdge">
              <a:bevelT w="25400" h="25400"/>
            </a:sp3d>
          </a:bodyPr>
          <a:lstStyle/>
          <a:p>
            <a:pPr algn="ctr">
              <a:defRPr/>
            </a:pPr>
            <a:r>
              <a:rPr lang="es-ES_tradnl" sz="800" b="1" dirty="0" smtClean="0">
                <a:effectLst>
                  <a:outerShdw blurRad="38100" dist="38100" dir="2700000" algn="tl">
                    <a:srgbClr val="000000"/>
                  </a:outerShdw>
                </a:effectLst>
                <a:latin typeface="+mj-lt"/>
                <a:ea typeface="+mj-ea"/>
                <a:cs typeface="+mj-cs"/>
              </a:rPr>
              <a:t>SEGUIMIENTOS </a:t>
            </a:r>
            <a:endParaRPr lang="es-ES_tradnl" sz="800" b="1" dirty="0">
              <a:effectLst>
                <a:outerShdw blurRad="31750" dist="25400" dir="5400000" algn="tl" rotWithShape="0">
                  <a:srgbClr val="000000">
                    <a:alpha val="25000"/>
                  </a:srgbClr>
                </a:outerShdw>
              </a:effectLst>
              <a:latin typeface="+mj-lt"/>
              <a:ea typeface="+mj-ea"/>
              <a:cs typeface="+mj-cs"/>
            </a:endParaRPr>
          </a:p>
        </p:txBody>
      </p:sp>
      <p:sp>
        <p:nvSpPr>
          <p:cNvPr id="13" name="Rectangle 2"/>
          <p:cNvSpPr txBox="1">
            <a:spLocks noChangeArrowheads="1"/>
          </p:cNvSpPr>
          <p:nvPr/>
        </p:nvSpPr>
        <p:spPr>
          <a:xfrm>
            <a:off x="3707904" y="2060848"/>
            <a:ext cx="864096" cy="288032"/>
          </a:xfrm>
          <a:prstGeom prst="rect">
            <a:avLst/>
          </a:prstGeom>
        </p:spPr>
        <p:txBody>
          <a:bodyPr anchor="ctr">
            <a:normAutofit fontScale="97500"/>
            <a:scene3d>
              <a:camera prst="orthographicFront"/>
              <a:lightRig rig="soft" dir="t"/>
            </a:scene3d>
            <a:sp3d prstMaterial="softEdge">
              <a:bevelT w="25400" h="25400"/>
            </a:sp3d>
          </a:bodyPr>
          <a:lstStyle/>
          <a:p>
            <a:pPr algn="ctr">
              <a:defRPr/>
            </a:pPr>
            <a:r>
              <a:rPr lang="es-ES_tradnl" sz="800" b="1" dirty="0" smtClean="0">
                <a:effectLst>
                  <a:outerShdw blurRad="38100" dist="38100" dir="2700000" algn="tl">
                    <a:srgbClr val="000000"/>
                  </a:outerShdw>
                </a:effectLst>
                <a:latin typeface="+mj-lt"/>
                <a:ea typeface="+mj-ea"/>
                <a:cs typeface="+mj-cs"/>
              </a:rPr>
              <a:t>COSTOS</a:t>
            </a:r>
            <a:endParaRPr lang="es-ES_tradnl" sz="800" b="1" dirty="0">
              <a:effectLst>
                <a:outerShdw blurRad="31750" dist="25400" dir="5400000" algn="tl" rotWithShape="0">
                  <a:srgbClr val="000000">
                    <a:alpha val="25000"/>
                  </a:srgbClr>
                </a:outerShdw>
              </a:effectLst>
              <a:latin typeface="+mj-lt"/>
              <a:ea typeface="+mj-ea"/>
              <a:cs typeface="+mj-cs"/>
            </a:endParaRPr>
          </a:p>
        </p:txBody>
      </p:sp>
      <p:sp>
        <p:nvSpPr>
          <p:cNvPr id="14" name="Rectangle 2"/>
          <p:cNvSpPr txBox="1">
            <a:spLocks noChangeArrowheads="1"/>
          </p:cNvSpPr>
          <p:nvPr/>
        </p:nvSpPr>
        <p:spPr>
          <a:xfrm>
            <a:off x="5724128" y="5085184"/>
            <a:ext cx="864096" cy="288032"/>
          </a:xfrm>
          <a:prstGeom prst="rect">
            <a:avLst/>
          </a:prstGeom>
        </p:spPr>
        <p:txBody>
          <a:bodyPr anchor="ctr">
            <a:normAutofit fontScale="97500"/>
            <a:scene3d>
              <a:camera prst="orthographicFront"/>
              <a:lightRig rig="soft" dir="t"/>
            </a:scene3d>
            <a:sp3d prstMaterial="softEdge">
              <a:bevelT w="25400" h="25400"/>
            </a:sp3d>
          </a:bodyPr>
          <a:lstStyle/>
          <a:p>
            <a:pPr algn="ctr">
              <a:defRPr/>
            </a:pPr>
            <a:r>
              <a:rPr lang="es-ES_tradnl" sz="800" b="1" dirty="0" smtClean="0">
                <a:effectLst>
                  <a:outerShdw blurRad="38100" dist="38100" dir="2700000" algn="tl">
                    <a:srgbClr val="000000"/>
                  </a:outerShdw>
                </a:effectLst>
                <a:latin typeface="+mj-lt"/>
                <a:ea typeface="+mj-ea"/>
                <a:cs typeface="+mj-cs"/>
              </a:rPr>
              <a:t>ASIGNACIONES</a:t>
            </a:r>
            <a:endParaRPr lang="es-ES_tradnl" sz="800" b="1" dirty="0">
              <a:effectLst>
                <a:outerShdw blurRad="31750" dist="25400" dir="5400000" algn="tl" rotWithShape="0">
                  <a:srgbClr val="000000">
                    <a:alpha val="25000"/>
                  </a:srgbClr>
                </a:outerShdw>
              </a:effectLst>
              <a:latin typeface="+mj-lt"/>
              <a:ea typeface="+mj-ea"/>
              <a:cs typeface="+mj-cs"/>
            </a:endParaRPr>
          </a:p>
        </p:txBody>
      </p:sp>
      <p:cxnSp>
        <p:nvCxnSpPr>
          <p:cNvPr id="16" name="15 Conector recto de flecha"/>
          <p:cNvCxnSpPr>
            <a:stCxn id="10" idx="3"/>
          </p:cNvCxnSpPr>
          <p:nvPr/>
        </p:nvCxnSpPr>
        <p:spPr>
          <a:xfrm>
            <a:off x="5508104" y="5337212"/>
            <a:ext cx="1368152" cy="360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a:stCxn id="3" idx="3"/>
          </p:cNvCxnSpPr>
          <p:nvPr/>
        </p:nvCxnSpPr>
        <p:spPr>
          <a:xfrm>
            <a:off x="2339752" y="1628800"/>
            <a:ext cx="446449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a:stCxn id="4" idx="3"/>
          </p:cNvCxnSpPr>
          <p:nvPr/>
        </p:nvCxnSpPr>
        <p:spPr>
          <a:xfrm>
            <a:off x="2339752" y="2348880"/>
            <a:ext cx="446449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a:stCxn id="9" idx="3"/>
          </p:cNvCxnSpPr>
          <p:nvPr/>
        </p:nvCxnSpPr>
        <p:spPr>
          <a:xfrm>
            <a:off x="2339752" y="4365104"/>
            <a:ext cx="93610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a:stCxn id="8" idx="3"/>
          </p:cNvCxnSpPr>
          <p:nvPr/>
        </p:nvCxnSpPr>
        <p:spPr>
          <a:xfrm>
            <a:off x="2339752" y="5013176"/>
            <a:ext cx="93610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a:stCxn id="7" idx="3"/>
          </p:cNvCxnSpPr>
          <p:nvPr/>
        </p:nvCxnSpPr>
        <p:spPr>
          <a:xfrm>
            <a:off x="2339752" y="5733256"/>
            <a:ext cx="93610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31 Conector recto de flecha"/>
          <p:cNvCxnSpPr>
            <a:stCxn id="6" idx="3"/>
          </p:cNvCxnSpPr>
          <p:nvPr/>
        </p:nvCxnSpPr>
        <p:spPr>
          <a:xfrm>
            <a:off x="2339752" y="6381328"/>
            <a:ext cx="93610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986" name="AutoShape 2"/>
          <p:cNvSpPr>
            <a:spLocks noChangeAspect="1" noChangeArrowheads="1"/>
          </p:cNvSpPr>
          <p:nvPr/>
        </p:nvSpPr>
        <p:spPr bwMode="auto">
          <a:xfrm>
            <a:off x="107504" y="188640"/>
            <a:ext cx="8856984" cy="6552728"/>
          </a:xfrm>
          <a:prstGeom prst="rect">
            <a:avLst/>
          </a:prstGeom>
          <a:noFill/>
          <a:ln w="1587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s-ES"/>
          </a:p>
        </p:txBody>
      </p:sp>
      <p:pic>
        <p:nvPicPr>
          <p:cNvPr id="24" name="Imagen 26" descr="http://www.monografias.com/trabajos/java/Image176.gif"/>
          <p:cNvPicPr>
            <a:picLocks noChangeAspect="1" noChangeArrowheads="1"/>
          </p:cNvPicPr>
          <p:nvPr/>
        </p:nvPicPr>
        <p:blipFill>
          <a:blip r:embed="rId5" cstate="print"/>
          <a:srcRect/>
          <a:stretch>
            <a:fillRect/>
          </a:stretch>
        </p:blipFill>
        <p:spPr bwMode="auto">
          <a:xfrm>
            <a:off x="395537" y="2636913"/>
            <a:ext cx="1296144" cy="1440160"/>
          </a:xfrm>
          <a:prstGeom prst="rect">
            <a:avLst/>
          </a:prstGeom>
          <a:noFill/>
          <a:ln w="9525">
            <a:noFill/>
            <a:miter lim="800000"/>
            <a:headEnd/>
            <a:tailEnd/>
          </a:ln>
        </p:spPr>
      </p:pic>
    </p:spTree>
  </p:cSld>
  <p:clrMapOvr>
    <a:masterClrMapping/>
  </p:clrMapOvr>
  <p:transition spd="med">
    <p:wheel spokes="8"/>
    <p:sndAc>
      <p:stSnd>
        <p:snd r:embed="rId3" name="Endlesslove.wav"/>
      </p:st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48184" name="Rectangle 56"/>
          <p:cNvSpPr>
            <a:spLocks noChangeArrowheads="1"/>
          </p:cNvSpPr>
          <p:nvPr/>
        </p:nvSpPr>
        <p:spPr bwMode="auto">
          <a:xfrm>
            <a:off x="6400800" y="5257800"/>
            <a:ext cx="2362200" cy="990600"/>
          </a:xfrm>
          <a:prstGeom prst="rect">
            <a:avLst/>
          </a:prstGeom>
          <a:solidFill>
            <a:srgbClr val="F8F8F8"/>
          </a:solidFill>
          <a:ln w="9525">
            <a:solidFill>
              <a:schemeClr val="tx1"/>
            </a:solidFill>
            <a:miter lim="800000"/>
            <a:headEnd/>
            <a:tailEnd/>
          </a:ln>
          <a:effectLst/>
        </p:spPr>
        <p:txBody>
          <a:bodyPr wrap="none" anchor="ctr"/>
          <a:lstStyle/>
          <a:p>
            <a:endParaRPr lang="es-ES"/>
          </a:p>
        </p:txBody>
      </p:sp>
      <p:sp>
        <p:nvSpPr>
          <p:cNvPr id="48130" name="Text Box 2"/>
          <p:cNvSpPr txBox="1">
            <a:spLocks noChangeArrowheads="1"/>
          </p:cNvSpPr>
          <p:nvPr/>
        </p:nvSpPr>
        <p:spPr bwMode="auto">
          <a:xfrm>
            <a:off x="523875" y="425450"/>
            <a:ext cx="8077200" cy="535531"/>
          </a:xfrm>
          <a:prstGeom prst="rect">
            <a:avLst/>
          </a:prstGeom>
          <a:noFill/>
          <a:ln w="9525">
            <a:noFill/>
            <a:miter lim="800000"/>
            <a:headEnd/>
            <a:tailEnd/>
          </a:ln>
          <a:effectLst/>
        </p:spPr>
        <p:txBody>
          <a:bodyPr>
            <a:spAutoFit/>
          </a:bodyPr>
          <a:lstStyle/>
          <a:p>
            <a:pPr algn="ctr">
              <a:lnSpc>
                <a:spcPct val="90000"/>
              </a:lnSpc>
              <a:spcBef>
                <a:spcPct val="50000"/>
              </a:spcBef>
            </a:pPr>
            <a:r>
              <a:rPr lang="en-US" sz="3200" b="1" dirty="0" smtClean="0">
                <a:latin typeface="Arial" charset="0"/>
              </a:rPr>
              <a:t>E</a:t>
            </a:r>
            <a:r>
              <a:rPr lang="en-US" sz="3200" b="1" dirty="0" smtClean="0">
                <a:effectLst/>
                <a:latin typeface="Arial" charset="0"/>
              </a:rPr>
              <a:t>STIMACIONES EN JAVA</a:t>
            </a:r>
            <a:endParaRPr lang="en-US" sz="3200" b="1" dirty="0">
              <a:effectLst/>
              <a:latin typeface="Arial" charset="0"/>
            </a:endParaRPr>
          </a:p>
        </p:txBody>
      </p:sp>
      <p:sp>
        <p:nvSpPr>
          <p:cNvPr id="48131" name="Rectangle 3"/>
          <p:cNvSpPr>
            <a:spLocks noChangeArrowheads="1"/>
          </p:cNvSpPr>
          <p:nvPr/>
        </p:nvSpPr>
        <p:spPr bwMode="auto">
          <a:xfrm>
            <a:off x="228600" y="0"/>
            <a:ext cx="8478838" cy="914400"/>
          </a:xfrm>
          <a:prstGeom prst="rect">
            <a:avLst/>
          </a:prstGeom>
          <a:noFill/>
          <a:ln w="9525">
            <a:noFill/>
            <a:miter lim="800000"/>
            <a:headEnd/>
            <a:tailEnd/>
          </a:ln>
          <a:effectLst/>
        </p:spPr>
        <p:txBody>
          <a:bodyPr anchor="b"/>
          <a:lstStyle/>
          <a:p>
            <a:pPr algn="ctr"/>
            <a:endParaRPr lang="es-ES" sz="3200" b="1">
              <a:solidFill>
                <a:schemeClr val="tx2"/>
              </a:solidFill>
              <a:effectLst/>
              <a:latin typeface="Arial" charset="0"/>
            </a:endParaRPr>
          </a:p>
        </p:txBody>
      </p:sp>
      <p:sp>
        <p:nvSpPr>
          <p:cNvPr id="48136" name="Text Box 8"/>
          <p:cNvSpPr txBox="1">
            <a:spLocks noChangeArrowheads="1"/>
          </p:cNvSpPr>
          <p:nvPr/>
        </p:nvSpPr>
        <p:spPr bwMode="invGray">
          <a:xfrm>
            <a:off x="5168900" y="4119563"/>
            <a:ext cx="1752600" cy="369332"/>
          </a:xfrm>
          <a:prstGeom prst="rect">
            <a:avLst/>
          </a:prstGeom>
          <a:solidFill>
            <a:srgbClr val="009900"/>
          </a:solidFill>
          <a:ln w="9525">
            <a:solidFill>
              <a:schemeClr val="tx1"/>
            </a:solidFill>
            <a:miter lim="800000"/>
            <a:headEnd/>
            <a:tailEnd/>
          </a:ln>
          <a:effectLst/>
        </p:spPr>
        <p:txBody>
          <a:bodyPr>
            <a:spAutoFit/>
          </a:bodyPr>
          <a:lstStyle/>
          <a:p>
            <a:pPr algn="ctr"/>
            <a:r>
              <a:rPr lang="en-US" sz="1800" dirty="0" smtClean="0">
                <a:effectLst/>
                <a:latin typeface="Arial" charset="0"/>
              </a:rPr>
              <a:t>TIPO DE USO</a:t>
            </a:r>
            <a:endParaRPr lang="en-US" sz="1800" dirty="0">
              <a:effectLst/>
              <a:latin typeface="Arial" charset="0"/>
            </a:endParaRPr>
          </a:p>
        </p:txBody>
      </p:sp>
      <p:sp>
        <p:nvSpPr>
          <p:cNvPr id="48137" name="Text Box 9"/>
          <p:cNvSpPr txBox="1">
            <a:spLocks noChangeArrowheads="1"/>
          </p:cNvSpPr>
          <p:nvPr/>
        </p:nvSpPr>
        <p:spPr bwMode="invGray">
          <a:xfrm>
            <a:off x="7104063" y="3208338"/>
            <a:ext cx="1582737" cy="369332"/>
          </a:xfrm>
          <a:prstGeom prst="rect">
            <a:avLst/>
          </a:prstGeom>
          <a:solidFill>
            <a:srgbClr val="009900"/>
          </a:solidFill>
          <a:ln w="9525">
            <a:solidFill>
              <a:schemeClr val="tx1"/>
            </a:solidFill>
            <a:miter lim="800000"/>
            <a:headEnd/>
            <a:tailEnd/>
          </a:ln>
          <a:effectLst/>
        </p:spPr>
        <p:txBody>
          <a:bodyPr>
            <a:spAutoFit/>
          </a:bodyPr>
          <a:lstStyle/>
          <a:p>
            <a:pPr algn="ctr"/>
            <a:r>
              <a:rPr lang="en-US" sz="1800" dirty="0" smtClean="0">
                <a:effectLst/>
                <a:latin typeface="Arial" charset="0"/>
              </a:rPr>
              <a:t>FUENTE</a:t>
            </a:r>
            <a:endParaRPr lang="en-US" sz="1800" dirty="0">
              <a:effectLst/>
              <a:latin typeface="Arial" charset="0"/>
            </a:endParaRPr>
          </a:p>
        </p:txBody>
      </p:sp>
      <p:sp>
        <p:nvSpPr>
          <p:cNvPr id="48138" name="Text Box 10"/>
          <p:cNvSpPr txBox="1">
            <a:spLocks noChangeArrowheads="1"/>
          </p:cNvSpPr>
          <p:nvPr/>
        </p:nvSpPr>
        <p:spPr bwMode="invGray">
          <a:xfrm>
            <a:off x="3429000" y="3200400"/>
            <a:ext cx="1608138" cy="369332"/>
          </a:xfrm>
          <a:prstGeom prst="rect">
            <a:avLst/>
          </a:prstGeom>
          <a:solidFill>
            <a:srgbClr val="FF00FF"/>
          </a:solidFill>
          <a:ln w="9525">
            <a:solidFill>
              <a:schemeClr val="tx1"/>
            </a:solidFill>
            <a:miter lim="800000"/>
            <a:headEnd/>
            <a:tailEnd/>
          </a:ln>
          <a:effectLst/>
        </p:spPr>
        <p:txBody>
          <a:bodyPr>
            <a:spAutoFit/>
          </a:bodyPr>
          <a:lstStyle/>
          <a:p>
            <a:pPr algn="ctr"/>
            <a:r>
              <a:rPr lang="en-US" sz="1800" dirty="0" smtClean="0">
                <a:effectLst/>
                <a:latin typeface="Arial" charset="0"/>
              </a:rPr>
              <a:t>MODELOS</a:t>
            </a:r>
            <a:endParaRPr lang="en-US" sz="1800" dirty="0">
              <a:effectLst/>
              <a:latin typeface="Arial" charset="0"/>
            </a:endParaRPr>
          </a:p>
        </p:txBody>
      </p:sp>
      <p:sp>
        <p:nvSpPr>
          <p:cNvPr id="48139" name="Text Box 11" descr="Roble"/>
          <p:cNvSpPr txBox="1">
            <a:spLocks noChangeArrowheads="1"/>
          </p:cNvSpPr>
          <p:nvPr/>
        </p:nvSpPr>
        <p:spPr bwMode="invGray">
          <a:xfrm>
            <a:off x="3608388" y="5418138"/>
            <a:ext cx="1954212" cy="400110"/>
          </a:xfrm>
          <a:prstGeom prst="rect">
            <a:avLst/>
          </a:prstGeom>
          <a:solidFill>
            <a:srgbClr val="009900"/>
          </a:solidFill>
          <a:ln w="22225">
            <a:solidFill>
              <a:schemeClr val="tx1"/>
            </a:solidFill>
            <a:miter lim="800000"/>
            <a:headEnd/>
            <a:tailEnd/>
          </a:ln>
          <a:effectLst/>
        </p:spPr>
        <p:txBody>
          <a:bodyPr>
            <a:spAutoFit/>
          </a:bodyPr>
          <a:lstStyle/>
          <a:p>
            <a:pPr algn="ctr"/>
            <a:r>
              <a:rPr lang="en-US" sz="2000" b="1" dirty="0" smtClean="0">
                <a:latin typeface="Arial" charset="0"/>
              </a:rPr>
              <a:t>SALIDA</a:t>
            </a:r>
            <a:endParaRPr lang="en-US" sz="2000" b="1" dirty="0">
              <a:effectLst/>
              <a:latin typeface="Arial" charset="0"/>
            </a:endParaRPr>
          </a:p>
        </p:txBody>
      </p:sp>
      <p:sp>
        <p:nvSpPr>
          <p:cNvPr id="48140" name="Text Box 12"/>
          <p:cNvSpPr txBox="1">
            <a:spLocks noChangeArrowheads="1"/>
          </p:cNvSpPr>
          <p:nvPr/>
        </p:nvSpPr>
        <p:spPr bwMode="invGray">
          <a:xfrm>
            <a:off x="683568" y="1484784"/>
            <a:ext cx="1421209" cy="369332"/>
          </a:xfrm>
          <a:prstGeom prst="rect">
            <a:avLst/>
          </a:prstGeom>
          <a:solidFill>
            <a:srgbClr val="0000FF"/>
          </a:solidFill>
          <a:ln w="9525">
            <a:solidFill>
              <a:schemeClr val="tx1"/>
            </a:solidFill>
            <a:miter lim="800000"/>
            <a:headEnd/>
            <a:tailEnd/>
          </a:ln>
          <a:effectLst/>
        </p:spPr>
        <p:txBody>
          <a:bodyPr wrap="square">
            <a:spAutoFit/>
          </a:bodyPr>
          <a:lstStyle/>
          <a:p>
            <a:pPr algn="ctr"/>
            <a:r>
              <a:rPr lang="en-US" sz="1800" dirty="0" smtClean="0">
                <a:solidFill>
                  <a:schemeClr val="bg1"/>
                </a:solidFill>
                <a:effectLst/>
                <a:latin typeface="Arial" charset="0"/>
              </a:rPr>
              <a:t>SOLICITUD</a:t>
            </a:r>
            <a:endParaRPr lang="en-US" sz="1800" dirty="0">
              <a:solidFill>
                <a:schemeClr val="bg1"/>
              </a:solidFill>
              <a:effectLst/>
              <a:latin typeface="Arial" charset="0"/>
            </a:endParaRPr>
          </a:p>
        </p:txBody>
      </p:sp>
      <p:sp>
        <p:nvSpPr>
          <p:cNvPr id="48142" name="Text Box 14"/>
          <p:cNvSpPr txBox="1">
            <a:spLocks noChangeArrowheads="1"/>
          </p:cNvSpPr>
          <p:nvPr/>
        </p:nvSpPr>
        <p:spPr bwMode="invGray">
          <a:xfrm>
            <a:off x="5105400" y="1503363"/>
            <a:ext cx="1873250" cy="369332"/>
          </a:xfrm>
          <a:prstGeom prst="rect">
            <a:avLst/>
          </a:prstGeom>
          <a:solidFill>
            <a:srgbClr val="0000FF"/>
          </a:solidFill>
          <a:ln w="9525">
            <a:solidFill>
              <a:schemeClr val="tx1"/>
            </a:solidFill>
            <a:miter lim="800000"/>
            <a:headEnd/>
            <a:tailEnd/>
          </a:ln>
          <a:effectLst/>
        </p:spPr>
        <p:txBody>
          <a:bodyPr>
            <a:spAutoFit/>
          </a:bodyPr>
          <a:lstStyle/>
          <a:p>
            <a:pPr algn="ctr"/>
            <a:r>
              <a:rPr lang="en-US" sz="1800" dirty="0" smtClean="0">
                <a:solidFill>
                  <a:schemeClr val="bg1"/>
                </a:solidFill>
                <a:effectLst/>
                <a:latin typeface="Arial" charset="0"/>
              </a:rPr>
              <a:t>SISTEMA</a:t>
            </a:r>
            <a:endParaRPr lang="en-US" sz="1800" dirty="0">
              <a:solidFill>
                <a:schemeClr val="bg1"/>
              </a:solidFill>
              <a:effectLst/>
              <a:latin typeface="Arial" charset="0"/>
            </a:endParaRPr>
          </a:p>
        </p:txBody>
      </p:sp>
      <p:sp>
        <p:nvSpPr>
          <p:cNvPr id="48143" name="Text Box 15"/>
          <p:cNvSpPr txBox="1">
            <a:spLocks noChangeArrowheads="1"/>
          </p:cNvSpPr>
          <p:nvPr/>
        </p:nvSpPr>
        <p:spPr bwMode="invGray">
          <a:xfrm>
            <a:off x="1143000" y="2598738"/>
            <a:ext cx="1427163" cy="369332"/>
          </a:xfrm>
          <a:prstGeom prst="rect">
            <a:avLst/>
          </a:prstGeom>
          <a:solidFill>
            <a:srgbClr val="FF00FF"/>
          </a:solidFill>
          <a:ln w="9525">
            <a:solidFill>
              <a:schemeClr val="tx1"/>
            </a:solidFill>
            <a:miter lim="800000"/>
            <a:headEnd/>
            <a:tailEnd/>
          </a:ln>
          <a:effectLst/>
        </p:spPr>
        <p:txBody>
          <a:bodyPr>
            <a:spAutoFit/>
          </a:bodyPr>
          <a:lstStyle/>
          <a:p>
            <a:pPr algn="ctr"/>
            <a:r>
              <a:rPr lang="en-US" sz="1800" dirty="0" smtClean="0">
                <a:effectLst/>
                <a:latin typeface="Arial" charset="0"/>
              </a:rPr>
              <a:t>CODIGOS</a:t>
            </a:r>
            <a:endParaRPr lang="en-US" sz="1800" dirty="0">
              <a:effectLst/>
              <a:latin typeface="Arial" charset="0"/>
            </a:endParaRPr>
          </a:p>
        </p:txBody>
      </p:sp>
      <p:sp>
        <p:nvSpPr>
          <p:cNvPr id="48144" name="Text Box 16"/>
          <p:cNvSpPr txBox="1">
            <a:spLocks noChangeArrowheads="1"/>
          </p:cNvSpPr>
          <p:nvPr/>
        </p:nvSpPr>
        <p:spPr bwMode="invGray">
          <a:xfrm>
            <a:off x="5149850" y="2405063"/>
            <a:ext cx="1790700" cy="650875"/>
          </a:xfrm>
          <a:prstGeom prst="rect">
            <a:avLst/>
          </a:prstGeom>
          <a:solidFill>
            <a:srgbClr val="0000FF"/>
          </a:solidFill>
          <a:ln w="9525">
            <a:solidFill>
              <a:schemeClr val="tx1"/>
            </a:solidFill>
            <a:miter lim="800000"/>
            <a:headEnd/>
            <a:tailEnd/>
          </a:ln>
          <a:effectLst/>
        </p:spPr>
        <p:txBody>
          <a:bodyPr>
            <a:spAutoFit/>
          </a:bodyPr>
          <a:lstStyle/>
          <a:p>
            <a:pPr algn="ctr"/>
            <a:r>
              <a:rPr lang="en-US" sz="1800" dirty="0">
                <a:effectLst/>
                <a:latin typeface="Arial" charset="0"/>
              </a:rPr>
              <a:t>Destructive measurements</a:t>
            </a:r>
          </a:p>
        </p:txBody>
      </p:sp>
      <p:sp>
        <p:nvSpPr>
          <p:cNvPr id="48148" name="Text Box 20"/>
          <p:cNvSpPr txBox="1">
            <a:spLocks noChangeArrowheads="1"/>
          </p:cNvSpPr>
          <p:nvPr/>
        </p:nvSpPr>
        <p:spPr bwMode="auto">
          <a:xfrm>
            <a:off x="1143000" y="4600575"/>
            <a:ext cx="2286000" cy="369332"/>
          </a:xfrm>
          <a:prstGeom prst="rect">
            <a:avLst/>
          </a:prstGeom>
          <a:solidFill>
            <a:srgbClr val="FF00FF"/>
          </a:solidFill>
          <a:ln w="9525">
            <a:solidFill>
              <a:schemeClr val="tx1"/>
            </a:solidFill>
            <a:miter lim="800000"/>
            <a:headEnd/>
            <a:tailEnd/>
          </a:ln>
          <a:effectLst/>
        </p:spPr>
        <p:txBody>
          <a:bodyPr>
            <a:spAutoFit/>
          </a:bodyPr>
          <a:lstStyle/>
          <a:p>
            <a:pPr algn="ctr">
              <a:spcBef>
                <a:spcPct val="50000"/>
              </a:spcBef>
            </a:pPr>
            <a:r>
              <a:rPr kumimoji="1" lang="en-US" sz="1800" dirty="0" smtClean="0">
                <a:effectLst/>
                <a:latin typeface="Arial" charset="0"/>
              </a:rPr>
              <a:t>SINTAXIS</a:t>
            </a:r>
            <a:endParaRPr kumimoji="1" lang="en-US" dirty="0">
              <a:effectLst/>
              <a:latin typeface="Arial" charset="0"/>
            </a:endParaRPr>
          </a:p>
        </p:txBody>
      </p:sp>
      <p:sp>
        <p:nvSpPr>
          <p:cNvPr id="48164" name="Text Box 36"/>
          <p:cNvSpPr txBox="1">
            <a:spLocks noChangeArrowheads="1"/>
          </p:cNvSpPr>
          <p:nvPr/>
        </p:nvSpPr>
        <p:spPr bwMode="invGray">
          <a:xfrm>
            <a:off x="2627784" y="1484784"/>
            <a:ext cx="1944216" cy="369332"/>
          </a:xfrm>
          <a:prstGeom prst="rect">
            <a:avLst/>
          </a:prstGeom>
          <a:solidFill>
            <a:srgbClr val="0000FF"/>
          </a:solidFill>
          <a:ln w="9525">
            <a:solidFill>
              <a:schemeClr val="tx1"/>
            </a:solidFill>
            <a:miter lim="800000"/>
            <a:headEnd/>
            <a:tailEnd/>
          </a:ln>
          <a:effectLst/>
        </p:spPr>
        <p:txBody>
          <a:bodyPr wrap="square">
            <a:spAutoFit/>
          </a:bodyPr>
          <a:lstStyle/>
          <a:p>
            <a:pPr algn="ctr"/>
            <a:r>
              <a:rPr lang="en-US" dirty="0" smtClean="0">
                <a:solidFill>
                  <a:schemeClr val="bg1"/>
                </a:solidFill>
                <a:latin typeface="Arial" charset="0"/>
              </a:rPr>
              <a:t>INVENT</a:t>
            </a:r>
            <a:r>
              <a:rPr lang="en-US" sz="1800" dirty="0" smtClean="0">
                <a:solidFill>
                  <a:schemeClr val="bg1"/>
                </a:solidFill>
                <a:effectLst/>
                <a:latin typeface="Arial" charset="0"/>
              </a:rPr>
              <a:t>ARIO</a:t>
            </a:r>
            <a:endParaRPr lang="en-US" sz="1800" dirty="0">
              <a:solidFill>
                <a:schemeClr val="bg1"/>
              </a:solidFill>
              <a:effectLst/>
              <a:latin typeface="Arial" charset="0"/>
            </a:endParaRPr>
          </a:p>
        </p:txBody>
      </p:sp>
      <p:cxnSp>
        <p:nvCxnSpPr>
          <p:cNvPr id="48165" name="AutoShape 37"/>
          <p:cNvCxnSpPr>
            <a:cxnSpLocks noChangeShapeType="1"/>
            <a:stCxn id="48140" idx="3"/>
            <a:endCxn id="48164" idx="1"/>
          </p:cNvCxnSpPr>
          <p:nvPr/>
        </p:nvCxnSpPr>
        <p:spPr bwMode="auto">
          <a:xfrm>
            <a:off x="2104777" y="1669450"/>
            <a:ext cx="523007" cy="0"/>
          </a:xfrm>
          <a:prstGeom prst="straightConnector1">
            <a:avLst/>
          </a:prstGeom>
          <a:noFill/>
          <a:ln w="9525">
            <a:solidFill>
              <a:schemeClr val="tx1"/>
            </a:solidFill>
            <a:round/>
            <a:headEnd/>
            <a:tailEnd type="triangle" w="med" len="med"/>
          </a:ln>
          <a:effectLst/>
        </p:spPr>
      </p:cxnSp>
      <p:cxnSp>
        <p:nvCxnSpPr>
          <p:cNvPr id="48166" name="AutoShape 38"/>
          <p:cNvCxnSpPr>
            <a:cxnSpLocks noChangeShapeType="1"/>
            <a:stCxn id="48164" idx="3"/>
            <a:endCxn id="48142" idx="1"/>
          </p:cNvCxnSpPr>
          <p:nvPr/>
        </p:nvCxnSpPr>
        <p:spPr bwMode="auto">
          <a:xfrm>
            <a:off x="4572000" y="1669450"/>
            <a:ext cx="533400" cy="18579"/>
          </a:xfrm>
          <a:prstGeom prst="straightConnector1">
            <a:avLst/>
          </a:prstGeom>
          <a:noFill/>
          <a:ln w="9525">
            <a:solidFill>
              <a:schemeClr val="tx1"/>
            </a:solidFill>
            <a:round/>
            <a:headEnd/>
            <a:tailEnd type="triangle" w="med" len="med"/>
          </a:ln>
          <a:effectLst/>
        </p:spPr>
      </p:cxnSp>
      <p:cxnSp>
        <p:nvCxnSpPr>
          <p:cNvPr id="48167" name="AutoShape 39"/>
          <p:cNvCxnSpPr>
            <a:cxnSpLocks noChangeShapeType="1"/>
            <a:stCxn id="48164" idx="2"/>
            <a:endCxn id="48143" idx="0"/>
          </p:cNvCxnSpPr>
          <p:nvPr/>
        </p:nvCxnSpPr>
        <p:spPr bwMode="auto">
          <a:xfrm rot="5400000">
            <a:off x="2355926" y="1354772"/>
            <a:ext cx="744622" cy="1743310"/>
          </a:xfrm>
          <a:prstGeom prst="bentConnector3">
            <a:avLst>
              <a:gd name="adj1" fmla="val 50000"/>
            </a:avLst>
          </a:prstGeom>
          <a:noFill/>
          <a:ln w="9525">
            <a:solidFill>
              <a:schemeClr val="tx1"/>
            </a:solidFill>
            <a:miter lim="800000"/>
            <a:headEnd/>
            <a:tailEnd type="triangle" w="med" len="med"/>
          </a:ln>
          <a:effectLst/>
        </p:spPr>
      </p:cxnSp>
      <p:cxnSp>
        <p:nvCxnSpPr>
          <p:cNvPr id="48169" name="AutoShape 41"/>
          <p:cNvCxnSpPr>
            <a:cxnSpLocks noChangeShapeType="1"/>
            <a:stCxn id="48144" idx="3"/>
            <a:endCxn id="48137" idx="0"/>
          </p:cNvCxnSpPr>
          <p:nvPr/>
        </p:nvCxnSpPr>
        <p:spPr bwMode="auto">
          <a:xfrm>
            <a:off x="6940550" y="2730501"/>
            <a:ext cx="954882" cy="477837"/>
          </a:xfrm>
          <a:prstGeom prst="bentConnector2">
            <a:avLst/>
          </a:prstGeom>
          <a:noFill/>
          <a:ln w="9525">
            <a:solidFill>
              <a:schemeClr val="tx1"/>
            </a:solidFill>
            <a:miter lim="800000"/>
            <a:headEnd/>
            <a:tailEnd type="triangle" w="med" len="med"/>
          </a:ln>
          <a:effectLst/>
        </p:spPr>
      </p:cxnSp>
      <p:cxnSp>
        <p:nvCxnSpPr>
          <p:cNvPr id="48170" name="AutoShape 42"/>
          <p:cNvCxnSpPr>
            <a:cxnSpLocks noChangeShapeType="1"/>
            <a:stCxn id="48144" idx="1"/>
            <a:endCxn id="48138" idx="0"/>
          </p:cNvCxnSpPr>
          <p:nvPr/>
        </p:nvCxnSpPr>
        <p:spPr bwMode="auto">
          <a:xfrm rot="10800000" flipV="1">
            <a:off x="4233070" y="2730500"/>
            <a:ext cx="916781" cy="469899"/>
          </a:xfrm>
          <a:prstGeom prst="bentConnector2">
            <a:avLst/>
          </a:prstGeom>
          <a:noFill/>
          <a:ln w="9525">
            <a:solidFill>
              <a:schemeClr val="tx1"/>
            </a:solidFill>
            <a:miter lim="800000"/>
            <a:headEnd/>
            <a:tailEnd type="triangle" w="med" len="med"/>
          </a:ln>
          <a:effectLst/>
        </p:spPr>
      </p:cxnSp>
      <p:cxnSp>
        <p:nvCxnSpPr>
          <p:cNvPr id="48171" name="AutoShape 43"/>
          <p:cNvCxnSpPr>
            <a:cxnSpLocks noChangeShapeType="1"/>
            <a:stCxn id="48144" idx="2"/>
            <a:endCxn id="48136" idx="0"/>
          </p:cNvCxnSpPr>
          <p:nvPr/>
        </p:nvCxnSpPr>
        <p:spPr bwMode="auto">
          <a:xfrm>
            <a:off x="6045200" y="3055938"/>
            <a:ext cx="0" cy="1063625"/>
          </a:xfrm>
          <a:prstGeom prst="straightConnector1">
            <a:avLst/>
          </a:prstGeom>
          <a:noFill/>
          <a:ln w="9525">
            <a:solidFill>
              <a:schemeClr val="tx1"/>
            </a:solidFill>
            <a:round/>
            <a:headEnd/>
            <a:tailEnd type="triangle" w="med" len="med"/>
          </a:ln>
          <a:effectLst/>
        </p:spPr>
      </p:cxnSp>
      <p:cxnSp>
        <p:nvCxnSpPr>
          <p:cNvPr id="48172" name="AutoShape 44"/>
          <p:cNvCxnSpPr>
            <a:cxnSpLocks noChangeShapeType="1"/>
            <a:stCxn id="48142" idx="2"/>
            <a:endCxn id="48144" idx="0"/>
          </p:cNvCxnSpPr>
          <p:nvPr/>
        </p:nvCxnSpPr>
        <p:spPr bwMode="auto">
          <a:xfrm>
            <a:off x="6042025" y="1872695"/>
            <a:ext cx="3175" cy="532368"/>
          </a:xfrm>
          <a:prstGeom prst="straightConnector1">
            <a:avLst/>
          </a:prstGeom>
          <a:noFill/>
          <a:ln w="9525">
            <a:solidFill>
              <a:schemeClr val="tx1"/>
            </a:solidFill>
            <a:round/>
            <a:headEnd/>
            <a:tailEnd type="triangle" w="med" len="med"/>
          </a:ln>
          <a:effectLst/>
        </p:spPr>
      </p:cxnSp>
      <p:cxnSp>
        <p:nvCxnSpPr>
          <p:cNvPr id="48173" name="AutoShape 45"/>
          <p:cNvCxnSpPr>
            <a:cxnSpLocks noChangeShapeType="1"/>
            <a:stCxn id="48143" idx="2"/>
            <a:endCxn id="48148" idx="0"/>
          </p:cNvCxnSpPr>
          <p:nvPr/>
        </p:nvCxnSpPr>
        <p:spPr bwMode="auto">
          <a:xfrm rot="16200000" flipH="1">
            <a:off x="1255039" y="3569613"/>
            <a:ext cx="1632505" cy="429418"/>
          </a:xfrm>
          <a:prstGeom prst="bentConnector3">
            <a:avLst>
              <a:gd name="adj1" fmla="val 50000"/>
            </a:avLst>
          </a:prstGeom>
          <a:noFill/>
          <a:ln w="9525">
            <a:solidFill>
              <a:schemeClr val="tx1"/>
            </a:solidFill>
            <a:miter lim="800000"/>
            <a:headEnd/>
            <a:tailEnd type="triangle" w="med" len="med"/>
          </a:ln>
          <a:effectLst/>
        </p:spPr>
      </p:cxnSp>
      <p:cxnSp>
        <p:nvCxnSpPr>
          <p:cNvPr id="48174" name="AutoShape 46"/>
          <p:cNvCxnSpPr>
            <a:cxnSpLocks noChangeShapeType="1"/>
            <a:stCxn id="48138" idx="1"/>
            <a:endCxn id="48148" idx="0"/>
          </p:cNvCxnSpPr>
          <p:nvPr/>
        </p:nvCxnSpPr>
        <p:spPr bwMode="auto">
          <a:xfrm rot="10800000" flipV="1">
            <a:off x="2286000" y="3385065"/>
            <a:ext cx="1143000" cy="1215509"/>
          </a:xfrm>
          <a:prstGeom prst="bentConnector2">
            <a:avLst/>
          </a:prstGeom>
          <a:noFill/>
          <a:ln w="9525">
            <a:solidFill>
              <a:schemeClr val="tx1"/>
            </a:solidFill>
            <a:miter lim="800000"/>
            <a:headEnd/>
            <a:tailEnd type="triangle" w="med" len="med"/>
          </a:ln>
          <a:effectLst/>
        </p:spPr>
      </p:cxnSp>
      <p:cxnSp>
        <p:nvCxnSpPr>
          <p:cNvPr id="48175" name="AutoShape 47"/>
          <p:cNvCxnSpPr>
            <a:cxnSpLocks noChangeShapeType="1"/>
            <a:stCxn id="48148" idx="3"/>
            <a:endCxn id="48139" idx="0"/>
          </p:cNvCxnSpPr>
          <p:nvPr/>
        </p:nvCxnSpPr>
        <p:spPr bwMode="auto">
          <a:xfrm>
            <a:off x="3429000" y="4785241"/>
            <a:ext cx="1156494" cy="632897"/>
          </a:xfrm>
          <a:prstGeom prst="bentConnector2">
            <a:avLst/>
          </a:prstGeom>
          <a:noFill/>
          <a:ln w="9525">
            <a:solidFill>
              <a:schemeClr val="tx1"/>
            </a:solidFill>
            <a:miter lim="800000"/>
            <a:headEnd/>
            <a:tailEnd type="triangle" w="med" len="med"/>
          </a:ln>
          <a:effectLst/>
        </p:spPr>
      </p:cxnSp>
      <p:cxnSp>
        <p:nvCxnSpPr>
          <p:cNvPr id="48176" name="AutoShape 48"/>
          <p:cNvCxnSpPr>
            <a:cxnSpLocks noChangeShapeType="1"/>
            <a:stCxn id="48136" idx="1"/>
            <a:endCxn id="48138" idx="2"/>
          </p:cNvCxnSpPr>
          <p:nvPr/>
        </p:nvCxnSpPr>
        <p:spPr bwMode="auto">
          <a:xfrm rot="10800000">
            <a:off x="4233070" y="3569733"/>
            <a:ext cx="935831" cy="734497"/>
          </a:xfrm>
          <a:prstGeom prst="bentConnector2">
            <a:avLst/>
          </a:prstGeom>
          <a:noFill/>
          <a:ln w="9525">
            <a:solidFill>
              <a:schemeClr val="tx1"/>
            </a:solidFill>
            <a:miter lim="800000"/>
            <a:headEnd/>
            <a:tailEnd type="triangle" w="med" len="med"/>
          </a:ln>
          <a:effectLst/>
        </p:spPr>
      </p:cxnSp>
      <p:cxnSp>
        <p:nvCxnSpPr>
          <p:cNvPr id="48177" name="AutoShape 49"/>
          <p:cNvCxnSpPr>
            <a:cxnSpLocks noChangeShapeType="1"/>
          </p:cNvCxnSpPr>
          <p:nvPr/>
        </p:nvCxnSpPr>
        <p:spPr bwMode="auto">
          <a:xfrm rot="5400000">
            <a:off x="5467350" y="2986088"/>
            <a:ext cx="1547813" cy="3309937"/>
          </a:xfrm>
          <a:prstGeom prst="bentConnector3">
            <a:avLst>
              <a:gd name="adj1" fmla="val 71486"/>
            </a:avLst>
          </a:prstGeom>
          <a:noFill/>
          <a:ln w="9525">
            <a:solidFill>
              <a:schemeClr val="tx1"/>
            </a:solidFill>
            <a:miter lim="800000"/>
            <a:headEnd/>
            <a:tailEnd type="triangle" w="med" len="med"/>
          </a:ln>
          <a:effectLst/>
        </p:spPr>
      </p:cxnSp>
      <p:sp>
        <p:nvSpPr>
          <p:cNvPr id="48178" name="Rectangle 50"/>
          <p:cNvSpPr>
            <a:spLocks noChangeArrowheads="1"/>
          </p:cNvSpPr>
          <p:nvPr/>
        </p:nvSpPr>
        <p:spPr bwMode="auto">
          <a:xfrm>
            <a:off x="6477000" y="5341938"/>
            <a:ext cx="304800" cy="228600"/>
          </a:xfrm>
          <a:prstGeom prst="rect">
            <a:avLst/>
          </a:prstGeom>
          <a:solidFill>
            <a:srgbClr val="0000FF"/>
          </a:solidFill>
          <a:ln w="9525">
            <a:solidFill>
              <a:schemeClr val="tx1"/>
            </a:solidFill>
            <a:miter lim="800000"/>
            <a:headEnd/>
            <a:tailEnd/>
          </a:ln>
          <a:effectLst/>
        </p:spPr>
        <p:txBody>
          <a:bodyPr wrap="none" anchor="ctr"/>
          <a:lstStyle/>
          <a:p>
            <a:endParaRPr lang="es-ES"/>
          </a:p>
        </p:txBody>
      </p:sp>
      <p:sp>
        <p:nvSpPr>
          <p:cNvPr id="48179" name="Rectangle 51"/>
          <p:cNvSpPr>
            <a:spLocks noChangeArrowheads="1"/>
          </p:cNvSpPr>
          <p:nvPr/>
        </p:nvSpPr>
        <p:spPr bwMode="auto">
          <a:xfrm>
            <a:off x="6477000" y="5646738"/>
            <a:ext cx="304800" cy="228600"/>
          </a:xfrm>
          <a:prstGeom prst="rect">
            <a:avLst/>
          </a:prstGeom>
          <a:solidFill>
            <a:srgbClr val="FFCC66"/>
          </a:solidFill>
          <a:ln w="9525">
            <a:solidFill>
              <a:schemeClr val="tx1"/>
            </a:solidFill>
            <a:miter lim="800000"/>
            <a:headEnd/>
            <a:tailEnd/>
          </a:ln>
          <a:effectLst/>
        </p:spPr>
        <p:txBody>
          <a:bodyPr wrap="none" anchor="ctr"/>
          <a:lstStyle/>
          <a:p>
            <a:endParaRPr lang="es-ES"/>
          </a:p>
        </p:txBody>
      </p:sp>
      <p:sp>
        <p:nvSpPr>
          <p:cNvPr id="48180" name="Rectangle 52"/>
          <p:cNvSpPr>
            <a:spLocks noChangeArrowheads="1"/>
          </p:cNvSpPr>
          <p:nvPr/>
        </p:nvSpPr>
        <p:spPr bwMode="auto">
          <a:xfrm>
            <a:off x="6477000" y="5951538"/>
            <a:ext cx="304800" cy="228600"/>
          </a:xfrm>
          <a:prstGeom prst="rect">
            <a:avLst/>
          </a:prstGeom>
          <a:solidFill>
            <a:srgbClr val="CCFFFF"/>
          </a:solidFill>
          <a:ln w="9525">
            <a:solidFill>
              <a:schemeClr val="tx1"/>
            </a:solidFill>
            <a:miter lim="800000"/>
            <a:headEnd/>
            <a:tailEnd/>
          </a:ln>
          <a:effectLst/>
        </p:spPr>
        <p:txBody>
          <a:bodyPr wrap="none" anchor="ctr"/>
          <a:lstStyle/>
          <a:p>
            <a:endParaRPr lang="es-ES"/>
          </a:p>
        </p:txBody>
      </p:sp>
      <p:sp>
        <p:nvSpPr>
          <p:cNvPr id="48181" name="Text Box 53"/>
          <p:cNvSpPr txBox="1">
            <a:spLocks noChangeArrowheads="1"/>
          </p:cNvSpPr>
          <p:nvPr/>
        </p:nvSpPr>
        <p:spPr bwMode="auto">
          <a:xfrm>
            <a:off x="6858000" y="5302250"/>
            <a:ext cx="1752600" cy="307777"/>
          </a:xfrm>
          <a:prstGeom prst="rect">
            <a:avLst/>
          </a:prstGeom>
          <a:noFill/>
          <a:ln w="9525">
            <a:noFill/>
            <a:miter lim="800000"/>
            <a:headEnd/>
            <a:tailEnd/>
          </a:ln>
          <a:effectLst/>
        </p:spPr>
        <p:txBody>
          <a:bodyPr>
            <a:spAutoFit/>
          </a:bodyPr>
          <a:lstStyle/>
          <a:p>
            <a:pPr>
              <a:spcBef>
                <a:spcPct val="50000"/>
              </a:spcBef>
            </a:pPr>
            <a:r>
              <a:rPr lang="en-US" sz="1400" dirty="0" smtClean="0">
                <a:effectLst/>
              </a:rPr>
              <a:t>Instrucciones</a:t>
            </a:r>
            <a:endParaRPr lang="en-US" sz="1400" dirty="0">
              <a:effectLst/>
            </a:endParaRPr>
          </a:p>
        </p:txBody>
      </p:sp>
      <p:sp>
        <p:nvSpPr>
          <p:cNvPr id="48182" name="Text Box 54"/>
          <p:cNvSpPr txBox="1">
            <a:spLocks noChangeArrowheads="1"/>
          </p:cNvSpPr>
          <p:nvPr/>
        </p:nvSpPr>
        <p:spPr bwMode="auto">
          <a:xfrm>
            <a:off x="6858000" y="5594350"/>
            <a:ext cx="1905000" cy="307777"/>
          </a:xfrm>
          <a:prstGeom prst="rect">
            <a:avLst/>
          </a:prstGeom>
          <a:noFill/>
          <a:ln w="9525">
            <a:noFill/>
            <a:miter lim="800000"/>
            <a:headEnd/>
            <a:tailEnd/>
          </a:ln>
          <a:effectLst/>
        </p:spPr>
        <p:txBody>
          <a:bodyPr>
            <a:spAutoFit/>
          </a:bodyPr>
          <a:lstStyle/>
          <a:p>
            <a:pPr>
              <a:spcBef>
                <a:spcPct val="50000"/>
              </a:spcBef>
            </a:pPr>
            <a:r>
              <a:rPr lang="en-US" sz="1400" dirty="0" smtClean="0">
                <a:effectLst/>
              </a:rPr>
              <a:t>Analisis</a:t>
            </a:r>
            <a:endParaRPr lang="en-US" sz="1400" dirty="0">
              <a:effectLst/>
            </a:endParaRPr>
          </a:p>
        </p:txBody>
      </p:sp>
      <p:sp>
        <p:nvSpPr>
          <p:cNvPr id="48183" name="Text Box 55"/>
          <p:cNvSpPr txBox="1">
            <a:spLocks noChangeArrowheads="1"/>
          </p:cNvSpPr>
          <p:nvPr/>
        </p:nvSpPr>
        <p:spPr bwMode="auto">
          <a:xfrm>
            <a:off x="6858000" y="5919788"/>
            <a:ext cx="1905000" cy="304800"/>
          </a:xfrm>
          <a:prstGeom prst="rect">
            <a:avLst/>
          </a:prstGeom>
          <a:noFill/>
          <a:ln w="9525">
            <a:noFill/>
            <a:miter lim="800000"/>
            <a:headEnd/>
            <a:tailEnd/>
          </a:ln>
          <a:effectLst/>
        </p:spPr>
        <p:txBody>
          <a:bodyPr>
            <a:spAutoFit/>
          </a:bodyPr>
          <a:lstStyle/>
          <a:p>
            <a:pPr>
              <a:spcBef>
                <a:spcPct val="50000"/>
              </a:spcBef>
            </a:pPr>
            <a:r>
              <a:rPr lang="en-US" sz="1400" dirty="0" smtClean="0">
                <a:effectLst/>
              </a:rPr>
              <a:t>Detalles</a:t>
            </a:r>
            <a:endParaRPr lang="en-US" sz="1400" dirty="0">
              <a:effectLst/>
            </a:endParaRPr>
          </a:p>
        </p:txBody>
      </p:sp>
      <p:sp>
        <p:nvSpPr>
          <p:cNvPr id="48186" name="Text Box 58"/>
          <p:cNvSpPr txBox="1">
            <a:spLocks noChangeArrowheads="1"/>
          </p:cNvSpPr>
          <p:nvPr/>
        </p:nvSpPr>
        <p:spPr bwMode="auto">
          <a:xfrm>
            <a:off x="609600" y="6308725"/>
            <a:ext cx="2306216" cy="400110"/>
          </a:xfrm>
          <a:prstGeom prst="rect">
            <a:avLst/>
          </a:prstGeom>
          <a:noFill/>
          <a:ln w="9525">
            <a:noFill/>
            <a:miter lim="800000"/>
            <a:headEnd/>
            <a:tailEnd/>
          </a:ln>
          <a:effectLst/>
        </p:spPr>
        <p:txBody>
          <a:bodyPr wrap="square">
            <a:spAutoFit/>
          </a:bodyPr>
          <a:lstStyle/>
          <a:p>
            <a:pPr>
              <a:spcBef>
                <a:spcPct val="50000"/>
              </a:spcBef>
            </a:pPr>
            <a:r>
              <a:rPr lang="en-US" sz="2000" dirty="0" smtClean="0">
                <a:effectLst/>
              </a:rPr>
              <a:t>* Direcciones  web </a:t>
            </a:r>
            <a:endParaRPr lang="en-US" sz="2000" dirty="0">
              <a:effectLst/>
            </a:endParaRPr>
          </a:p>
        </p:txBody>
      </p:sp>
      <p:pic>
        <p:nvPicPr>
          <p:cNvPr id="34" name="Imagen 14" descr="http://www.monografias.com/trabajos/java/Image164.gif"/>
          <p:cNvPicPr>
            <a:picLocks noChangeAspect="1" noChangeArrowheads="1"/>
          </p:cNvPicPr>
          <p:nvPr/>
        </p:nvPicPr>
        <p:blipFill>
          <a:blip r:embed="rId4" cstate="print"/>
          <a:srcRect/>
          <a:stretch>
            <a:fillRect/>
          </a:stretch>
        </p:blipFill>
        <p:spPr bwMode="auto">
          <a:xfrm>
            <a:off x="7668344" y="692696"/>
            <a:ext cx="1317501" cy="2190750"/>
          </a:xfrm>
          <a:prstGeom prst="rect">
            <a:avLst/>
          </a:prstGeom>
          <a:noFill/>
          <a:ln w="9525">
            <a:noFill/>
            <a:miter lim="800000"/>
            <a:headEnd/>
            <a:tailEnd/>
          </a:ln>
        </p:spPr>
      </p:pic>
    </p:spTree>
  </p:cSld>
  <p:clrMapOvr>
    <a:masterClrMapping/>
  </p:clrMapOvr>
  <p:transition spd="med">
    <p:wheel spokes="8"/>
    <p:sndAc>
      <p:stSnd>
        <p:snd r:embed="rId2" name="Endlesslove.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900113" y="692150"/>
            <a:ext cx="7776343" cy="587375"/>
          </a:xfrm>
          <a:prstGeom prst="rect">
            <a:avLst/>
          </a:prstGeom>
        </p:spPr>
        <p:txBody>
          <a:bodyPr/>
          <a:lstStyle/>
          <a:p>
            <a:pPr algn="ctr" fontAlgn="auto">
              <a:spcAft>
                <a:spcPts val="0"/>
              </a:spcAft>
              <a:defRPr/>
            </a:pPr>
            <a:r>
              <a:rPr lang="es-ES" sz="2400" dirty="0">
                <a:latin typeface="+mj-lt"/>
                <a:ea typeface="+mj-ea"/>
                <a:cs typeface="+mj-cs"/>
              </a:rPr>
              <a:t> </a:t>
            </a:r>
            <a:r>
              <a:rPr lang="es-ES" sz="4400" dirty="0" smtClean="0">
                <a:latin typeface="+mj-lt"/>
                <a:ea typeface="+mj-ea"/>
                <a:cs typeface="+mj-cs"/>
              </a:rPr>
              <a:t>JAVA EN EL MERCADO</a:t>
            </a:r>
            <a:endParaRPr lang="es-ES" sz="4400" dirty="0">
              <a:latin typeface="+mj-lt"/>
              <a:ea typeface="+mj-ea"/>
              <a:cs typeface="+mj-cs"/>
            </a:endParaRPr>
          </a:p>
        </p:txBody>
      </p:sp>
      <p:sp>
        <p:nvSpPr>
          <p:cNvPr id="58371" name="Text Box 4"/>
          <p:cNvSpPr txBox="1">
            <a:spLocks noChangeArrowheads="1"/>
          </p:cNvSpPr>
          <p:nvPr/>
        </p:nvSpPr>
        <p:spPr bwMode="auto">
          <a:xfrm>
            <a:off x="323850" y="1341438"/>
            <a:ext cx="8229600" cy="762000"/>
          </a:xfrm>
          <a:prstGeom prst="rect">
            <a:avLst/>
          </a:prstGeom>
          <a:noFill/>
          <a:ln w="9525">
            <a:noFill/>
            <a:miter lim="800000"/>
            <a:headEnd/>
            <a:tailEnd/>
          </a:ln>
        </p:spPr>
        <p:txBody>
          <a:bodyPr>
            <a:spAutoFit/>
          </a:bodyPr>
          <a:lstStyle/>
          <a:p>
            <a:pPr>
              <a:spcBef>
                <a:spcPct val="20000"/>
              </a:spcBef>
              <a:buSzPct val="75000"/>
              <a:buFont typeface="Wingdings" pitchFamily="2" charset="2"/>
              <a:buNone/>
            </a:pPr>
            <a:r>
              <a:rPr lang="en-US" sz="2000" dirty="0">
                <a:latin typeface="Verdana" pitchFamily="34" charset="0"/>
              </a:rPr>
              <a:t> Nombres </a:t>
            </a:r>
            <a:r>
              <a:rPr lang="en-US" sz="2000" dirty="0" smtClean="0">
                <a:latin typeface="Verdana" pitchFamily="34" charset="0"/>
              </a:rPr>
              <a:t>Tecnoreferencia de saludo o presentación  </a:t>
            </a:r>
            <a:endParaRPr lang="en-US" sz="2000" dirty="0">
              <a:latin typeface="Verdana" pitchFamily="34" charset="0"/>
            </a:endParaRPr>
          </a:p>
          <a:p>
            <a:pPr lvl="1">
              <a:spcBef>
                <a:spcPct val="20000"/>
              </a:spcBef>
              <a:buSzPct val="100000"/>
              <a:buFont typeface="Wingdings" pitchFamily="2" charset="2"/>
              <a:buChar char="§"/>
            </a:pPr>
            <a:r>
              <a:rPr lang="en-US" sz="2000" dirty="0">
                <a:latin typeface="Verdana" pitchFamily="34" charset="0"/>
              </a:rPr>
              <a:t>Conjunto de (nombre, tipo, localización) </a:t>
            </a:r>
            <a:endParaRPr lang="en-US" dirty="0">
              <a:latin typeface="Verdana" pitchFamily="34" charset="0"/>
            </a:endParaRPr>
          </a:p>
        </p:txBody>
      </p:sp>
      <p:sp>
        <p:nvSpPr>
          <p:cNvPr id="6" name="Text Box 5"/>
          <p:cNvSpPr txBox="1">
            <a:spLocks noChangeArrowheads="1"/>
          </p:cNvSpPr>
          <p:nvPr/>
        </p:nvSpPr>
        <p:spPr bwMode="auto">
          <a:xfrm>
            <a:off x="611188" y="2113697"/>
            <a:ext cx="3162300" cy="1631216"/>
          </a:xfrm>
          <a:prstGeom prst="rect">
            <a:avLst/>
          </a:prstGeom>
          <a:solidFill>
            <a:srgbClr val="B1AED6"/>
          </a:solidFill>
          <a:ln w="9525" algn="ctr">
            <a:solidFill>
              <a:srgbClr val="003366"/>
            </a:solidFill>
            <a:miter lim="800000"/>
            <a:headEnd/>
            <a:tailEnd/>
          </a:ln>
        </p:spPr>
        <p:txBody>
          <a:bodyPr anchor="b">
            <a:spAutoFit/>
          </a:bodyPr>
          <a:lstStyle/>
          <a:p>
            <a:pPr algn="just">
              <a:spcBef>
                <a:spcPct val="50000"/>
              </a:spcBef>
              <a:buSzPct val="90000"/>
              <a:buFont typeface="Wingdings" pitchFamily="2" charset="2"/>
              <a:buNone/>
            </a:pPr>
            <a:r>
              <a:rPr lang="es-ES" sz="2000" dirty="0">
                <a:solidFill>
                  <a:schemeClr val="bg1"/>
                </a:solidFill>
                <a:latin typeface="Tahoma" pitchFamily="34" charset="0"/>
              </a:rPr>
              <a:t>El </a:t>
            </a:r>
            <a:r>
              <a:rPr lang="es-ES" sz="2000" dirty="0" smtClean="0">
                <a:solidFill>
                  <a:schemeClr val="bg1"/>
                </a:solidFill>
                <a:latin typeface="Tahoma" pitchFamily="34" charset="0"/>
              </a:rPr>
              <a:t>Programa;   Indica; </a:t>
            </a:r>
            <a:r>
              <a:rPr lang="es-ES" sz="2000" dirty="0">
                <a:solidFill>
                  <a:schemeClr val="bg1"/>
                </a:solidFill>
                <a:latin typeface="Tahoma" pitchFamily="34" charset="0"/>
              </a:rPr>
              <a:t>X1, Y1</a:t>
            </a:r>
          </a:p>
          <a:p>
            <a:pPr algn="just">
              <a:spcBef>
                <a:spcPct val="50000"/>
              </a:spcBef>
              <a:buSzPct val="90000"/>
            </a:pPr>
            <a:r>
              <a:rPr lang="es-ES" sz="2000" dirty="0" smtClean="0">
                <a:solidFill>
                  <a:schemeClr val="bg1"/>
                </a:solidFill>
                <a:latin typeface="Tahoma" pitchFamily="34" charset="0"/>
              </a:rPr>
              <a:t>Lugar; Ciudad; </a:t>
            </a:r>
            <a:r>
              <a:rPr lang="es-ES" sz="2000" dirty="0">
                <a:solidFill>
                  <a:schemeClr val="bg1"/>
                </a:solidFill>
                <a:latin typeface="Tahoma" pitchFamily="34" charset="0"/>
              </a:rPr>
              <a:t>X2, Y2</a:t>
            </a:r>
          </a:p>
          <a:p>
            <a:pPr algn="just">
              <a:spcBef>
                <a:spcPct val="50000"/>
              </a:spcBef>
              <a:buSzPct val="90000"/>
              <a:buFont typeface="Wingdings" pitchFamily="2" charset="2"/>
              <a:buNone/>
            </a:pPr>
            <a:r>
              <a:rPr lang="es-ES" sz="2000" dirty="0">
                <a:solidFill>
                  <a:schemeClr val="bg1"/>
                </a:solidFill>
                <a:latin typeface="Tahoma" pitchFamily="34" charset="0"/>
              </a:rPr>
              <a:t>Anexo; </a:t>
            </a:r>
            <a:r>
              <a:rPr lang="es-ES" sz="2000" dirty="0" smtClean="0">
                <a:solidFill>
                  <a:schemeClr val="bg1"/>
                </a:solidFill>
                <a:latin typeface="Tahoma" pitchFamily="34" charset="0"/>
              </a:rPr>
              <a:t>Diagramas; </a:t>
            </a:r>
            <a:r>
              <a:rPr lang="es-ES" sz="2000" dirty="0">
                <a:solidFill>
                  <a:schemeClr val="bg1"/>
                </a:solidFill>
                <a:latin typeface="Tahoma" pitchFamily="34" charset="0"/>
              </a:rPr>
              <a:t>X3, Y3</a:t>
            </a:r>
          </a:p>
        </p:txBody>
      </p:sp>
      <p:sp>
        <p:nvSpPr>
          <p:cNvPr id="58373" name="Rectangle 7"/>
          <p:cNvSpPr>
            <a:spLocks noChangeArrowheads="1"/>
          </p:cNvSpPr>
          <p:nvPr/>
        </p:nvSpPr>
        <p:spPr bwMode="auto">
          <a:xfrm>
            <a:off x="467544" y="4869160"/>
            <a:ext cx="8280400" cy="1323975"/>
          </a:xfrm>
          <a:prstGeom prst="rect">
            <a:avLst/>
          </a:prstGeom>
          <a:noFill/>
          <a:ln w="9525">
            <a:noFill/>
            <a:miter lim="800000"/>
            <a:headEnd/>
            <a:tailEnd/>
          </a:ln>
        </p:spPr>
        <p:txBody>
          <a:bodyPr>
            <a:spAutoFit/>
          </a:bodyPr>
          <a:lstStyle/>
          <a:p>
            <a:r>
              <a:rPr lang="es-ES" sz="2000" dirty="0">
                <a:solidFill>
                  <a:srgbClr val="FFFFFF"/>
                </a:solidFill>
                <a:latin typeface="Verdana" pitchFamily="34" charset="0"/>
              </a:rPr>
              <a:t>Nomenclátura (Normas ISO y resoluciones ) </a:t>
            </a:r>
          </a:p>
          <a:p>
            <a:pPr lvl="3">
              <a:buFontTx/>
              <a:buChar char="•"/>
            </a:pPr>
            <a:r>
              <a:rPr lang="es-ES" sz="2000" dirty="0">
                <a:latin typeface="Verdana" pitchFamily="34" charset="0"/>
              </a:rPr>
              <a:t>C</a:t>
            </a:r>
            <a:r>
              <a:rPr lang="es-ES_tradnl" sz="2000" dirty="0">
                <a:latin typeface="Verdana" pitchFamily="34" charset="0"/>
              </a:rPr>
              <a:t>atálogo de </a:t>
            </a:r>
            <a:r>
              <a:rPr lang="es-ES_tradnl" sz="2000" b="1" dirty="0">
                <a:latin typeface="Verdana" pitchFamily="34" charset="0"/>
              </a:rPr>
              <a:t>entidades </a:t>
            </a:r>
            <a:r>
              <a:rPr lang="es-ES_tradnl" sz="2000" b="1" dirty="0" smtClean="0">
                <a:latin typeface="Verdana" pitchFamily="34" charset="0"/>
              </a:rPr>
              <a:t>JAVA </a:t>
            </a:r>
            <a:r>
              <a:rPr lang="es-ES_tradnl" sz="2000" dirty="0" smtClean="0">
                <a:latin typeface="Verdana" pitchFamily="34" charset="0"/>
              </a:rPr>
              <a:t>que </a:t>
            </a:r>
            <a:r>
              <a:rPr lang="es-ES_tradnl" sz="2000" dirty="0">
                <a:latin typeface="Verdana" pitchFamily="34" charset="0"/>
              </a:rPr>
              <a:t>contienen cierta información sobre su </a:t>
            </a:r>
            <a:r>
              <a:rPr lang="es-ES_tradnl" sz="2000" dirty="0" smtClean="0">
                <a:latin typeface="Verdana" pitchFamily="34" charset="0"/>
              </a:rPr>
              <a:t>proyecto por programación Tipo de Java y descriptivas de todo.</a:t>
            </a:r>
            <a:endParaRPr lang="es-ES_tradnl" sz="2000" dirty="0">
              <a:latin typeface="Verdana" pitchFamily="34" charset="0"/>
            </a:endParaRPr>
          </a:p>
        </p:txBody>
      </p:sp>
      <p:pic>
        <p:nvPicPr>
          <p:cNvPr id="65537" name="Picture 1"/>
          <p:cNvPicPr>
            <a:picLocks noChangeAspect="1" noChangeArrowheads="1"/>
          </p:cNvPicPr>
          <p:nvPr/>
        </p:nvPicPr>
        <p:blipFill>
          <a:blip r:embed="rId3" cstate="print"/>
          <a:srcRect/>
          <a:stretch>
            <a:fillRect/>
          </a:stretch>
        </p:blipFill>
        <p:spPr bwMode="auto">
          <a:xfrm>
            <a:off x="4427984" y="2132856"/>
            <a:ext cx="4104456" cy="2880320"/>
          </a:xfrm>
          <a:prstGeom prst="rect">
            <a:avLst/>
          </a:prstGeom>
          <a:noFill/>
          <a:ln w="9525">
            <a:noFill/>
            <a:miter lim="800000"/>
            <a:headEnd/>
            <a:tailEnd/>
          </a:ln>
        </p:spPr>
      </p:pic>
      <p:pic>
        <p:nvPicPr>
          <p:cNvPr id="7" name="Imagen 43" descr="http://www.monografias.com/trabajos/java/Image200.gif"/>
          <p:cNvPicPr>
            <a:picLocks noChangeAspect="1" noChangeArrowheads="1"/>
          </p:cNvPicPr>
          <p:nvPr/>
        </p:nvPicPr>
        <p:blipFill>
          <a:blip r:embed="rId4" cstate="print"/>
          <a:srcRect/>
          <a:stretch>
            <a:fillRect/>
          </a:stretch>
        </p:blipFill>
        <p:spPr bwMode="auto">
          <a:xfrm>
            <a:off x="179512" y="4077072"/>
            <a:ext cx="1428750" cy="1609725"/>
          </a:xfrm>
          <a:prstGeom prst="rect">
            <a:avLst/>
          </a:prstGeom>
          <a:noFill/>
          <a:ln w="9525">
            <a:noFill/>
            <a:miter lim="800000"/>
            <a:headEnd/>
            <a:tailEnd/>
          </a:ln>
        </p:spPr>
      </p:pic>
    </p:spTree>
  </p:cSld>
  <p:clrMapOvr>
    <a:masterClrMapping/>
  </p:clrMapOvr>
  <p:transition spd="med">
    <p:wheel spokes="8"/>
    <p:sndAc>
      <p:stSnd>
        <p:snd r:embed="rId2" name="Endlesslov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4" name="3 Rectángulo"/>
          <p:cNvSpPr/>
          <p:nvPr/>
        </p:nvSpPr>
        <p:spPr>
          <a:xfrm>
            <a:off x="2339752" y="836712"/>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VENTAS</a:t>
            </a:r>
            <a:endParaRPr lang="es-ES" sz="1200" b="1" dirty="0">
              <a:solidFill>
                <a:schemeClr val="tx1"/>
              </a:solidFill>
              <a:latin typeface="Arial Black" pitchFamily="34" charset="0"/>
            </a:endParaRPr>
          </a:p>
        </p:txBody>
      </p:sp>
      <p:sp>
        <p:nvSpPr>
          <p:cNvPr id="5" name="4 Rectángulo"/>
          <p:cNvSpPr/>
          <p:nvPr/>
        </p:nvSpPr>
        <p:spPr>
          <a:xfrm>
            <a:off x="755576" y="836712"/>
            <a:ext cx="1080120"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smtClean="0">
                <a:solidFill>
                  <a:schemeClr val="tx1"/>
                </a:solidFill>
                <a:latin typeface="Arial Black" pitchFamily="34" charset="0"/>
              </a:rPr>
              <a:t>INVENTARIOS</a:t>
            </a:r>
            <a:endParaRPr lang="es-ES" sz="800" b="1" dirty="0">
              <a:solidFill>
                <a:schemeClr val="tx1"/>
              </a:solidFill>
              <a:latin typeface="Arial Black" pitchFamily="34" charset="0"/>
            </a:endParaRPr>
          </a:p>
        </p:txBody>
      </p:sp>
      <p:sp>
        <p:nvSpPr>
          <p:cNvPr id="6" name="5 Rectángulo"/>
          <p:cNvSpPr/>
          <p:nvPr/>
        </p:nvSpPr>
        <p:spPr>
          <a:xfrm>
            <a:off x="683568" y="1772816"/>
            <a:ext cx="1152128"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COSTOS</a:t>
            </a:r>
            <a:endParaRPr lang="es-ES" sz="1200" b="1" dirty="0">
              <a:solidFill>
                <a:schemeClr val="tx1"/>
              </a:solidFill>
              <a:latin typeface="Arial Black" pitchFamily="34" charset="0"/>
            </a:endParaRPr>
          </a:p>
        </p:txBody>
      </p:sp>
      <p:sp>
        <p:nvSpPr>
          <p:cNvPr id="7" name="6 Rectángulo"/>
          <p:cNvSpPr/>
          <p:nvPr/>
        </p:nvSpPr>
        <p:spPr>
          <a:xfrm>
            <a:off x="2339752" y="1340768"/>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smtClean="0">
                <a:solidFill>
                  <a:schemeClr val="tx1"/>
                </a:solidFill>
                <a:latin typeface="Arial Black" pitchFamily="34" charset="0"/>
              </a:rPr>
              <a:t>PRODUCCION</a:t>
            </a:r>
            <a:endParaRPr lang="es-ES" sz="800" b="1" dirty="0">
              <a:solidFill>
                <a:schemeClr val="tx1"/>
              </a:solidFill>
              <a:latin typeface="Arial Black" pitchFamily="34" charset="0"/>
            </a:endParaRPr>
          </a:p>
        </p:txBody>
      </p:sp>
      <p:sp>
        <p:nvSpPr>
          <p:cNvPr id="8" name="7 Rectángulo"/>
          <p:cNvSpPr/>
          <p:nvPr/>
        </p:nvSpPr>
        <p:spPr>
          <a:xfrm>
            <a:off x="2339752" y="1772816"/>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smtClean="0">
                <a:solidFill>
                  <a:schemeClr val="tx1"/>
                </a:solidFill>
                <a:latin typeface="Arial Black" pitchFamily="34" charset="0"/>
              </a:rPr>
              <a:t>MANO DE OBRA</a:t>
            </a:r>
            <a:endParaRPr lang="es-ES" sz="800" b="1" dirty="0">
              <a:solidFill>
                <a:schemeClr val="tx1"/>
              </a:solidFill>
              <a:latin typeface="Arial Black" pitchFamily="34" charset="0"/>
            </a:endParaRPr>
          </a:p>
        </p:txBody>
      </p:sp>
      <p:sp>
        <p:nvSpPr>
          <p:cNvPr id="9" name="8 Rectángulo"/>
          <p:cNvSpPr/>
          <p:nvPr/>
        </p:nvSpPr>
        <p:spPr>
          <a:xfrm>
            <a:off x="2339752" y="2204864"/>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BIENES</a:t>
            </a:r>
            <a:endParaRPr lang="es-ES" sz="1200" b="1" dirty="0">
              <a:solidFill>
                <a:schemeClr val="tx1"/>
              </a:solidFill>
              <a:latin typeface="Arial Black" pitchFamily="34" charset="0"/>
            </a:endParaRPr>
          </a:p>
        </p:txBody>
      </p:sp>
      <p:sp>
        <p:nvSpPr>
          <p:cNvPr id="10" name="9 Rectángulo"/>
          <p:cNvSpPr/>
          <p:nvPr/>
        </p:nvSpPr>
        <p:spPr>
          <a:xfrm>
            <a:off x="2339752" y="2636912"/>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smtClean="0">
                <a:solidFill>
                  <a:schemeClr val="tx1"/>
                </a:solidFill>
                <a:latin typeface="Arial Black" pitchFamily="34" charset="0"/>
              </a:rPr>
              <a:t>INVESTIGACION</a:t>
            </a:r>
            <a:endParaRPr lang="es-ES" sz="800" b="1" dirty="0">
              <a:solidFill>
                <a:schemeClr val="tx1"/>
              </a:solidFill>
              <a:latin typeface="Arial Black" pitchFamily="34" charset="0"/>
            </a:endParaRPr>
          </a:p>
        </p:txBody>
      </p:sp>
      <p:sp>
        <p:nvSpPr>
          <p:cNvPr id="11" name="10 Rectángulo"/>
          <p:cNvSpPr/>
          <p:nvPr/>
        </p:nvSpPr>
        <p:spPr>
          <a:xfrm>
            <a:off x="2339752" y="3068960"/>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smtClean="0">
                <a:solidFill>
                  <a:schemeClr val="tx1"/>
                </a:solidFill>
                <a:latin typeface="Arial Black" pitchFamily="34" charset="0"/>
              </a:rPr>
              <a:t>MERCADOTECNIA</a:t>
            </a:r>
            <a:endParaRPr lang="es-ES" sz="800" b="1" dirty="0">
              <a:solidFill>
                <a:schemeClr val="tx1"/>
              </a:solidFill>
              <a:latin typeface="Arial Black" pitchFamily="34" charset="0"/>
            </a:endParaRPr>
          </a:p>
        </p:txBody>
      </p:sp>
      <p:sp>
        <p:nvSpPr>
          <p:cNvPr id="12" name="11 Rectángulo"/>
          <p:cNvSpPr/>
          <p:nvPr/>
        </p:nvSpPr>
        <p:spPr>
          <a:xfrm>
            <a:off x="2339752" y="3501008"/>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smtClean="0">
                <a:solidFill>
                  <a:schemeClr val="tx1"/>
                </a:solidFill>
                <a:latin typeface="Arial Black" pitchFamily="34" charset="0"/>
              </a:rPr>
              <a:t>DISTRIBUCION</a:t>
            </a:r>
            <a:endParaRPr lang="es-ES" sz="800" b="1" dirty="0">
              <a:solidFill>
                <a:schemeClr val="tx1"/>
              </a:solidFill>
              <a:latin typeface="Arial Black" pitchFamily="34" charset="0"/>
            </a:endParaRPr>
          </a:p>
        </p:txBody>
      </p:sp>
      <p:sp>
        <p:nvSpPr>
          <p:cNvPr id="13" name="12 Rectángulo"/>
          <p:cNvSpPr/>
          <p:nvPr/>
        </p:nvSpPr>
        <p:spPr>
          <a:xfrm>
            <a:off x="2339752" y="3933056"/>
            <a:ext cx="1296144"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SERVICIOS</a:t>
            </a:r>
            <a:endParaRPr lang="es-ES" sz="1200" b="1" dirty="0">
              <a:solidFill>
                <a:schemeClr val="tx1"/>
              </a:solidFill>
              <a:latin typeface="Arial Black" pitchFamily="34" charset="0"/>
            </a:endParaRPr>
          </a:p>
        </p:txBody>
      </p:sp>
      <p:sp>
        <p:nvSpPr>
          <p:cNvPr id="14" name="13 Rectángulo"/>
          <p:cNvSpPr/>
          <p:nvPr/>
        </p:nvSpPr>
        <p:spPr>
          <a:xfrm>
            <a:off x="2339752" y="4365104"/>
            <a:ext cx="1296144"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smtClean="0">
                <a:solidFill>
                  <a:schemeClr val="tx1"/>
                </a:solidFill>
                <a:latin typeface="Arial Black" pitchFamily="34" charset="0"/>
              </a:rPr>
              <a:t>ADMINISTRATIVOS</a:t>
            </a:r>
            <a:endParaRPr lang="es-ES" sz="800" b="1" dirty="0">
              <a:solidFill>
                <a:schemeClr val="tx1"/>
              </a:solidFill>
              <a:latin typeface="Arial Black" pitchFamily="34" charset="0"/>
            </a:endParaRPr>
          </a:p>
        </p:txBody>
      </p:sp>
      <p:sp>
        <p:nvSpPr>
          <p:cNvPr id="15" name="14 Rectángulo"/>
          <p:cNvSpPr/>
          <p:nvPr/>
        </p:nvSpPr>
        <p:spPr>
          <a:xfrm>
            <a:off x="3851920" y="1772816"/>
            <a:ext cx="936104"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Black" pitchFamily="34" charset="0"/>
              </a:rPr>
              <a:t>GASTOS</a:t>
            </a:r>
            <a:endParaRPr lang="es-ES" sz="1200" b="1" dirty="0">
              <a:solidFill>
                <a:schemeClr val="tx1"/>
              </a:solidFill>
              <a:latin typeface="Arial Black" pitchFamily="34" charset="0"/>
            </a:endParaRPr>
          </a:p>
        </p:txBody>
      </p:sp>
      <p:sp>
        <p:nvSpPr>
          <p:cNvPr id="44034" name="AutoShape 2"/>
          <p:cNvSpPr>
            <a:spLocks noChangeAspect="1" noChangeArrowheads="1"/>
          </p:cNvSpPr>
          <p:nvPr/>
        </p:nvSpPr>
        <p:spPr bwMode="auto">
          <a:xfrm>
            <a:off x="179512" y="116632"/>
            <a:ext cx="8784976" cy="6624736"/>
          </a:xfrm>
          <a:prstGeom prst="rect">
            <a:avLst/>
          </a:prstGeom>
          <a:noFill/>
          <a:ln w="15875">
            <a:solidFill>
              <a:schemeClr val="tx1"/>
            </a:solidFill>
            <a:miter lim="800000"/>
            <a:headEnd/>
            <a:tailEnd/>
          </a:ln>
        </p:spPr>
        <p:txBody>
          <a:bodyPr vert="horz" wrap="square" lIns="91440" tIns="45720" rIns="91440" bIns="45720" numCol="1" anchor="t" anchorCtr="0" compatLnSpc="1">
            <a:prstTxWarp prst="textNoShape">
              <a:avLst/>
            </a:prstTxWarp>
          </a:bodyPr>
          <a:lstStyle/>
          <a:p>
            <a:pPr algn="ctr"/>
            <a:r>
              <a:rPr lang="es-ES" sz="2000" b="1" i="1" u="sng" dirty="0" smtClean="0">
                <a:latin typeface="Arial Black" pitchFamily="34" charset="0"/>
              </a:rPr>
              <a:t>Proyecto JAVA</a:t>
            </a:r>
            <a:endParaRPr lang="es-ES" sz="2000" b="1" i="1" u="sng" dirty="0">
              <a:latin typeface="Arial Black" pitchFamily="34" charset="0"/>
            </a:endParaRPr>
          </a:p>
        </p:txBody>
      </p:sp>
      <p:sp>
        <p:nvSpPr>
          <p:cNvPr id="17" name="16 Rectángulo"/>
          <p:cNvSpPr/>
          <p:nvPr/>
        </p:nvSpPr>
        <p:spPr>
          <a:xfrm>
            <a:off x="2339752" y="4869160"/>
            <a:ext cx="1296144"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smtClean="0">
                <a:solidFill>
                  <a:schemeClr val="tx1"/>
                </a:solidFill>
                <a:latin typeface="Arial Black" pitchFamily="34" charset="0"/>
              </a:rPr>
              <a:t>ESTADOS</a:t>
            </a:r>
            <a:endParaRPr lang="es-ES" sz="800" b="1" dirty="0">
              <a:solidFill>
                <a:schemeClr val="tx1"/>
              </a:solidFill>
              <a:latin typeface="Arial Black" pitchFamily="34" charset="0"/>
            </a:endParaRPr>
          </a:p>
        </p:txBody>
      </p:sp>
      <p:sp>
        <p:nvSpPr>
          <p:cNvPr id="18" name="17 Rectángulo"/>
          <p:cNvSpPr/>
          <p:nvPr/>
        </p:nvSpPr>
        <p:spPr>
          <a:xfrm>
            <a:off x="2339752" y="5373216"/>
            <a:ext cx="1296144"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smtClean="0">
                <a:solidFill>
                  <a:schemeClr val="tx1"/>
                </a:solidFill>
                <a:latin typeface="Arial Black" pitchFamily="34" charset="0"/>
              </a:rPr>
              <a:t>BALANCES</a:t>
            </a:r>
            <a:endParaRPr lang="es-ES" sz="800" b="1" dirty="0">
              <a:solidFill>
                <a:schemeClr val="tx1"/>
              </a:solidFill>
              <a:latin typeface="Arial Black" pitchFamily="34" charset="0"/>
            </a:endParaRPr>
          </a:p>
        </p:txBody>
      </p:sp>
      <p:sp>
        <p:nvSpPr>
          <p:cNvPr id="19" name="18 Rectángulo"/>
          <p:cNvSpPr/>
          <p:nvPr/>
        </p:nvSpPr>
        <p:spPr>
          <a:xfrm>
            <a:off x="683568" y="5373216"/>
            <a:ext cx="1296144"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smtClean="0">
                <a:solidFill>
                  <a:schemeClr val="tx1"/>
                </a:solidFill>
                <a:latin typeface="Arial Black" pitchFamily="34" charset="0"/>
              </a:rPr>
              <a:t>EFECTIVOS</a:t>
            </a:r>
            <a:endParaRPr lang="es-ES" sz="800" b="1" dirty="0">
              <a:solidFill>
                <a:schemeClr val="tx1"/>
              </a:solidFill>
              <a:latin typeface="Arial Black" pitchFamily="34" charset="0"/>
            </a:endParaRPr>
          </a:p>
        </p:txBody>
      </p:sp>
      <p:sp>
        <p:nvSpPr>
          <p:cNvPr id="20" name="19 Rectángulo"/>
          <p:cNvSpPr/>
          <p:nvPr/>
        </p:nvSpPr>
        <p:spPr>
          <a:xfrm>
            <a:off x="611560" y="4509120"/>
            <a:ext cx="1296144"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smtClean="0">
                <a:solidFill>
                  <a:schemeClr val="tx1"/>
                </a:solidFill>
                <a:latin typeface="Arial Black" pitchFamily="34" charset="0"/>
              </a:rPr>
              <a:t>CAPITAL</a:t>
            </a:r>
            <a:endParaRPr lang="es-ES" sz="800" b="1" dirty="0">
              <a:solidFill>
                <a:schemeClr val="tx1"/>
              </a:solidFill>
              <a:latin typeface="Arial Black" pitchFamily="34" charset="0"/>
            </a:endParaRPr>
          </a:p>
        </p:txBody>
      </p:sp>
      <p:sp>
        <p:nvSpPr>
          <p:cNvPr id="21" name="20 Rectángulo"/>
          <p:cNvSpPr/>
          <p:nvPr/>
        </p:nvSpPr>
        <p:spPr>
          <a:xfrm>
            <a:off x="4139952" y="5373216"/>
            <a:ext cx="86409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smtClean="0">
                <a:solidFill>
                  <a:schemeClr val="tx1"/>
                </a:solidFill>
                <a:latin typeface="Arial Black" pitchFamily="34" charset="0"/>
              </a:rPr>
              <a:t>FLUJOS</a:t>
            </a:r>
            <a:endParaRPr lang="es-ES" sz="800" b="1" dirty="0">
              <a:solidFill>
                <a:schemeClr val="tx1"/>
              </a:solidFill>
              <a:latin typeface="Arial Black" pitchFamily="34" charset="0"/>
            </a:endParaRPr>
          </a:p>
        </p:txBody>
      </p:sp>
      <p:cxnSp>
        <p:nvCxnSpPr>
          <p:cNvPr id="24" name="23 Conector recto de flecha"/>
          <p:cNvCxnSpPr>
            <a:stCxn id="4" idx="2"/>
            <a:endCxn id="7" idx="0"/>
          </p:cNvCxnSpPr>
          <p:nvPr/>
        </p:nvCxnSpPr>
        <p:spPr>
          <a:xfrm>
            <a:off x="2951820" y="1124744"/>
            <a:ext cx="0" cy="2160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a:stCxn id="7" idx="2"/>
            <a:endCxn id="8" idx="0"/>
          </p:cNvCxnSpPr>
          <p:nvPr/>
        </p:nvCxnSpPr>
        <p:spPr>
          <a:xfrm>
            <a:off x="2951820" y="1628800"/>
            <a:ext cx="0" cy="14401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a:stCxn id="8" idx="2"/>
            <a:endCxn id="9" idx="0"/>
          </p:cNvCxnSpPr>
          <p:nvPr/>
        </p:nvCxnSpPr>
        <p:spPr>
          <a:xfrm>
            <a:off x="2951820" y="2060848"/>
            <a:ext cx="0" cy="14401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a:stCxn id="9" idx="2"/>
            <a:endCxn id="10" idx="0"/>
          </p:cNvCxnSpPr>
          <p:nvPr/>
        </p:nvCxnSpPr>
        <p:spPr>
          <a:xfrm>
            <a:off x="2951820" y="2492896"/>
            <a:ext cx="0" cy="14401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a:stCxn id="10" idx="2"/>
            <a:endCxn id="11" idx="0"/>
          </p:cNvCxnSpPr>
          <p:nvPr/>
        </p:nvCxnSpPr>
        <p:spPr>
          <a:xfrm>
            <a:off x="2951820" y="2924944"/>
            <a:ext cx="0" cy="14401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a:stCxn id="11" idx="2"/>
            <a:endCxn id="12" idx="0"/>
          </p:cNvCxnSpPr>
          <p:nvPr/>
        </p:nvCxnSpPr>
        <p:spPr>
          <a:xfrm>
            <a:off x="2951820" y="3356992"/>
            <a:ext cx="0" cy="14401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29 Conector recto de flecha"/>
          <p:cNvCxnSpPr>
            <a:stCxn id="12" idx="2"/>
            <a:endCxn id="13" idx="0"/>
          </p:cNvCxnSpPr>
          <p:nvPr/>
        </p:nvCxnSpPr>
        <p:spPr>
          <a:xfrm>
            <a:off x="2951820" y="3789040"/>
            <a:ext cx="36004" cy="14401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30 Conector recto de flecha"/>
          <p:cNvCxnSpPr>
            <a:stCxn id="13" idx="2"/>
            <a:endCxn id="14" idx="0"/>
          </p:cNvCxnSpPr>
          <p:nvPr/>
        </p:nvCxnSpPr>
        <p:spPr>
          <a:xfrm>
            <a:off x="2987824" y="4221088"/>
            <a:ext cx="0" cy="14401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31 Conector recto de flecha"/>
          <p:cNvCxnSpPr>
            <a:stCxn id="14" idx="2"/>
            <a:endCxn id="17" idx="0"/>
          </p:cNvCxnSpPr>
          <p:nvPr/>
        </p:nvCxnSpPr>
        <p:spPr>
          <a:xfrm>
            <a:off x="2987824" y="4653136"/>
            <a:ext cx="0" cy="2160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51 Conector recto de flecha"/>
          <p:cNvCxnSpPr>
            <a:stCxn id="17" idx="2"/>
            <a:endCxn id="18" idx="0"/>
          </p:cNvCxnSpPr>
          <p:nvPr/>
        </p:nvCxnSpPr>
        <p:spPr>
          <a:xfrm>
            <a:off x="2987824" y="5157192"/>
            <a:ext cx="0" cy="2160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56 Conector angular"/>
          <p:cNvCxnSpPr>
            <a:stCxn id="4" idx="3"/>
            <a:endCxn id="14" idx="3"/>
          </p:cNvCxnSpPr>
          <p:nvPr/>
        </p:nvCxnSpPr>
        <p:spPr>
          <a:xfrm>
            <a:off x="3563888" y="980728"/>
            <a:ext cx="72008" cy="3528392"/>
          </a:xfrm>
          <a:prstGeom prst="bentConnector3">
            <a:avLst>
              <a:gd name="adj1" fmla="val 1908814"/>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60 Conector angular"/>
          <p:cNvCxnSpPr>
            <a:stCxn id="5" idx="1"/>
            <a:endCxn id="9" idx="1"/>
          </p:cNvCxnSpPr>
          <p:nvPr/>
        </p:nvCxnSpPr>
        <p:spPr>
          <a:xfrm rot="10800000" flipH="1" flipV="1">
            <a:off x="755576" y="980728"/>
            <a:ext cx="1584176" cy="1368152"/>
          </a:xfrm>
          <a:prstGeom prst="bentConnector3">
            <a:avLst>
              <a:gd name="adj1" fmla="val -14430"/>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2"/>
          <p:cNvSpPr txBox="1">
            <a:spLocks noChangeArrowheads="1"/>
          </p:cNvSpPr>
          <p:nvPr/>
        </p:nvSpPr>
        <p:spPr>
          <a:xfrm>
            <a:off x="395536" y="3140968"/>
            <a:ext cx="864096" cy="288032"/>
          </a:xfrm>
          <a:prstGeom prst="rect">
            <a:avLst/>
          </a:prstGeom>
        </p:spPr>
        <p:txBody>
          <a:bodyPr anchor="ctr">
            <a:normAutofit fontScale="97500"/>
            <a:scene3d>
              <a:camera prst="orthographicFront"/>
              <a:lightRig rig="soft" dir="t"/>
            </a:scene3d>
            <a:sp3d prstMaterial="softEdge">
              <a:bevelT w="25400" h="25400"/>
            </a:sp3d>
          </a:bodyPr>
          <a:lstStyle/>
          <a:p>
            <a:pPr algn="ctr">
              <a:defRPr/>
            </a:pPr>
            <a:r>
              <a:rPr lang="es-ES_tradnl" sz="800" b="1" dirty="0" smtClean="0">
                <a:effectLst>
                  <a:outerShdw blurRad="38100" dist="38100" dir="2700000" algn="tl">
                    <a:srgbClr val="000000"/>
                  </a:outerShdw>
                </a:effectLst>
                <a:latin typeface="+mj-lt"/>
                <a:ea typeface="+mj-ea"/>
                <a:cs typeface="+mj-cs"/>
              </a:rPr>
              <a:t>PRESUPUESTOS</a:t>
            </a:r>
            <a:endParaRPr lang="es-ES_tradnl" sz="800" b="1" dirty="0">
              <a:effectLst>
                <a:outerShdw blurRad="31750" dist="25400" dir="5400000" algn="tl" rotWithShape="0">
                  <a:srgbClr val="000000">
                    <a:alpha val="25000"/>
                  </a:srgbClr>
                </a:outerShdw>
              </a:effectLst>
              <a:latin typeface="+mj-lt"/>
              <a:ea typeface="+mj-ea"/>
              <a:cs typeface="+mj-cs"/>
            </a:endParaRPr>
          </a:p>
        </p:txBody>
      </p:sp>
      <p:sp>
        <p:nvSpPr>
          <p:cNvPr id="65" name="Rectangle 2"/>
          <p:cNvSpPr txBox="1">
            <a:spLocks noChangeArrowheads="1"/>
          </p:cNvSpPr>
          <p:nvPr/>
        </p:nvSpPr>
        <p:spPr>
          <a:xfrm>
            <a:off x="395536" y="5877272"/>
            <a:ext cx="1008112" cy="288032"/>
          </a:xfrm>
          <a:prstGeom prst="rect">
            <a:avLst/>
          </a:prstGeom>
        </p:spPr>
        <p:txBody>
          <a:bodyPr anchor="ctr">
            <a:normAutofit fontScale="97500"/>
            <a:scene3d>
              <a:camera prst="orthographicFront"/>
              <a:lightRig rig="soft" dir="t"/>
            </a:scene3d>
            <a:sp3d prstMaterial="softEdge">
              <a:bevelT w="25400" h="25400"/>
            </a:sp3d>
          </a:bodyPr>
          <a:lstStyle/>
          <a:p>
            <a:pPr algn="ctr">
              <a:defRPr/>
            </a:pPr>
            <a:r>
              <a:rPr lang="es-ES_tradnl" sz="800" b="1" dirty="0" smtClean="0">
                <a:effectLst>
                  <a:outerShdw blurRad="38100" dist="38100" dir="2700000" algn="tl">
                    <a:srgbClr val="000000"/>
                  </a:outerShdw>
                </a:effectLst>
                <a:latin typeface="+mj-lt"/>
                <a:ea typeface="+mj-ea"/>
                <a:cs typeface="+mj-cs"/>
              </a:rPr>
              <a:t>FINANCIAMIENTOS</a:t>
            </a:r>
            <a:endParaRPr lang="es-ES_tradnl" sz="800" b="1" dirty="0">
              <a:effectLst>
                <a:outerShdw blurRad="31750" dist="25400" dir="5400000" algn="tl" rotWithShape="0">
                  <a:srgbClr val="000000">
                    <a:alpha val="25000"/>
                  </a:srgbClr>
                </a:outerShdw>
              </a:effectLst>
              <a:latin typeface="+mj-lt"/>
              <a:ea typeface="+mj-ea"/>
              <a:cs typeface="+mj-cs"/>
            </a:endParaRPr>
          </a:p>
        </p:txBody>
      </p:sp>
      <p:cxnSp>
        <p:nvCxnSpPr>
          <p:cNvPr id="67" name="66 Conector recto de flecha"/>
          <p:cNvCxnSpPr>
            <a:stCxn id="64" idx="1"/>
            <a:endCxn id="65" idx="1"/>
          </p:cNvCxnSpPr>
          <p:nvPr/>
        </p:nvCxnSpPr>
        <p:spPr>
          <a:xfrm>
            <a:off x="395536" y="3284984"/>
            <a:ext cx="0" cy="2736304"/>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8" name="67 Conector recto de flecha"/>
          <p:cNvCxnSpPr>
            <a:stCxn id="20" idx="2"/>
            <a:endCxn id="19" idx="0"/>
          </p:cNvCxnSpPr>
          <p:nvPr/>
        </p:nvCxnSpPr>
        <p:spPr>
          <a:xfrm>
            <a:off x="1259632" y="4797152"/>
            <a:ext cx="72008" cy="576064"/>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1" name="70 Conector recto de flecha"/>
          <p:cNvCxnSpPr>
            <a:stCxn id="19" idx="3"/>
            <a:endCxn id="18" idx="1"/>
          </p:cNvCxnSpPr>
          <p:nvPr/>
        </p:nvCxnSpPr>
        <p:spPr>
          <a:xfrm>
            <a:off x="1979712" y="5517232"/>
            <a:ext cx="360040"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4" name="73 Conector recto de flecha"/>
          <p:cNvCxnSpPr>
            <a:stCxn id="18" idx="3"/>
            <a:endCxn id="21" idx="1"/>
          </p:cNvCxnSpPr>
          <p:nvPr/>
        </p:nvCxnSpPr>
        <p:spPr>
          <a:xfrm>
            <a:off x="3635896" y="5517232"/>
            <a:ext cx="504056"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0" name="79 Conector recto"/>
          <p:cNvCxnSpPr>
            <a:stCxn id="6" idx="3"/>
            <a:endCxn id="8" idx="1"/>
          </p:cNvCxnSpPr>
          <p:nvPr/>
        </p:nvCxnSpPr>
        <p:spPr>
          <a:xfrm>
            <a:off x="1835696" y="1916832"/>
            <a:ext cx="50405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82 Conector recto"/>
          <p:cNvCxnSpPr>
            <a:stCxn id="8" idx="3"/>
            <a:endCxn id="15" idx="1"/>
          </p:cNvCxnSpPr>
          <p:nvPr/>
        </p:nvCxnSpPr>
        <p:spPr>
          <a:xfrm>
            <a:off x="3563888" y="1916832"/>
            <a:ext cx="28803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85 Conector recto de flecha"/>
          <p:cNvCxnSpPr>
            <a:stCxn id="107" idx="2"/>
            <a:endCxn id="108" idx="0"/>
          </p:cNvCxnSpPr>
          <p:nvPr/>
        </p:nvCxnSpPr>
        <p:spPr>
          <a:xfrm>
            <a:off x="6228184" y="2529480"/>
            <a:ext cx="0" cy="4674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88 Conector angular"/>
          <p:cNvCxnSpPr>
            <a:stCxn id="15" idx="2"/>
            <a:endCxn id="9" idx="3"/>
          </p:cNvCxnSpPr>
          <p:nvPr/>
        </p:nvCxnSpPr>
        <p:spPr>
          <a:xfrm rot="5400000">
            <a:off x="3797914" y="1826822"/>
            <a:ext cx="288032" cy="756084"/>
          </a:xfrm>
          <a:prstGeom prst="bentConnector2">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91 Conector angular"/>
          <p:cNvCxnSpPr>
            <a:stCxn id="7" idx="1"/>
            <a:endCxn id="5" idx="3"/>
          </p:cNvCxnSpPr>
          <p:nvPr/>
        </p:nvCxnSpPr>
        <p:spPr>
          <a:xfrm rot="10800000">
            <a:off x="1835696" y="980728"/>
            <a:ext cx="504056" cy="504056"/>
          </a:xfrm>
          <a:prstGeom prst="bentConnector3">
            <a:avLst>
              <a:gd name="adj1"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Rectangle 2"/>
          <p:cNvSpPr txBox="1">
            <a:spLocks noChangeArrowheads="1"/>
          </p:cNvSpPr>
          <p:nvPr/>
        </p:nvSpPr>
        <p:spPr>
          <a:xfrm>
            <a:off x="3635896" y="3068960"/>
            <a:ext cx="1152128" cy="288032"/>
          </a:xfrm>
          <a:prstGeom prst="rect">
            <a:avLst/>
          </a:prstGeom>
        </p:spPr>
        <p:txBody>
          <a:bodyPr anchor="ctr">
            <a:noAutofit/>
            <a:scene3d>
              <a:camera prst="orthographicFront"/>
              <a:lightRig rig="soft" dir="t"/>
            </a:scene3d>
            <a:sp3d prstMaterial="softEdge">
              <a:bevelT w="25400" h="25400"/>
            </a:sp3d>
          </a:bodyPr>
          <a:lstStyle/>
          <a:p>
            <a:pPr algn="ctr">
              <a:defRPr/>
            </a:pPr>
            <a:r>
              <a:rPr lang="es-ES_tradnl" sz="1100" b="1" dirty="0" smtClean="0">
                <a:effectLst>
                  <a:outerShdw blurRad="38100" dist="38100" dir="2700000" algn="tl">
                    <a:srgbClr val="000000"/>
                  </a:outerShdw>
                </a:effectLst>
                <a:latin typeface="+mj-lt"/>
                <a:ea typeface="+mj-ea"/>
                <a:cs typeface="+mj-cs"/>
              </a:rPr>
              <a:t>OPERACIONES</a:t>
            </a:r>
            <a:endParaRPr lang="es-ES_tradnl" sz="1100" b="1" dirty="0">
              <a:effectLst>
                <a:outerShdw blurRad="31750" dist="25400" dir="5400000" algn="tl" rotWithShape="0">
                  <a:srgbClr val="000000">
                    <a:alpha val="25000"/>
                  </a:srgbClr>
                </a:outerShdw>
              </a:effectLst>
              <a:latin typeface="+mj-lt"/>
              <a:ea typeface="+mj-ea"/>
              <a:cs typeface="+mj-cs"/>
            </a:endParaRPr>
          </a:p>
        </p:txBody>
      </p:sp>
      <p:sp>
        <p:nvSpPr>
          <p:cNvPr id="106" name="105 Proceso alternativo"/>
          <p:cNvSpPr/>
          <p:nvPr/>
        </p:nvSpPr>
        <p:spPr>
          <a:xfrm>
            <a:off x="6876256" y="260648"/>
            <a:ext cx="1584176" cy="324616"/>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latin typeface="Arial Black" pitchFamily="34" charset="0"/>
              </a:rPr>
              <a:t>Procesos JAVA Vs C++</a:t>
            </a:r>
            <a:endParaRPr lang="es-ES" sz="1200" dirty="0">
              <a:solidFill>
                <a:schemeClr val="tx1"/>
              </a:solidFill>
              <a:latin typeface="Arial Black" pitchFamily="34" charset="0"/>
            </a:endParaRPr>
          </a:p>
        </p:txBody>
      </p:sp>
      <p:sp>
        <p:nvSpPr>
          <p:cNvPr id="107" name="106 Proceso alternativo"/>
          <p:cNvSpPr/>
          <p:nvPr/>
        </p:nvSpPr>
        <p:spPr>
          <a:xfrm>
            <a:off x="5436096" y="2204864"/>
            <a:ext cx="1584176" cy="324616"/>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latin typeface="Arial Black" pitchFamily="34" charset="0"/>
              </a:rPr>
              <a:t>INFORMACION</a:t>
            </a:r>
            <a:endParaRPr lang="es-ES" sz="1200" dirty="0">
              <a:solidFill>
                <a:schemeClr val="tx1"/>
              </a:solidFill>
              <a:latin typeface="Arial Black" pitchFamily="34" charset="0"/>
            </a:endParaRPr>
          </a:p>
        </p:txBody>
      </p:sp>
      <p:sp>
        <p:nvSpPr>
          <p:cNvPr id="108" name="107 Proceso alternativo"/>
          <p:cNvSpPr/>
          <p:nvPr/>
        </p:nvSpPr>
        <p:spPr>
          <a:xfrm>
            <a:off x="5436096" y="2996952"/>
            <a:ext cx="1584176" cy="324616"/>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latin typeface="Arial Black" pitchFamily="34" charset="0"/>
              </a:rPr>
              <a:t>METODOS</a:t>
            </a:r>
            <a:endParaRPr lang="es-ES" sz="1200" dirty="0">
              <a:solidFill>
                <a:schemeClr val="tx1"/>
              </a:solidFill>
              <a:latin typeface="Arial Black" pitchFamily="34" charset="0"/>
            </a:endParaRPr>
          </a:p>
        </p:txBody>
      </p:sp>
      <p:sp>
        <p:nvSpPr>
          <p:cNvPr id="109" name="108 Proceso alternativo"/>
          <p:cNvSpPr/>
          <p:nvPr/>
        </p:nvSpPr>
        <p:spPr>
          <a:xfrm>
            <a:off x="5436096" y="3573016"/>
            <a:ext cx="1584176" cy="324616"/>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latin typeface="Arial Black" pitchFamily="34" charset="0"/>
              </a:rPr>
              <a:t>MODELOS</a:t>
            </a:r>
            <a:endParaRPr lang="es-ES" sz="1200" dirty="0">
              <a:solidFill>
                <a:schemeClr val="tx1"/>
              </a:solidFill>
              <a:latin typeface="Arial Black" pitchFamily="34" charset="0"/>
            </a:endParaRPr>
          </a:p>
        </p:txBody>
      </p:sp>
      <p:sp>
        <p:nvSpPr>
          <p:cNvPr id="110" name="109 Proceso alternativo"/>
          <p:cNvSpPr/>
          <p:nvPr/>
        </p:nvSpPr>
        <p:spPr>
          <a:xfrm>
            <a:off x="5436096" y="4149080"/>
            <a:ext cx="1584176" cy="324616"/>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latin typeface="Arial Black" pitchFamily="34" charset="0"/>
              </a:rPr>
              <a:t>INPLANTACION</a:t>
            </a:r>
            <a:endParaRPr lang="es-ES" sz="1200" dirty="0">
              <a:solidFill>
                <a:schemeClr val="tx1"/>
              </a:solidFill>
              <a:latin typeface="Arial Black" pitchFamily="34" charset="0"/>
            </a:endParaRPr>
          </a:p>
        </p:txBody>
      </p:sp>
      <p:sp>
        <p:nvSpPr>
          <p:cNvPr id="111" name="110 Proceso alternativo"/>
          <p:cNvSpPr/>
          <p:nvPr/>
        </p:nvSpPr>
        <p:spPr>
          <a:xfrm>
            <a:off x="5436096" y="4725144"/>
            <a:ext cx="1584176" cy="324616"/>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latin typeface="Arial Black" pitchFamily="34" charset="0"/>
              </a:rPr>
              <a:t>EVALUACION</a:t>
            </a:r>
            <a:endParaRPr lang="es-ES" sz="1200" dirty="0">
              <a:solidFill>
                <a:schemeClr val="tx1"/>
              </a:solidFill>
              <a:latin typeface="Arial Black" pitchFamily="34" charset="0"/>
            </a:endParaRPr>
          </a:p>
        </p:txBody>
      </p:sp>
      <p:sp>
        <p:nvSpPr>
          <p:cNvPr id="112" name="111 Proceso alternativo"/>
          <p:cNvSpPr/>
          <p:nvPr/>
        </p:nvSpPr>
        <p:spPr>
          <a:xfrm>
            <a:off x="5436096" y="5373216"/>
            <a:ext cx="1584176" cy="324616"/>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latin typeface="Arial Black" pitchFamily="34" charset="0"/>
              </a:rPr>
              <a:t>DESEMPEÑO</a:t>
            </a:r>
            <a:endParaRPr lang="es-ES" sz="1200" dirty="0">
              <a:solidFill>
                <a:schemeClr val="tx1"/>
              </a:solidFill>
              <a:latin typeface="Arial Black" pitchFamily="34" charset="0"/>
            </a:endParaRPr>
          </a:p>
        </p:txBody>
      </p:sp>
      <p:sp>
        <p:nvSpPr>
          <p:cNvPr id="113" name="112 Proceso alternativo"/>
          <p:cNvSpPr/>
          <p:nvPr/>
        </p:nvSpPr>
        <p:spPr>
          <a:xfrm>
            <a:off x="7164288" y="764704"/>
            <a:ext cx="1656184" cy="5904656"/>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100" b="1" u="sng" dirty="0" smtClean="0">
                <a:solidFill>
                  <a:schemeClr val="tx1"/>
                </a:solidFill>
                <a:latin typeface="Arial Black" pitchFamily="34" charset="0"/>
              </a:rPr>
              <a:t>El código Java es más sencillo</a:t>
            </a:r>
          </a:p>
          <a:p>
            <a:pPr algn="just"/>
            <a:r>
              <a:rPr lang="es-ES" sz="1100" b="1" dirty="0" smtClean="0">
                <a:solidFill>
                  <a:schemeClr val="tx1"/>
                </a:solidFill>
                <a:latin typeface="Arial Black" pitchFamily="34" charset="0"/>
              </a:rPr>
              <a:t>recogida de basura</a:t>
            </a:r>
          </a:p>
          <a:p>
            <a:pPr algn="just"/>
            <a:r>
              <a:rPr lang="es-ES" sz="1100" b="1" dirty="0" smtClean="0">
                <a:solidFill>
                  <a:schemeClr val="tx1"/>
                </a:solidFill>
                <a:latin typeface="Arial Black" pitchFamily="34" charset="0"/>
              </a:rPr>
              <a:t>Las facilidades en tiempo de ejecución más avanzadas</a:t>
            </a:r>
          </a:p>
          <a:p>
            <a:pPr algn="just"/>
            <a:r>
              <a:rPr lang="es-ES" sz="1100" b="1" dirty="0" smtClean="0">
                <a:solidFill>
                  <a:schemeClr val="tx1"/>
                </a:solidFill>
                <a:latin typeface="Arial Black" pitchFamily="34" charset="0"/>
              </a:rPr>
              <a:t>Las interfaces simplifican la jerarquía de herencia</a:t>
            </a:r>
          </a:p>
          <a:p>
            <a:pPr algn="just"/>
            <a:r>
              <a:rPr lang="es-ES" sz="1100" b="1" u="sng" dirty="0" smtClean="0">
                <a:solidFill>
                  <a:schemeClr val="tx1"/>
                </a:solidFill>
                <a:latin typeface="Arial Black" pitchFamily="34" charset="0"/>
              </a:rPr>
              <a:t>El código Java es más robusto</a:t>
            </a:r>
          </a:p>
          <a:p>
            <a:pPr algn="just"/>
            <a:r>
              <a:rPr lang="es-ES" sz="1100" b="1" dirty="0" smtClean="0">
                <a:solidFill>
                  <a:schemeClr val="tx1"/>
                </a:solidFill>
                <a:latin typeface="Arial Black" pitchFamily="34" charset="0"/>
              </a:rPr>
              <a:t>Verificación al cargar y comprobación en tiempo de ejecución</a:t>
            </a:r>
          </a:p>
          <a:p>
            <a:pPr algn="just"/>
            <a:r>
              <a:rPr lang="es-ES" sz="1100" b="1" dirty="0" smtClean="0">
                <a:solidFill>
                  <a:schemeClr val="tx1"/>
                </a:solidFill>
                <a:latin typeface="Arial Black" pitchFamily="34" charset="0"/>
              </a:rPr>
              <a:t>Arrays seguros</a:t>
            </a:r>
          </a:p>
          <a:p>
            <a:pPr algn="just"/>
            <a:r>
              <a:rPr lang="es-ES" sz="1100" b="1" dirty="0" smtClean="0">
                <a:solidFill>
                  <a:schemeClr val="tx1"/>
                </a:solidFill>
                <a:latin typeface="Arial Black" pitchFamily="34" charset="0"/>
              </a:rPr>
              <a:t>Compilador estricto e inteligente</a:t>
            </a:r>
          </a:p>
          <a:p>
            <a:pPr algn="just"/>
            <a:r>
              <a:rPr lang="es-ES" sz="1100" b="1" u="sng" dirty="0" smtClean="0">
                <a:solidFill>
                  <a:schemeClr val="tx1"/>
                </a:solidFill>
                <a:latin typeface="Arial Black" pitchFamily="34" charset="0"/>
              </a:rPr>
              <a:t>Menos oportunidades para los audaces</a:t>
            </a:r>
          </a:p>
          <a:p>
            <a:pPr algn="just"/>
            <a:r>
              <a:rPr lang="es-ES" sz="1100" b="1" dirty="0" smtClean="0">
                <a:solidFill>
                  <a:schemeClr val="tx1"/>
                </a:solidFill>
                <a:latin typeface="Arial Black" pitchFamily="34" charset="0"/>
              </a:rPr>
              <a:t>Imposible realizar aritmética de punteros</a:t>
            </a:r>
          </a:p>
          <a:p>
            <a:pPr algn="just"/>
            <a:r>
              <a:rPr lang="es-ES" sz="1100" b="1" dirty="0" smtClean="0">
                <a:solidFill>
                  <a:schemeClr val="tx1"/>
                </a:solidFill>
                <a:latin typeface="Arial Black" pitchFamily="34" charset="0"/>
              </a:rPr>
              <a:t>No es posible hacer mejoras específicas para una plataforma </a:t>
            </a:r>
            <a:endParaRPr lang="es-ES" sz="1100" b="1" dirty="0">
              <a:solidFill>
                <a:schemeClr val="tx1"/>
              </a:solidFill>
              <a:latin typeface="Arial Black" pitchFamily="34" charset="0"/>
            </a:endParaRPr>
          </a:p>
        </p:txBody>
      </p:sp>
      <p:cxnSp>
        <p:nvCxnSpPr>
          <p:cNvPr id="114" name="113 Conector angular"/>
          <p:cNvCxnSpPr>
            <a:stCxn id="107" idx="1"/>
            <a:endCxn id="112" idx="1"/>
          </p:cNvCxnSpPr>
          <p:nvPr/>
        </p:nvCxnSpPr>
        <p:spPr>
          <a:xfrm rot="10800000" flipV="1">
            <a:off x="5436096" y="2367172"/>
            <a:ext cx="12700" cy="3168352"/>
          </a:xfrm>
          <a:prstGeom prst="bentConnector3">
            <a:avLst>
              <a:gd name="adj1" fmla="val 1800000"/>
            </a:avLst>
          </a:prstGeom>
          <a:ln w="254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19" name="118 Conector recto de flecha"/>
          <p:cNvCxnSpPr>
            <a:stCxn id="111" idx="2"/>
            <a:endCxn id="112" idx="0"/>
          </p:cNvCxnSpPr>
          <p:nvPr/>
        </p:nvCxnSpPr>
        <p:spPr>
          <a:xfrm>
            <a:off x="6228184" y="5049760"/>
            <a:ext cx="0" cy="32345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2" name="121 Conector recto de flecha"/>
          <p:cNvCxnSpPr>
            <a:stCxn id="110" idx="2"/>
            <a:endCxn id="111" idx="0"/>
          </p:cNvCxnSpPr>
          <p:nvPr/>
        </p:nvCxnSpPr>
        <p:spPr>
          <a:xfrm>
            <a:off x="6228184" y="4473696"/>
            <a:ext cx="0" cy="25144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5" name="124 Conector recto de flecha"/>
          <p:cNvCxnSpPr>
            <a:stCxn id="109" idx="2"/>
            <a:endCxn id="110" idx="0"/>
          </p:cNvCxnSpPr>
          <p:nvPr/>
        </p:nvCxnSpPr>
        <p:spPr>
          <a:xfrm>
            <a:off x="6228184" y="3897632"/>
            <a:ext cx="0" cy="25144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8" name="127 Conector recto de flecha"/>
          <p:cNvCxnSpPr>
            <a:stCxn id="108" idx="2"/>
            <a:endCxn id="109" idx="0"/>
          </p:cNvCxnSpPr>
          <p:nvPr/>
        </p:nvCxnSpPr>
        <p:spPr>
          <a:xfrm>
            <a:off x="6228184" y="3321568"/>
            <a:ext cx="0" cy="25144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5" name="134 Conector angular"/>
          <p:cNvCxnSpPr>
            <a:stCxn id="106" idx="3"/>
            <a:endCxn id="113" idx="0"/>
          </p:cNvCxnSpPr>
          <p:nvPr/>
        </p:nvCxnSpPr>
        <p:spPr>
          <a:xfrm flipH="1">
            <a:off x="7992380" y="422956"/>
            <a:ext cx="468052" cy="341748"/>
          </a:xfrm>
          <a:prstGeom prst="bentConnector4">
            <a:avLst>
              <a:gd name="adj1" fmla="val -48841"/>
              <a:gd name="adj2" fmla="val 73747"/>
            </a:avLst>
          </a:prstGeom>
          <a:ln w="254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8" name="137 Conector angular"/>
          <p:cNvCxnSpPr>
            <a:stCxn id="106" idx="1"/>
            <a:endCxn id="107" idx="0"/>
          </p:cNvCxnSpPr>
          <p:nvPr/>
        </p:nvCxnSpPr>
        <p:spPr>
          <a:xfrm rot="10800000" flipV="1">
            <a:off x="6228184" y="422956"/>
            <a:ext cx="648072" cy="1781908"/>
          </a:xfrm>
          <a:prstGeom prst="bentConnector2">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9" name="Imagen 17" descr="http://www.monografias.com/trabajos/java/Image167.gif"/>
          <p:cNvPicPr>
            <a:picLocks noChangeAspect="1" noChangeArrowheads="1"/>
          </p:cNvPicPr>
          <p:nvPr/>
        </p:nvPicPr>
        <p:blipFill>
          <a:blip r:embed="rId4" cstate="print"/>
          <a:srcRect/>
          <a:stretch>
            <a:fillRect/>
          </a:stretch>
        </p:blipFill>
        <p:spPr bwMode="auto">
          <a:xfrm>
            <a:off x="2411760" y="5805264"/>
            <a:ext cx="965076" cy="864493"/>
          </a:xfrm>
          <a:prstGeom prst="rect">
            <a:avLst/>
          </a:prstGeom>
          <a:noFill/>
          <a:ln w="9525">
            <a:noFill/>
            <a:miter lim="800000"/>
            <a:headEnd/>
            <a:tailEnd/>
          </a:ln>
        </p:spPr>
      </p:pic>
    </p:spTree>
  </p:cSld>
  <p:clrMapOvr>
    <a:masterClrMapping/>
  </p:clrMapOvr>
  <p:transition spd="med">
    <p:wheel spokes="8"/>
    <p:sndAc>
      <p:stSnd>
        <p:snd r:embed="rId2" name="Endlesslove.wav"/>
      </p:st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4" cstate="print"/>
          <a:tile tx="0" ty="0" sx="100000" sy="100000" flip="none" algn="tl"/>
        </a:blip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11560" y="188640"/>
            <a:ext cx="6913140" cy="657944"/>
          </a:xfrm>
        </p:spPr>
        <p:txBody>
          <a:bodyPr>
            <a:normAutofit/>
          </a:bodyPr>
          <a:lstStyle/>
          <a:p>
            <a:pPr algn="ctr"/>
            <a:r>
              <a:rPr lang="es-MX" sz="2000" b="1" dirty="0">
                <a:solidFill>
                  <a:schemeClr val="tx1"/>
                </a:solidFill>
                <a:latin typeface="Arial Black" pitchFamily="34" charset="0"/>
              </a:rPr>
              <a:t>NIVELES DE ANÁLISIS EN EL PROCESO DE ESTUDIO DE IMPACTO AMBIENTAL</a:t>
            </a:r>
            <a:endParaRPr lang="es-ES" sz="2000" b="1" dirty="0">
              <a:solidFill>
                <a:schemeClr val="tx1"/>
              </a:solidFill>
              <a:latin typeface="Arial Black" pitchFamily="34" charset="0"/>
            </a:endParaRPr>
          </a:p>
        </p:txBody>
      </p:sp>
      <p:sp>
        <p:nvSpPr>
          <p:cNvPr id="44035" name="Rectangle 3"/>
          <p:cNvSpPr>
            <a:spLocks noGrp="1" noChangeArrowheads="1"/>
          </p:cNvSpPr>
          <p:nvPr>
            <p:ph type="body" idx="1"/>
          </p:nvPr>
        </p:nvSpPr>
        <p:spPr>
          <a:xfrm>
            <a:off x="323528" y="1196752"/>
            <a:ext cx="8640960" cy="5360640"/>
          </a:xfrm>
        </p:spPr>
        <p:txBody>
          <a:bodyPr/>
          <a:lstStyle/>
          <a:p>
            <a:pPr marL="457200" indent="-457200">
              <a:buFontTx/>
              <a:buNone/>
            </a:pPr>
            <a:r>
              <a:rPr lang="es-MX" sz="2400" dirty="0">
                <a:solidFill>
                  <a:schemeClr val="tx1"/>
                </a:solidFill>
              </a:rPr>
              <a:t>                                    </a:t>
            </a:r>
            <a:r>
              <a:rPr lang="es-MX" sz="2400" u="sng" dirty="0">
                <a:solidFill>
                  <a:schemeClr val="tx1"/>
                </a:solidFill>
              </a:rPr>
              <a:t>ACTUACIÓN</a:t>
            </a:r>
          </a:p>
          <a:p>
            <a:pPr marL="457200" indent="-457200">
              <a:buFontTx/>
              <a:buNone/>
            </a:pPr>
            <a:endParaRPr lang="es-MX" sz="2400" dirty="0">
              <a:solidFill>
                <a:schemeClr val="tx1"/>
              </a:solidFill>
            </a:endParaRPr>
          </a:p>
          <a:p>
            <a:pPr marL="457200" indent="-457200">
              <a:buFontTx/>
              <a:buNone/>
            </a:pPr>
            <a:r>
              <a:rPr lang="es-MX" sz="2400" dirty="0" smtClean="0">
                <a:solidFill>
                  <a:schemeClr val="tx1"/>
                </a:solidFill>
              </a:rPr>
              <a:t>NIVELES     </a:t>
            </a:r>
            <a:endParaRPr lang="es-MX" sz="2400" dirty="0">
              <a:solidFill>
                <a:schemeClr val="tx1"/>
              </a:solidFill>
            </a:endParaRPr>
          </a:p>
          <a:p>
            <a:pPr marL="457200" indent="-457200">
              <a:buFontTx/>
              <a:buNone/>
            </a:pPr>
            <a:endParaRPr lang="es-MX" sz="2400" dirty="0">
              <a:solidFill>
                <a:schemeClr val="tx1"/>
              </a:solidFill>
            </a:endParaRPr>
          </a:p>
          <a:p>
            <a:pPr marL="457200" indent="-457200">
              <a:buFontTx/>
              <a:buNone/>
            </a:pPr>
            <a:endParaRPr lang="es-MX" sz="2400" dirty="0">
              <a:solidFill>
                <a:schemeClr val="tx1"/>
              </a:solidFill>
            </a:endParaRPr>
          </a:p>
          <a:p>
            <a:pPr marL="457200" indent="-457200">
              <a:buFontTx/>
              <a:buNone/>
            </a:pPr>
            <a:endParaRPr lang="es-MX" sz="2400" dirty="0">
              <a:solidFill>
                <a:schemeClr val="tx1"/>
              </a:solidFill>
            </a:endParaRPr>
          </a:p>
          <a:p>
            <a:pPr marL="457200" indent="-457200">
              <a:buFontTx/>
              <a:buNone/>
            </a:pPr>
            <a:endParaRPr lang="es-MX" sz="2400" dirty="0" smtClean="0">
              <a:solidFill>
                <a:schemeClr val="tx1"/>
              </a:solidFill>
            </a:endParaRPr>
          </a:p>
          <a:p>
            <a:pPr marL="457200" indent="-457200">
              <a:buFontTx/>
              <a:buNone/>
            </a:pPr>
            <a:r>
              <a:rPr lang="es-MX" sz="2400" dirty="0" smtClean="0">
                <a:solidFill>
                  <a:schemeClr val="tx1"/>
                </a:solidFill>
              </a:rPr>
              <a:t>IMPACTOS</a:t>
            </a:r>
            <a:endParaRPr lang="es-MX" sz="2400" dirty="0">
              <a:solidFill>
                <a:schemeClr val="tx1"/>
              </a:solidFill>
            </a:endParaRPr>
          </a:p>
          <a:p>
            <a:pPr marL="457200" indent="-457200">
              <a:buFontTx/>
              <a:buNone/>
            </a:pPr>
            <a:endParaRPr lang="es-MX" sz="2400" dirty="0">
              <a:solidFill>
                <a:schemeClr val="tx1"/>
              </a:solidFill>
            </a:endParaRPr>
          </a:p>
          <a:p>
            <a:pPr marL="457200" indent="-457200">
              <a:buFontTx/>
              <a:buNone/>
            </a:pPr>
            <a:endParaRPr lang="es-MX" sz="2400" dirty="0">
              <a:solidFill>
                <a:schemeClr val="tx1"/>
              </a:solidFill>
            </a:endParaRPr>
          </a:p>
          <a:p>
            <a:pPr marL="457200" indent="-457200">
              <a:buFontTx/>
              <a:buNone/>
            </a:pPr>
            <a:r>
              <a:rPr lang="es-MX" sz="2400" dirty="0" smtClean="0">
                <a:solidFill>
                  <a:schemeClr val="tx1"/>
                </a:solidFill>
              </a:rPr>
              <a:t>ADMINISTRACI</a:t>
            </a:r>
            <a:r>
              <a:rPr lang="es-MX" sz="2400" dirty="0" smtClean="0"/>
              <a:t>ÓN</a:t>
            </a:r>
            <a:endParaRPr lang="es-ES" sz="2400" dirty="0">
              <a:solidFill>
                <a:schemeClr val="tx1"/>
              </a:solidFill>
            </a:endParaRPr>
          </a:p>
        </p:txBody>
      </p:sp>
      <p:sp>
        <p:nvSpPr>
          <p:cNvPr id="44036" name="Text Box 4"/>
          <p:cNvSpPr txBox="1">
            <a:spLocks noChangeArrowheads="1"/>
          </p:cNvSpPr>
          <p:nvPr/>
        </p:nvSpPr>
        <p:spPr bwMode="auto">
          <a:xfrm>
            <a:off x="2438400" y="2819400"/>
            <a:ext cx="1828800" cy="457200"/>
          </a:xfrm>
          <a:prstGeom prst="rect">
            <a:avLst/>
          </a:prstGeom>
          <a:noFill/>
          <a:ln w="9525">
            <a:noFill/>
            <a:miter lim="800000"/>
            <a:headEnd/>
            <a:tailEnd/>
          </a:ln>
          <a:effectLst/>
        </p:spPr>
        <p:txBody>
          <a:bodyPr>
            <a:spAutoFit/>
          </a:bodyPr>
          <a:lstStyle/>
          <a:p>
            <a:pPr>
              <a:spcBef>
                <a:spcPct val="50000"/>
              </a:spcBef>
            </a:pPr>
            <a:endParaRPr lang="es-ES_tradnl" sz="2400">
              <a:latin typeface="Tahoma" pitchFamily="34" charset="0"/>
            </a:endParaRPr>
          </a:p>
        </p:txBody>
      </p:sp>
      <p:sp>
        <p:nvSpPr>
          <p:cNvPr id="44037" name="Text Box 5"/>
          <p:cNvSpPr txBox="1">
            <a:spLocks noChangeArrowheads="1"/>
          </p:cNvSpPr>
          <p:nvPr/>
        </p:nvSpPr>
        <p:spPr bwMode="auto">
          <a:xfrm>
            <a:off x="2362200" y="2743200"/>
            <a:ext cx="1752600" cy="457200"/>
          </a:xfrm>
          <a:prstGeom prst="rect">
            <a:avLst/>
          </a:prstGeom>
          <a:noFill/>
          <a:ln w="9525">
            <a:noFill/>
            <a:miter lim="800000"/>
            <a:headEnd/>
            <a:tailEnd/>
          </a:ln>
          <a:effectLst/>
        </p:spPr>
        <p:txBody>
          <a:bodyPr>
            <a:spAutoFit/>
          </a:bodyPr>
          <a:lstStyle/>
          <a:p>
            <a:pPr>
              <a:spcBef>
                <a:spcPct val="50000"/>
              </a:spcBef>
            </a:pPr>
            <a:endParaRPr lang="es-ES_tradnl" sz="2400">
              <a:latin typeface="Tahoma" pitchFamily="34" charset="0"/>
            </a:endParaRPr>
          </a:p>
        </p:txBody>
      </p:sp>
      <p:sp>
        <p:nvSpPr>
          <p:cNvPr id="44038" name="Text Box 6"/>
          <p:cNvSpPr txBox="1">
            <a:spLocks noChangeArrowheads="1"/>
          </p:cNvSpPr>
          <p:nvPr/>
        </p:nvSpPr>
        <p:spPr bwMode="auto">
          <a:xfrm>
            <a:off x="1619672" y="2636912"/>
            <a:ext cx="3528392" cy="1200329"/>
          </a:xfrm>
          <a:prstGeom prst="rect">
            <a:avLst/>
          </a:prstGeom>
          <a:noFill/>
          <a:ln w="9525">
            <a:noFill/>
            <a:miter lim="800000"/>
            <a:headEnd/>
            <a:tailEnd/>
          </a:ln>
          <a:effectLst/>
        </p:spPr>
        <p:txBody>
          <a:bodyPr wrap="square">
            <a:spAutoFit/>
          </a:bodyPr>
          <a:lstStyle/>
          <a:p>
            <a:pPr algn="just"/>
            <a:r>
              <a:rPr lang="es-ES" sz="1200" dirty="0" smtClean="0">
                <a:latin typeface="Arial Black" pitchFamily="34" charset="0"/>
              </a:rPr>
              <a:t>C++</a:t>
            </a:r>
          </a:p>
          <a:p>
            <a:pPr algn="just"/>
            <a:r>
              <a:rPr lang="es-ES" sz="1200" dirty="0" smtClean="0">
                <a:latin typeface="Arial Black" pitchFamily="34" charset="0"/>
              </a:rPr>
              <a:t>Compilar + enlazar = EXE</a:t>
            </a:r>
          </a:p>
          <a:p>
            <a:pPr algn="just"/>
            <a:r>
              <a:rPr lang="es-ES" sz="1200" dirty="0" smtClean="0">
                <a:latin typeface="Arial Black" pitchFamily="34" charset="0"/>
              </a:rPr>
              <a:t>JAVA</a:t>
            </a:r>
          </a:p>
          <a:p>
            <a:pPr algn="just"/>
            <a:r>
              <a:rPr lang="es-ES" sz="1200" dirty="0" smtClean="0">
                <a:latin typeface="Arial Black" pitchFamily="34" charset="0"/>
              </a:rPr>
              <a:t>No hay .exe</a:t>
            </a:r>
          </a:p>
          <a:p>
            <a:pPr algn="just"/>
            <a:r>
              <a:rPr lang="es-ES" sz="1200" dirty="0" smtClean="0">
                <a:latin typeface="Arial Black" pitchFamily="34" charset="0"/>
              </a:rPr>
              <a:t>Compilar  .        class</a:t>
            </a:r>
          </a:p>
          <a:p>
            <a:pPr algn="just"/>
            <a:r>
              <a:rPr lang="es-ES" sz="1200" dirty="0" smtClean="0">
                <a:latin typeface="Arial Black" pitchFamily="34" charset="0"/>
              </a:rPr>
              <a:t>Ejecutar .class sobre la máquina virtual </a:t>
            </a:r>
            <a:endParaRPr lang="es-ES" sz="1200" dirty="0">
              <a:latin typeface="Arial Black" pitchFamily="34" charset="0"/>
            </a:endParaRPr>
          </a:p>
        </p:txBody>
      </p:sp>
      <p:sp>
        <p:nvSpPr>
          <p:cNvPr id="44039" name="Text Box 7"/>
          <p:cNvSpPr txBox="1">
            <a:spLocks noChangeArrowheads="1"/>
          </p:cNvSpPr>
          <p:nvPr/>
        </p:nvSpPr>
        <p:spPr bwMode="auto">
          <a:xfrm>
            <a:off x="6629400" y="2590800"/>
            <a:ext cx="2335088" cy="1569660"/>
          </a:xfrm>
          <a:prstGeom prst="rect">
            <a:avLst/>
          </a:prstGeom>
          <a:noFill/>
          <a:ln w="9525">
            <a:solidFill>
              <a:schemeClr val="tx1"/>
            </a:solidFill>
            <a:miter lim="800000"/>
            <a:headEnd/>
            <a:tailEnd/>
          </a:ln>
          <a:effectLst/>
        </p:spPr>
        <p:txBody>
          <a:bodyPr wrap="square">
            <a:spAutoFit/>
          </a:bodyPr>
          <a:lstStyle/>
          <a:p>
            <a:r>
              <a:rPr lang="es-ES" sz="1200" dirty="0" smtClean="0">
                <a:latin typeface="Arial Black" pitchFamily="34" charset="0"/>
              </a:rPr>
              <a:t>Desarrollo en Java</a:t>
            </a:r>
          </a:p>
          <a:p>
            <a:r>
              <a:rPr lang="es-ES" sz="1200" dirty="0" smtClean="0">
                <a:latin typeface="Arial Black" pitchFamily="34" charset="0"/>
              </a:rPr>
              <a:t>Editores genéricos</a:t>
            </a:r>
          </a:p>
          <a:p>
            <a:r>
              <a:rPr lang="es-ES" sz="1200" dirty="0" smtClean="0">
                <a:latin typeface="Arial Black" pitchFamily="34" charset="0"/>
              </a:rPr>
              <a:t>Emacs, UltraEdit</a:t>
            </a:r>
          </a:p>
          <a:p>
            <a:r>
              <a:rPr lang="es-ES" sz="1200" dirty="0" smtClean="0">
                <a:latin typeface="Arial Black" pitchFamily="34" charset="0"/>
              </a:rPr>
              <a:t>Editores para Java</a:t>
            </a:r>
          </a:p>
          <a:p>
            <a:r>
              <a:rPr lang="es-ES" sz="1200" dirty="0" smtClean="0">
                <a:latin typeface="Arial Black" pitchFamily="34" charset="0"/>
              </a:rPr>
              <a:t>Kawa, FreeJava</a:t>
            </a:r>
          </a:p>
          <a:p>
            <a:r>
              <a:rPr lang="es-ES" sz="1200" dirty="0" smtClean="0">
                <a:latin typeface="Arial Black" pitchFamily="34" charset="0"/>
              </a:rPr>
              <a:t>IDEs</a:t>
            </a:r>
          </a:p>
          <a:p>
            <a:r>
              <a:rPr lang="es-ES" sz="1200" dirty="0" smtClean="0">
                <a:latin typeface="Arial Black" pitchFamily="34" charset="0"/>
              </a:rPr>
              <a:t>NetBeans, Eclipse, WSAD, JBuilder</a:t>
            </a:r>
            <a:endParaRPr lang="es-ES" sz="1200" dirty="0">
              <a:latin typeface="Arial Black" pitchFamily="34" charset="0"/>
            </a:endParaRPr>
          </a:p>
        </p:txBody>
      </p:sp>
      <p:sp>
        <p:nvSpPr>
          <p:cNvPr id="44040" name="Text Box 8"/>
          <p:cNvSpPr txBox="1">
            <a:spLocks noChangeArrowheads="1"/>
          </p:cNvSpPr>
          <p:nvPr/>
        </p:nvSpPr>
        <p:spPr bwMode="auto">
          <a:xfrm>
            <a:off x="2971800" y="4343400"/>
            <a:ext cx="2590800" cy="954107"/>
          </a:xfrm>
          <a:prstGeom prst="rect">
            <a:avLst/>
          </a:prstGeom>
          <a:noFill/>
          <a:ln w="9525">
            <a:noFill/>
            <a:miter lim="800000"/>
            <a:headEnd/>
            <a:tailEnd/>
          </a:ln>
          <a:effectLst/>
        </p:spPr>
        <p:txBody>
          <a:bodyPr>
            <a:spAutoFit/>
          </a:bodyPr>
          <a:lstStyle/>
          <a:p>
            <a:pPr algn="ctr">
              <a:spcBef>
                <a:spcPct val="50000"/>
              </a:spcBef>
            </a:pPr>
            <a:r>
              <a:rPr lang="es-MX" dirty="0" smtClean="0">
                <a:latin typeface="Tahoma" pitchFamily="34" charset="0"/>
              </a:rPr>
              <a:t>SE </a:t>
            </a:r>
            <a:r>
              <a:rPr lang="es-MX" dirty="0">
                <a:latin typeface="Tahoma" pitchFamily="34" charset="0"/>
              </a:rPr>
              <a:t>ENCUENTRAN </a:t>
            </a:r>
            <a:r>
              <a:rPr lang="es-MX" dirty="0" smtClean="0">
                <a:latin typeface="Tahoma" pitchFamily="34" charset="0"/>
              </a:rPr>
              <a:t>         </a:t>
            </a:r>
            <a:r>
              <a:rPr lang="es-MX" sz="2000" dirty="0" smtClean="0">
                <a:solidFill>
                  <a:srgbClr val="FF0000"/>
                </a:solidFill>
                <a:latin typeface="Tahoma" pitchFamily="34" charset="0"/>
              </a:rPr>
              <a:t>-</a:t>
            </a:r>
            <a:r>
              <a:rPr lang="es-MX" dirty="0" smtClean="0">
                <a:latin typeface="Tahoma" pitchFamily="34" charset="0"/>
              </a:rPr>
              <a:t> IMPACTOS </a:t>
            </a:r>
            <a:r>
              <a:rPr lang="es-MX" dirty="0" smtClean="0">
                <a:solidFill>
                  <a:srgbClr val="0000FF"/>
                </a:solidFill>
                <a:latin typeface="Tahoma" pitchFamily="34" charset="0"/>
              </a:rPr>
              <a:t>+ </a:t>
            </a:r>
            <a:r>
              <a:rPr lang="es-MX" dirty="0">
                <a:latin typeface="Tahoma" pitchFamily="34" charset="0"/>
              </a:rPr>
              <a:t>SIGNIFICATIVOS</a:t>
            </a:r>
            <a:endParaRPr lang="es-ES" dirty="0">
              <a:latin typeface="Tahoma" pitchFamily="34" charset="0"/>
            </a:endParaRPr>
          </a:p>
        </p:txBody>
      </p:sp>
      <p:sp>
        <p:nvSpPr>
          <p:cNvPr id="44041" name="Text Box 9"/>
          <p:cNvSpPr txBox="1">
            <a:spLocks noChangeArrowheads="1"/>
          </p:cNvSpPr>
          <p:nvPr/>
        </p:nvSpPr>
        <p:spPr bwMode="auto">
          <a:xfrm>
            <a:off x="5562600" y="4419600"/>
            <a:ext cx="2057400" cy="646331"/>
          </a:xfrm>
          <a:prstGeom prst="rect">
            <a:avLst/>
          </a:prstGeom>
          <a:noFill/>
          <a:ln w="9525">
            <a:noFill/>
            <a:miter lim="800000"/>
            <a:headEnd/>
            <a:tailEnd/>
          </a:ln>
          <a:effectLst/>
        </p:spPr>
        <p:txBody>
          <a:bodyPr>
            <a:spAutoFit/>
          </a:bodyPr>
          <a:lstStyle/>
          <a:p>
            <a:pPr algn="ctr">
              <a:spcBef>
                <a:spcPct val="50000"/>
              </a:spcBef>
            </a:pPr>
            <a:r>
              <a:rPr lang="es-MX" dirty="0" smtClean="0">
                <a:latin typeface="Tahoma" pitchFamily="34" charset="0"/>
              </a:rPr>
              <a:t>CLIENTES  Y  SIGNIFICATIVO </a:t>
            </a:r>
            <a:r>
              <a:rPr lang="es-MX" dirty="0" smtClean="0">
                <a:solidFill>
                  <a:srgbClr val="00B050"/>
                </a:solidFill>
                <a:latin typeface="Tahoma" pitchFamily="34" charset="0"/>
              </a:rPr>
              <a:t>$</a:t>
            </a:r>
            <a:endParaRPr lang="es-ES" dirty="0">
              <a:solidFill>
                <a:srgbClr val="00B050"/>
              </a:solidFill>
              <a:latin typeface="Tahoma" pitchFamily="34" charset="0"/>
            </a:endParaRPr>
          </a:p>
        </p:txBody>
      </p:sp>
      <p:sp>
        <p:nvSpPr>
          <p:cNvPr id="44042" name="Text Box 10"/>
          <p:cNvSpPr txBox="1">
            <a:spLocks noChangeArrowheads="1"/>
          </p:cNvSpPr>
          <p:nvPr/>
        </p:nvSpPr>
        <p:spPr bwMode="auto">
          <a:xfrm>
            <a:off x="5076056" y="3505200"/>
            <a:ext cx="1477144" cy="369332"/>
          </a:xfrm>
          <a:prstGeom prst="rect">
            <a:avLst/>
          </a:prstGeom>
          <a:noFill/>
          <a:ln w="9525">
            <a:solidFill>
              <a:schemeClr val="tx1"/>
            </a:solidFill>
            <a:miter lim="800000"/>
            <a:headEnd/>
            <a:tailEnd/>
          </a:ln>
          <a:effectLst/>
        </p:spPr>
        <p:txBody>
          <a:bodyPr wrap="square">
            <a:spAutoFit/>
          </a:bodyPr>
          <a:lstStyle/>
          <a:p>
            <a:pPr algn="ctr">
              <a:spcBef>
                <a:spcPct val="50000"/>
              </a:spcBef>
            </a:pPr>
            <a:r>
              <a:rPr lang="es-MX" sz="1400" b="1" dirty="0">
                <a:latin typeface="Tahoma" pitchFamily="34" charset="0"/>
              </a:rPr>
              <a:t>EVALUACIÓN</a:t>
            </a:r>
            <a:r>
              <a:rPr lang="es-MX" dirty="0">
                <a:latin typeface="Tahoma" pitchFamily="34" charset="0"/>
              </a:rPr>
              <a:t> </a:t>
            </a:r>
            <a:endParaRPr lang="es-ES" dirty="0">
              <a:latin typeface="Tahoma" pitchFamily="34" charset="0"/>
            </a:endParaRPr>
          </a:p>
        </p:txBody>
      </p:sp>
      <p:sp>
        <p:nvSpPr>
          <p:cNvPr id="44043" name="Text Box 11"/>
          <p:cNvSpPr txBox="1">
            <a:spLocks noChangeArrowheads="1"/>
          </p:cNvSpPr>
          <p:nvPr/>
        </p:nvSpPr>
        <p:spPr bwMode="auto">
          <a:xfrm>
            <a:off x="3581400" y="5638800"/>
            <a:ext cx="1676400" cy="923330"/>
          </a:xfrm>
          <a:prstGeom prst="rect">
            <a:avLst/>
          </a:prstGeom>
          <a:noFill/>
          <a:ln w="9525">
            <a:noFill/>
            <a:miter lim="800000"/>
            <a:headEnd/>
            <a:tailEnd/>
          </a:ln>
          <a:effectLst/>
        </p:spPr>
        <p:txBody>
          <a:bodyPr>
            <a:spAutoFit/>
          </a:bodyPr>
          <a:lstStyle/>
          <a:p>
            <a:pPr algn="ctr">
              <a:spcBef>
                <a:spcPct val="50000"/>
              </a:spcBef>
            </a:pPr>
            <a:r>
              <a:rPr lang="es-MX" dirty="0">
                <a:latin typeface="Tahoma" pitchFamily="34" charset="0"/>
              </a:rPr>
              <a:t>PLAN DE MANEJO </a:t>
            </a:r>
            <a:r>
              <a:rPr lang="es-MX" dirty="0" smtClean="0">
                <a:latin typeface="Tahoma" pitchFamily="34" charset="0"/>
              </a:rPr>
              <a:t>OPERACIONAL</a:t>
            </a:r>
            <a:endParaRPr lang="es-ES" dirty="0">
              <a:latin typeface="Tahoma" pitchFamily="34" charset="0"/>
            </a:endParaRPr>
          </a:p>
        </p:txBody>
      </p:sp>
      <p:sp>
        <p:nvSpPr>
          <p:cNvPr id="44044" name="Text Box 12"/>
          <p:cNvSpPr txBox="1">
            <a:spLocks noChangeArrowheads="1"/>
          </p:cNvSpPr>
          <p:nvPr/>
        </p:nvSpPr>
        <p:spPr bwMode="auto">
          <a:xfrm>
            <a:off x="6858000" y="5638800"/>
            <a:ext cx="2034480" cy="646331"/>
          </a:xfrm>
          <a:prstGeom prst="rect">
            <a:avLst/>
          </a:prstGeom>
          <a:noFill/>
          <a:ln w="9525">
            <a:noFill/>
            <a:miter lim="800000"/>
            <a:headEnd/>
            <a:tailEnd/>
          </a:ln>
          <a:effectLst/>
        </p:spPr>
        <p:txBody>
          <a:bodyPr wrap="square">
            <a:spAutoFit/>
          </a:bodyPr>
          <a:lstStyle/>
          <a:p>
            <a:pPr algn="ctr">
              <a:spcBef>
                <a:spcPct val="50000"/>
              </a:spcBef>
            </a:pPr>
            <a:r>
              <a:rPr lang="es-MX" dirty="0">
                <a:latin typeface="Tahoma" pitchFamily="34" charset="0"/>
              </a:rPr>
              <a:t>ESTUDIOS DE </a:t>
            </a:r>
            <a:r>
              <a:rPr lang="es-MX" dirty="0" smtClean="0">
                <a:latin typeface="Tahoma" pitchFamily="34" charset="0"/>
              </a:rPr>
              <a:t>PROGRAMACI</a:t>
            </a:r>
            <a:r>
              <a:rPr lang="es-MX" dirty="0" smtClean="0"/>
              <a:t>ÓN</a:t>
            </a:r>
            <a:endParaRPr lang="es-ES" dirty="0">
              <a:latin typeface="Tahoma" pitchFamily="34" charset="0"/>
            </a:endParaRPr>
          </a:p>
        </p:txBody>
      </p:sp>
      <p:sp>
        <p:nvSpPr>
          <p:cNvPr id="44045" name="Line 13"/>
          <p:cNvSpPr>
            <a:spLocks noChangeShapeType="1"/>
          </p:cNvSpPr>
          <p:nvPr/>
        </p:nvSpPr>
        <p:spPr bwMode="auto">
          <a:xfrm>
            <a:off x="4800600" y="1905000"/>
            <a:ext cx="0" cy="457200"/>
          </a:xfrm>
          <a:prstGeom prst="line">
            <a:avLst/>
          </a:prstGeom>
          <a:noFill/>
          <a:ln w="9525">
            <a:solidFill>
              <a:schemeClr val="tx1"/>
            </a:solidFill>
            <a:round/>
            <a:headEnd/>
            <a:tailEnd/>
          </a:ln>
          <a:effectLst/>
        </p:spPr>
        <p:txBody>
          <a:bodyPr/>
          <a:lstStyle/>
          <a:p>
            <a:endParaRPr lang="es-ES"/>
          </a:p>
        </p:txBody>
      </p:sp>
      <p:sp>
        <p:nvSpPr>
          <p:cNvPr id="44046" name="Line 14"/>
          <p:cNvSpPr>
            <a:spLocks noChangeShapeType="1"/>
          </p:cNvSpPr>
          <p:nvPr/>
        </p:nvSpPr>
        <p:spPr bwMode="auto">
          <a:xfrm>
            <a:off x="3048000" y="2362200"/>
            <a:ext cx="4572000" cy="0"/>
          </a:xfrm>
          <a:prstGeom prst="line">
            <a:avLst/>
          </a:prstGeom>
          <a:noFill/>
          <a:ln w="9525">
            <a:solidFill>
              <a:schemeClr val="tx1"/>
            </a:solidFill>
            <a:round/>
            <a:headEnd/>
            <a:tailEnd/>
          </a:ln>
          <a:effectLst/>
        </p:spPr>
        <p:txBody>
          <a:bodyPr/>
          <a:lstStyle/>
          <a:p>
            <a:endParaRPr lang="es-ES"/>
          </a:p>
        </p:txBody>
      </p:sp>
      <p:sp>
        <p:nvSpPr>
          <p:cNvPr id="44047" name="Line 15"/>
          <p:cNvSpPr>
            <a:spLocks noChangeShapeType="1"/>
          </p:cNvSpPr>
          <p:nvPr/>
        </p:nvSpPr>
        <p:spPr bwMode="auto">
          <a:xfrm>
            <a:off x="3048000" y="2362200"/>
            <a:ext cx="0" cy="381000"/>
          </a:xfrm>
          <a:prstGeom prst="line">
            <a:avLst/>
          </a:prstGeom>
          <a:noFill/>
          <a:ln w="9525">
            <a:solidFill>
              <a:schemeClr val="tx1"/>
            </a:solidFill>
            <a:round/>
            <a:headEnd/>
            <a:tailEnd/>
          </a:ln>
          <a:effectLst/>
        </p:spPr>
        <p:txBody>
          <a:bodyPr/>
          <a:lstStyle/>
          <a:p>
            <a:endParaRPr lang="es-ES"/>
          </a:p>
        </p:txBody>
      </p:sp>
      <p:sp>
        <p:nvSpPr>
          <p:cNvPr id="44048" name="Line 16"/>
          <p:cNvSpPr>
            <a:spLocks noChangeShapeType="1"/>
          </p:cNvSpPr>
          <p:nvPr/>
        </p:nvSpPr>
        <p:spPr bwMode="auto">
          <a:xfrm>
            <a:off x="7620000" y="2362200"/>
            <a:ext cx="0" cy="304800"/>
          </a:xfrm>
          <a:prstGeom prst="line">
            <a:avLst/>
          </a:prstGeom>
          <a:noFill/>
          <a:ln w="9525">
            <a:solidFill>
              <a:schemeClr val="tx1"/>
            </a:solidFill>
            <a:round/>
            <a:headEnd/>
            <a:tailEnd/>
          </a:ln>
          <a:effectLst/>
        </p:spPr>
        <p:txBody>
          <a:bodyPr/>
          <a:lstStyle/>
          <a:p>
            <a:endParaRPr lang="es-ES"/>
          </a:p>
        </p:txBody>
      </p:sp>
      <p:sp>
        <p:nvSpPr>
          <p:cNvPr id="44049" name="Line 17"/>
          <p:cNvSpPr>
            <a:spLocks noChangeShapeType="1"/>
          </p:cNvSpPr>
          <p:nvPr/>
        </p:nvSpPr>
        <p:spPr bwMode="auto">
          <a:xfrm>
            <a:off x="4343400" y="5181600"/>
            <a:ext cx="0" cy="533400"/>
          </a:xfrm>
          <a:prstGeom prst="line">
            <a:avLst/>
          </a:prstGeom>
          <a:noFill/>
          <a:ln w="9525">
            <a:solidFill>
              <a:schemeClr val="tx1"/>
            </a:solidFill>
            <a:round/>
            <a:headEnd/>
            <a:tailEnd type="triangle" w="med" len="med"/>
          </a:ln>
          <a:effectLst/>
        </p:spPr>
        <p:txBody>
          <a:bodyPr/>
          <a:lstStyle/>
          <a:p>
            <a:endParaRPr lang="es-ES"/>
          </a:p>
        </p:txBody>
      </p:sp>
      <p:sp>
        <p:nvSpPr>
          <p:cNvPr id="44050" name="Line 18"/>
          <p:cNvSpPr>
            <a:spLocks noChangeShapeType="1"/>
          </p:cNvSpPr>
          <p:nvPr/>
        </p:nvSpPr>
        <p:spPr bwMode="auto">
          <a:xfrm>
            <a:off x="5562600" y="4114800"/>
            <a:ext cx="0" cy="1219200"/>
          </a:xfrm>
          <a:prstGeom prst="line">
            <a:avLst/>
          </a:prstGeom>
          <a:noFill/>
          <a:ln w="9525">
            <a:solidFill>
              <a:schemeClr val="tx1"/>
            </a:solidFill>
            <a:round/>
            <a:headEnd/>
            <a:tailEnd/>
          </a:ln>
          <a:effectLst/>
        </p:spPr>
        <p:txBody>
          <a:bodyPr/>
          <a:lstStyle/>
          <a:p>
            <a:endParaRPr lang="es-ES"/>
          </a:p>
        </p:txBody>
      </p:sp>
      <p:sp>
        <p:nvSpPr>
          <p:cNvPr id="44051" name="Line 19"/>
          <p:cNvSpPr>
            <a:spLocks noChangeShapeType="1"/>
          </p:cNvSpPr>
          <p:nvPr/>
        </p:nvSpPr>
        <p:spPr bwMode="auto">
          <a:xfrm>
            <a:off x="5562600" y="5334000"/>
            <a:ext cx="1981200" cy="0"/>
          </a:xfrm>
          <a:prstGeom prst="line">
            <a:avLst/>
          </a:prstGeom>
          <a:noFill/>
          <a:ln w="9525">
            <a:solidFill>
              <a:schemeClr val="tx1"/>
            </a:solidFill>
            <a:round/>
            <a:headEnd/>
            <a:tailEnd type="triangle" w="med" len="med"/>
          </a:ln>
          <a:effectLst/>
        </p:spPr>
        <p:txBody>
          <a:bodyPr/>
          <a:lstStyle/>
          <a:p>
            <a:endParaRPr lang="es-ES"/>
          </a:p>
        </p:txBody>
      </p:sp>
      <p:sp>
        <p:nvSpPr>
          <p:cNvPr id="44052" name="Line 20"/>
          <p:cNvSpPr>
            <a:spLocks noChangeShapeType="1"/>
          </p:cNvSpPr>
          <p:nvPr/>
        </p:nvSpPr>
        <p:spPr bwMode="auto">
          <a:xfrm flipH="1">
            <a:off x="4343400" y="3789040"/>
            <a:ext cx="732656" cy="20960"/>
          </a:xfrm>
          <a:prstGeom prst="line">
            <a:avLst/>
          </a:prstGeom>
          <a:noFill/>
          <a:ln w="9525">
            <a:solidFill>
              <a:schemeClr val="tx1"/>
            </a:solidFill>
            <a:round/>
            <a:headEnd/>
            <a:tailEnd/>
          </a:ln>
          <a:effectLst/>
        </p:spPr>
        <p:txBody>
          <a:bodyPr/>
          <a:lstStyle/>
          <a:p>
            <a:endParaRPr lang="es-ES"/>
          </a:p>
        </p:txBody>
      </p:sp>
      <p:sp>
        <p:nvSpPr>
          <p:cNvPr id="44053" name="Line 21"/>
          <p:cNvSpPr>
            <a:spLocks noChangeShapeType="1"/>
          </p:cNvSpPr>
          <p:nvPr/>
        </p:nvSpPr>
        <p:spPr bwMode="auto">
          <a:xfrm flipV="1">
            <a:off x="5796136" y="2564904"/>
            <a:ext cx="864096" cy="936104"/>
          </a:xfrm>
          <a:prstGeom prst="line">
            <a:avLst/>
          </a:prstGeom>
          <a:noFill/>
          <a:ln w="9525">
            <a:solidFill>
              <a:schemeClr val="tx1"/>
            </a:solidFill>
            <a:round/>
            <a:headEnd/>
            <a:tailEnd/>
          </a:ln>
          <a:effectLst/>
        </p:spPr>
        <p:txBody>
          <a:bodyPr/>
          <a:lstStyle/>
          <a:p>
            <a:endParaRPr lang="es-ES"/>
          </a:p>
        </p:txBody>
      </p:sp>
      <p:sp>
        <p:nvSpPr>
          <p:cNvPr id="44054" name="Line 22"/>
          <p:cNvSpPr>
            <a:spLocks noChangeShapeType="1"/>
          </p:cNvSpPr>
          <p:nvPr/>
        </p:nvSpPr>
        <p:spPr bwMode="auto">
          <a:xfrm>
            <a:off x="4343400" y="3810000"/>
            <a:ext cx="0" cy="533400"/>
          </a:xfrm>
          <a:prstGeom prst="line">
            <a:avLst/>
          </a:prstGeom>
          <a:noFill/>
          <a:ln w="9525">
            <a:solidFill>
              <a:schemeClr val="tx1"/>
            </a:solidFill>
            <a:round/>
            <a:headEnd/>
            <a:tailEnd type="triangle" w="med" len="med"/>
          </a:ln>
          <a:effectLst/>
        </p:spPr>
        <p:txBody>
          <a:bodyPr/>
          <a:lstStyle/>
          <a:p>
            <a:endParaRPr lang="es-ES"/>
          </a:p>
        </p:txBody>
      </p:sp>
      <p:sp>
        <p:nvSpPr>
          <p:cNvPr id="44055" name="Line 23"/>
          <p:cNvSpPr>
            <a:spLocks noChangeShapeType="1"/>
          </p:cNvSpPr>
          <p:nvPr/>
        </p:nvSpPr>
        <p:spPr bwMode="auto">
          <a:xfrm>
            <a:off x="7620000" y="3200400"/>
            <a:ext cx="0" cy="609600"/>
          </a:xfrm>
          <a:prstGeom prst="line">
            <a:avLst/>
          </a:prstGeom>
          <a:noFill/>
          <a:ln w="9525">
            <a:solidFill>
              <a:schemeClr val="tx1"/>
            </a:solidFill>
            <a:round/>
            <a:headEnd/>
            <a:tailEnd/>
          </a:ln>
          <a:effectLst/>
        </p:spPr>
        <p:txBody>
          <a:bodyPr/>
          <a:lstStyle/>
          <a:p>
            <a:endParaRPr lang="es-ES"/>
          </a:p>
        </p:txBody>
      </p:sp>
      <p:sp>
        <p:nvSpPr>
          <p:cNvPr id="44056" name="Line 24"/>
          <p:cNvSpPr>
            <a:spLocks noChangeShapeType="1"/>
          </p:cNvSpPr>
          <p:nvPr/>
        </p:nvSpPr>
        <p:spPr bwMode="auto">
          <a:xfrm>
            <a:off x="7620000" y="3810000"/>
            <a:ext cx="0" cy="1905000"/>
          </a:xfrm>
          <a:prstGeom prst="line">
            <a:avLst/>
          </a:prstGeom>
          <a:noFill/>
          <a:ln w="9525">
            <a:solidFill>
              <a:schemeClr val="tx1"/>
            </a:solidFill>
            <a:prstDash val="dash"/>
            <a:round/>
            <a:headEnd/>
            <a:tailEnd type="triangle" w="med" len="med"/>
          </a:ln>
          <a:effectLst/>
        </p:spPr>
        <p:txBody>
          <a:bodyPr/>
          <a:lstStyle/>
          <a:p>
            <a:endParaRPr lang="es-ES"/>
          </a:p>
        </p:txBody>
      </p:sp>
      <p:cxnSp>
        <p:nvCxnSpPr>
          <p:cNvPr id="26" name="25 Conector recto de flecha"/>
          <p:cNvCxnSpPr/>
          <p:nvPr/>
        </p:nvCxnSpPr>
        <p:spPr>
          <a:xfrm>
            <a:off x="2483768" y="3501008"/>
            <a:ext cx="36004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heel spokes="8"/>
    <p:sndAc>
      <p:stSnd>
        <p:snd r:embed="rId3" name="Endlesslove.wav"/>
      </p:st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4" cstate="print"/>
          <a:tile tx="0" ty="0" sx="100000" sy="100000" flip="none" algn="tl"/>
        </a:blipFill>
        <a:effectLst/>
      </p:bgPr>
    </p:bg>
    <p:spTree>
      <p:nvGrpSpPr>
        <p:cNvPr id="1" name=""/>
        <p:cNvGrpSpPr/>
        <p:nvPr/>
      </p:nvGrpSpPr>
      <p:grpSpPr>
        <a:xfrm>
          <a:off x="0" y="0"/>
          <a:ext cx="0" cy="0"/>
          <a:chOff x="0" y="0"/>
          <a:chExt cx="0" cy="0"/>
        </a:xfrm>
      </p:grpSpPr>
      <p:sp>
        <p:nvSpPr>
          <p:cNvPr id="45059" name="Rectangle 3"/>
          <p:cNvSpPr>
            <a:spLocks noGrp="1" noChangeArrowheads="1"/>
          </p:cNvSpPr>
          <p:nvPr>
            <p:ph type="body" sz="half" idx="1"/>
          </p:nvPr>
        </p:nvSpPr>
        <p:spPr>
          <a:xfrm>
            <a:off x="395536" y="0"/>
            <a:ext cx="8136904" cy="864096"/>
          </a:xfrm>
          <a:ln>
            <a:noFill/>
          </a:ln>
        </p:spPr>
        <p:txBody>
          <a:bodyPr>
            <a:normAutofit fontScale="62500" lnSpcReduction="20000"/>
          </a:bodyPr>
          <a:lstStyle/>
          <a:p>
            <a:pPr algn="ctr">
              <a:buFontTx/>
              <a:buNone/>
            </a:pPr>
            <a:endParaRPr lang="es-MX" sz="2000" u="sng" dirty="0">
              <a:solidFill>
                <a:schemeClr val="tx1"/>
              </a:solidFill>
              <a:latin typeface="Arial" charset="0"/>
            </a:endParaRPr>
          </a:p>
          <a:p>
            <a:pPr algn="ctr">
              <a:buFontTx/>
              <a:buNone/>
            </a:pPr>
            <a:r>
              <a:rPr lang="es-MX" sz="2000" u="sng" dirty="0">
                <a:solidFill>
                  <a:schemeClr val="tx1"/>
                </a:solidFill>
                <a:latin typeface="Arial" charset="0"/>
              </a:rPr>
              <a:t>CONTEXTO</a:t>
            </a:r>
          </a:p>
          <a:p>
            <a:pPr algn="ctr">
              <a:buFontTx/>
              <a:buNone/>
            </a:pPr>
            <a:endParaRPr lang="es-MX" sz="2000" u="sng" dirty="0">
              <a:solidFill>
                <a:schemeClr val="tx1"/>
              </a:solidFill>
              <a:latin typeface="Arial" charset="0"/>
            </a:endParaRPr>
          </a:p>
          <a:p>
            <a:pPr algn="ctr">
              <a:buFontTx/>
              <a:buNone/>
            </a:pPr>
            <a:r>
              <a:rPr lang="es-MX" sz="2000" u="sng" dirty="0" smtClean="0">
                <a:solidFill>
                  <a:schemeClr val="tx1"/>
                </a:solidFill>
                <a:latin typeface="Arial" charset="0"/>
              </a:rPr>
              <a:t>EVALUACI</a:t>
            </a:r>
            <a:r>
              <a:rPr lang="es-MX" sz="2000" u="sng" dirty="0" smtClean="0">
                <a:solidFill>
                  <a:schemeClr val="tx1"/>
                </a:solidFill>
                <a:latin typeface="Tahoma"/>
              </a:rPr>
              <a:t>Ó</a:t>
            </a:r>
            <a:r>
              <a:rPr lang="es-MX" sz="2000" u="sng" dirty="0" smtClean="0">
                <a:solidFill>
                  <a:schemeClr val="tx1"/>
                </a:solidFill>
                <a:latin typeface="Arial" charset="0"/>
              </a:rPr>
              <a:t>N JAVA</a:t>
            </a:r>
            <a:endParaRPr lang="es-ES" sz="2000" dirty="0">
              <a:solidFill>
                <a:schemeClr val="tx1"/>
              </a:solidFill>
              <a:latin typeface="Arial" charset="0"/>
            </a:endParaRPr>
          </a:p>
        </p:txBody>
      </p:sp>
      <p:sp>
        <p:nvSpPr>
          <p:cNvPr id="45058" name="Rectangle 2"/>
          <p:cNvSpPr>
            <a:spLocks noGrp="1" noChangeArrowheads="1"/>
          </p:cNvSpPr>
          <p:nvPr>
            <p:ph type="title"/>
          </p:nvPr>
        </p:nvSpPr>
        <p:spPr>
          <a:xfrm>
            <a:off x="3563888" y="908720"/>
            <a:ext cx="1656184" cy="533400"/>
          </a:xfrm>
          <a:ln>
            <a:solidFill>
              <a:schemeClr val="tx1"/>
            </a:solidFill>
          </a:ln>
        </p:spPr>
        <p:txBody>
          <a:bodyPr/>
          <a:lstStyle/>
          <a:p>
            <a:r>
              <a:rPr lang="es-MX" sz="1800" u="sng" dirty="0">
                <a:solidFill>
                  <a:schemeClr val="tx1"/>
                </a:solidFill>
                <a:latin typeface="Arial" charset="0"/>
              </a:rPr>
              <a:t>IMPACTO </a:t>
            </a:r>
            <a:r>
              <a:rPr lang="es-MX" sz="1800" u="sng" dirty="0" smtClean="0">
                <a:solidFill>
                  <a:schemeClr val="tx1"/>
                </a:solidFill>
                <a:latin typeface="Arial" charset="0"/>
              </a:rPr>
              <a:t>JAVA</a:t>
            </a:r>
            <a:endParaRPr lang="es-ES" sz="1800" u="sng" dirty="0">
              <a:solidFill>
                <a:schemeClr val="tx1"/>
              </a:solidFill>
              <a:latin typeface="Arial" charset="0"/>
            </a:endParaRPr>
          </a:p>
        </p:txBody>
      </p:sp>
      <p:sp>
        <p:nvSpPr>
          <p:cNvPr id="45060" name="Rectangle 4"/>
          <p:cNvSpPr>
            <a:spLocks noGrp="1" noChangeArrowheads="1"/>
          </p:cNvSpPr>
          <p:nvPr>
            <p:ph type="body" sz="half" idx="2"/>
          </p:nvPr>
        </p:nvSpPr>
        <p:spPr>
          <a:xfrm>
            <a:off x="5334000" y="1584325"/>
            <a:ext cx="3657600" cy="332507"/>
          </a:xfrm>
          <a:ln>
            <a:solidFill>
              <a:schemeClr val="tx1"/>
            </a:solidFill>
          </a:ln>
        </p:spPr>
        <p:txBody>
          <a:bodyPr>
            <a:normAutofit lnSpcReduction="10000"/>
          </a:bodyPr>
          <a:lstStyle/>
          <a:p>
            <a:pPr algn="ctr">
              <a:buFontTx/>
              <a:buNone/>
            </a:pPr>
            <a:r>
              <a:rPr lang="es-MX" sz="1600" u="sng" dirty="0">
                <a:solidFill>
                  <a:schemeClr val="tx1"/>
                </a:solidFill>
                <a:latin typeface="Arial" charset="0"/>
              </a:rPr>
              <a:t>INTENSIDAD</a:t>
            </a:r>
            <a:endParaRPr lang="es-ES" sz="1600" u="sng" dirty="0">
              <a:solidFill>
                <a:schemeClr val="tx1"/>
              </a:solidFill>
              <a:latin typeface="Arial" charset="0"/>
            </a:endParaRPr>
          </a:p>
        </p:txBody>
      </p:sp>
      <p:sp>
        <p:nvSpPr>
          <p:cNvPr id="45061" name="Text Box 5"/>
          <p:cNvSpPr txBox="1">
            <a:spLocks noChangeArrowheads="1"/>
          </p:cNvSpPr>
          <p:nvPr/>
        </p:nvSpPr>
        <p:spPr bwMode="auto">
          <a:xfrm>
            <a:off x="179512" y="1700808"/>
            <a:ext cx="4032448" cy="2123658"/>
          </a:xfrm>
          <a:prstGeom prst="rect">
            <a:avLst/>
          </a:prstGeom>
          <a:noFill/>
          <a:ln w="9525">
            <a:solidFill>
              <a:schemeClr val="tx1"/>
            </a:solidFill>
            <a:miter lim="800000"/>
            <a:headEnd/>
            <a:tailEnd/>
          </a:ln>
          <a:effectLst/>
        </p:spPr>
        <p:txBody>
          <a:bodyPr wrap="square">
            <a:spAutoFit/>
          </a:bodyPr>
          <a:lstStyle/>
          <a:p>
            <a:r>
              <a:rPr lang="es-ES" sz="1200" dirty="0" smtClean="0">
                <a:latin typeface="Arial Black" pitchFamily="34" charset="0"/>
              </a:rPr>
              <a:t>Tecnologías Java</a:t>
            </a:r>
          </a:p>
          <a:p>
            <a:r>
              <a:rPr lang="es-ES" sz="1200" dirty="0" smtClean="0">
                <a:latin typeface="Arial Black" pitchFamily="34" charset="0"/>
              </a:rPr>
              <a:t>J2SE: Edición estándar</a:t>
            </a:r>
          </a:p>
          <a:p>
            <a:r>
              <a:rPr lang="es-ES" sz="1200" dirty="0" smtClean="0">
                <a:latin typeface="Arial Black" pitchFamily="34" charset="0"/>
              </a:rPr>
              <a:t>Para desarrollar aplicaciones y applets</a:t>
            </a:r>
          </a:p>
          <a:p>
            <a:r>
              <a:rPr lang="es-ES" sz="1200" dirty="0" smtClean="0">
                <a:latin typeface="Arial Black" pitchFamily="34" charset="0"/>
              </a:rPr>
              <a:t>J2ME: Java Micro Edition</a:t>
            </a:r>
          </a:p>
          <a:p>
            <a:r>
              <a:rPr lang="es-ES" sz="1200" dirty="0" smtClean="0">
                <a:latin typeface="Arial Black" pitchFamily="34" charset="0"/>
              </a:rPr>
              <a:t>Aplicaciones para dispositivos móviles</a:t>
            </a:r>
          </a:p>
          <a:p>
            <a:r>
              <a:rPr lang="es-ES" sz="1200" dirty="0" smtClean="0">
                <a:latin typeface="Arial Black" pitchFamily="34" charset="0"/>
              </a:rPr>
              <a:t>Midlets</a:t>
            </a:r>
          </a:p>
          <a:p>
            <a:r>
              <a:rPr lang="es-ES" sz="1200" dirty="0" smtClean="0">
                <a:latin typeface="Arial Black" pitchFamily="34" charset="0"/>
              </a:rPr>
              <a:t>J2EE: Java Enterprise Edition</a:t>
            </a:r>
          </a:p>
          <a:p>
            <a:r>
              <a:rPr lang="es-ES" sz="1200" dirty="0" smtClean="0">
                <a:latin typeface="Arial Black" pitchFamily="34" charset="0"/>
              </a:rPr>
              <a:t>Aplicaciones para la web</a:t>
            </a:r>
          </a:p>
          <a:p>
            <a:r>
              <a:rPr lang="es-ES" sz="1200" dirty="0" smtClean="0">
                <a:latin typeface="Arial Black" pitchFamily="34" charset="0"/>
              </a:rPr>
              <a:t>Componentes para servidores de aplicaciones</a:t>
            </a:r>
          </a:p>
          <a:p>
            <a:r>
              <a:rPr lang="es-ES" sz="1200" dirty="0" smtClean="0">
                <a:latin typeface="Arial Black" pitchFamily="34" charset="0"/>
              </a:rPr>
              <a:t>Servlets, JSPs, EJBs, ... </a:t>
            </a:r>
            <a:endParaRPr lang="es-ES" sz="1200" dirty="0">
              <a:latin typeface="Arial Black" pitchFamily="34" charset="0"/>
            </a:endParaRPr>
          </a:p>
        </p:txBody>
      </p:sp>
      <p:sp>
        <p:nvSpPr>
          <p:cNvPr id="45062" name="Text Box 6"/>
          <p:cNvSpPr txBox="1">
            <a:spLocks noChangeArrowheads="1"/>
          </p:cNvSpPr>
          <p:nvPr/>
        </p:nvSpPr>
        <p:spPr bwMode="auto">
          <a:xfrm>
            <a:off x="179512" y="4221088"/>
            <a:ext cx="4861048" cy="2492990"/>
          </a:xfrm>
          <a:prstGeom prst="rect">
            <a:avLst/>
          </a:prstGeom>
          <a:noFill/>
          <a:ln w="9525">
            <a:solidFill>
              <a:schemeClr val="tx1"/>
            </a:solidFill>
            <a:miter lim="800000"/>
            <a:headEnd/>
            <a:tailEnd/>
          </a:ln>
          <a:effectLst/>
        </p:spPr>
        <p:txBody>
          <a:bodyPr wrap="square">
            <a:spAutoFit/>
          </a:bodyPr>
          <a:lstStyle/>
          <a:p>
            <a:pPr algn="just"/>
            <a:r>
              <a:rPr lang="es-MX" sz="1200" u="sng" dirty="0">
                <a:latin typeface="Arial Black" pitchFamily="34" charset="0"/>
              </a:rPr>
              <a:t>PROPÓSITO:</a:t>
            </a:r>
            <a:r>
              <a:rPr lang="es-MX" sz="1200" dirty="0">
                <a:latin typeface="Arial Black" pitchFamily="34" charset="0"/>
              </a:rPr>
              <a:t> Animar a que se considere el medio ambiente en la </a:t>
            </a:r>
            <a:r>
              <a:rPr lang="es-MX" sz="1200" dirty="0" smtClean="0">
                <a:latin typeface="Arial Black" pitchFamily="34" charset="0"/>
              </a:rPr>
              <a:t>plataforma y que </a:t>
            </a:r>
            <a:r>
              <a:rPr lang="es-MX" sz="1200" dirty="0">
                <a:latin typeface="Arial Black" pitchFamily="34" charset="0"/>
              </a:rPr>
              <a:t>sean más compatibles con él</a:t>
            </a:r>
            <a:r>
              <a:rPr lang="es-MX" sz="1200" dirty="0" smtClean="0">
                <a:latin typeface="Arial Black" pitchFamily="34" charset="0"/>
              </a:rPr>
              <a:t>. </a:t>
            </a:r>
            <a:r>
              <a:rPr lang="es-ES" sz="1200" dirty="0" smtClean="0">
                <a:latin typeface="Arial Black" pitchFamily="34" charset="0"/>
              </a:rPr>
              <a:t>Java </a:t>
            </a:r>
          </a:p>
          <a:p>
            <a:pPr algn="just"/>
            <a:r>
              <a:rPr lang="es-ES" sz="1200" u="sng" dirty="0" smtClean="0">
                <a:latin typeface="Arial Black" pitchFamily="34" charset="0"/>
              </a:rPr>
              <a:t>Sin algunas cosas</a:t>
            </a:r>
          </a:p>
          <a:p>
            <a:pPr algn="just"/>
            <a:r>
              <a:rPr lang="es-ES" sz="1200" dirty="0" smtClean="0">
                <a:latin typeface="Arial Black" pitchFamily="34" charset="0"/>
              </a:rPr>
              <a:t>Punteros, direcciones, estructuras (struct y union)</a:t>
            </a:r>
          </a:p>
          <a:p>
            <a:pPr algn="just"/>
            <a:r>
              <a:rPr lang="es-ES" sz="1200" dirty="0" smtClean="0">
                <a:latin typeface="Arial Black" pitchFamily="34" charset="0"/>
              </a:rPr>
              <a:t>Preprocesado</a:t>
            </a:r>
          </a:p>
          <a:p>
            <a:pPr algn="just"/>
            <a:r>
              <a:rPr lang="es-ES" sz="1200" dirty="0" smtClean="0">
                <a:latin typeface="Arial Black" pitchFamily="34" charset="0"/>
              </a:rPr>
              <a:t>Herencia múltiple, sobrecarga de operadores</a:t>
            </a:r>
          </a:p>
          <a:p>
            <a:pPr algn="just"/>
            <a:r>
              <a:rPr lang="es-ES" sz="1200" dirty="0" smtClean="0">
                <a:latin typeface="Arial Black" pitchFamily="34" charset="0"/>
              </a:rPr>
              <a:t>Tipos sin signo (unsigned), goto, variables y</a:t>
            </a:r>
          </a:p>
          <a:p>
            <a:pPr algn="just"/>
            <a:r>
              <a:rPr lang="es-ES" sz="1200" dirty="0" smtClean="0">
                <a:latin typeface="Arial Black" pitchFamily="34" charset="0"/>
              </a:rPr>
              <a:t>funciones globales</a:t>
            </a:r>
          </a:p>
          <a:p>
            <a:pPr algn="just"/>
            <a:r>
              <a:rPr lang="es-ES" sz="1200" u="sng" dirty="0" smtClean="0">
                <a:latin typeface="Arial Black" pitchFamily="34" charset="0"/>
              </a:rPr>
              <a:t>Más seguro</a:t>
            </a:r>
          </a:p>
          <a:p>
            <a:pPr algn="just"/>
            <a:r>
              <a:rPr lang="es-ES" sz="1200" dirty="0" smtClean="0">
                <a:latin typeface="Arial Black" pitchFamily="34" charset="0"/>
              </a:rPr>
              <a:t>Recogida de basura, interfaces, paquetes, arrays</a:t>
            </a:r>
          </a:p>
          <a:p>
            <a:pPr algn="just"/>
            <a:r>
              <a:rPr lang="es-ES" sz="1200" dirty="0" smtClean="0">
                <a:latin typeface="Arial Black" pitchFamily="34" charset="0"/>
              </a:rPr>
              <a:t>con límites, soporte para concurrencia y</a:t>
            </a:r>
          </a:p>
          <a:p>
            <a:pPr algn="just"/>
            <a:r>
              <a:rPr lang="es-ES" sz="1200" dirty="0" smtClean="0">
                <a:latin typeface="Arial Black" pitchFamily="34" charset="0"/>
              </a:rPr>
              <a:t>sincronización</a:t>
            </a:r>
            <a:endParaRPr lang="es-ES" sz="1200" u="sng" dirty="0">
              <a:latin typeface="Arial Black" pitchFamily="34" charset="0"/>
            </a:endParaRPr>
          </a:p>
        </p:txBody>
      </p:sp>
      <p:sp>
        <p:nvSpPr>
          <p:cNvPr id="45063" name="Text Box 7"/>
          <p:cNvSpPr txBox="1">
            <a:spLocks noChangeArrowheads="1"/>
          </p:cNvSpPr>
          <p:nvPr/>
        </p:nvSpPr>
        <p:spPr bwMode="auto">
          <a:xfrm>
            <a:off x="5943600" y="2422525"/>
            <a:ext cx="2971800" cy="307777"/>
          </a:xfrm>
          <a:prstGeom prst="rect">
            <a:avLst/>
          </a:prstGeom>
          <a:noFill/>
          <a:ln w="9525">
            <a:solidFill>
              <a:schemeClr val="tx1"/>
            </a:solidFill>
            <a:miter lim="800000"/>
            <a:headEnd/>
            <a:tailEnd/>
          </a:ln>
          <a:effectLst/>
        </p:spPr>
        <p:txBody>
          <a:bodyPr>
            <a:spAutoFit/>
          </a:bodyPr>
          <a:lstStyle/>
          <a:p>
            <a:pPr>
              <a:spcBef>
                <a:spcPct val="50000"/>
              </a:spcBef>
            </a:pPr>
            <a:r>
              <a:rPr lang="es-MX" sz="1400" dirty="0"/>
              <a:t>Se refiere a </a:t>
            </a:r>
            <a:r>
              <a:rPr lang="es-MX" sz="1400" dirty="0" smtClean="0"/>
              <a:t> el Estado del </a:t>
            </a:r>
            <a:r>
              <a:rPr lang="es-MX" sz="1400" dirty="0"/>
              <a:t>impacto.</a:t>
            </a:r>
            <a:endParaRPr lang="es-ES" sz="1400" dirty="0"/>
          </a:p>
        </p:txBody>
      </p:sp>
      <p:sp>
        <p:nvSpPr>
          <p:cNvPr id="45064" name="Text Box 8"/>
          <p:cNvSpPr txBox="1">
            <a:spLocks noChangeArrowheads="1"/>
          </p:cNvSpPr>
          <p:nvPr/>
        </p:nvSpPr>
        <p:spPr bwMode="auto">
          <a:xfrm>
            <a:off x="5292725" y="2996952"/>
            <a:ext cx="3733800" cy="3600986"/>
          </a:xfrm>
          <a:prstGeom prst="rect">
            <a:avLst/>
          </a:prstGeom>
          <a:noFill/>
          <a:ln w="9525">
            <a:solidFill>
              <a:schemeClr val="tx1"/>
            </a:solidFill>
            <a:miter lim="800000"/>
            <a:headEnd/>
            <a:tailEnd/>
          </a:ln>
          <a:effectLst/>
        </p:spPr>
        <p:txBody>
          <a:bodyPr wrap="square">
            <a:spAutoFit/>
          </a:bodyPr>
          <a:lstStyle/>
          <a:p>
            <a:pPr algn="just"/>
            <a:r>
              <a:rPr lang="es-MX" sz="1200" dirty="0">
                <a:latin typeface="Arial Black" pitchFamily="34" charset="0"/>
              </a:rPr>
              <a:t>Identificación y valoración de los efectos potenciales de proyectos, planes, programas o acciones normativas relativos a los componentes </a:t>
            </a:r>
            <a:r>
              <a:rPr lang="es-MX" sz="1200" dirty="0" smtClean="0">
                <a:latin typeface="Arial Black" pitchFamily="34" charset="0"/>
              </a:rPr>
              <a:t>de </a:t>
            </a:r>
            <a:r>
              <a:rPr lang="es-ES" sz="1200" dirty="0" smtClean="0">
                <a:latin typeface="Arial Black" pitchFamily="34" charset="0"/>
              </a:rPr>
              <a:t>programar en Java.</a:t>
            </a:r>
          </a:p>
          <a:p>
            <a:pPr algn="just"/>
            <a:endParaRPr lang="es-ES" sz="1200" dirty="0" smtClean="0">
              <a:latin typeface="Arial Black" pitchFamily="34" charset="0"/>
            </a:endParaRPr>
          </a:p>
          <a:p>
            <a:pPr algn="just"/>
            <a:r>
              <a:rPr lang="es-ES" sz="1200" dirty="0" smtClean="0">
                <a:latin typeface="Arial Black" pitchFamily="34" charset="0"/>
              </a:rPr>
              <a:t>Cuidado: java es sensible a mayúsculas y</a:t>
            </a:r>
          </a:p>
          <a:p>
            <a:pPr algn="just"/>
            <a:r>
              <a:rPr lang="es-ES" sz="1200" dirty="0" smtClean="0">
                <a:latin typeface="Arial Black" pitchFamily="34" charset="0"/>
              </a:rPr>
              <a:t>Minúsculas.</a:t>
            </a:r>
          </a:p>
          <a:p>
            <a:pPr algn="just"/>
            <a:endParaRPr lang="es-ES" sz="1200" dirty="0" smtClean="0">
              <a:latin typeface="Arial Black" pitchFamily="34" charset="0"/>
            </a:endParaRPr>
          </a:p>
          <a:p>
            <a:pPr algn="just"/>
            <a:r>
              <a:rPr lang="es-ES" sz="1200" dirty="0" smtClean="0">
                <a:latin typeface="Arial Black" pitchFamily="34" charset="0"/>
              </a:rPr>
              <a:t>Todo el código tiene que estar dentro de</a:t>
            </a:r>
          </a:p>
          <a:p>
            <a:pPr algn="just"/>
            <a:r>
              <a:rPr lang="es-ES" sz="1200" dirty="0" smtClean="0">
                <a:latin typeface="Arial Black" pitchFamily="34" charset="0"/>
              </a:rPr>
              <a:t>una clase.</a:t>
            </a:r>
          </a:p>
          <a:p>
            <a:pPr algn="just"/>
            <a:endParaRPr lang="es-ES" sz="1200" dirty="0" smtClean="0">
              <a:latin typeface="Arial Black" pitchFamily="34" charset="0"/>
            </a:endParaRPr>
          </a:p>
          <a:p>
            <a:pPr algn="just"/>
            <a:r>
              <a:rPr lang="es-ES" sz="1200" dirty="0" smtClean="0">
                <a:latin typeface="Arial Black" pitchFamily="34" charset="0"/>
              </a:rPr>
              <a:t>La función main es la que comienza la</a:t>
            </a:r>
          </a:p>
          <a:p>
            <a:pPr algn="just"/>
            <a:r>
              <a:rPr lang="es-ES" sz="1200" dirty="0" smtClean="0">
                <a:latin typeface="Arial Black" pitchFamily="34" charset="0"/>
              </a:rPr>
              <a:t>Ejecución.</a:t>
            </a:r>
          </a:p>
          <a:p>
            <a:pPr algn="just"/>
            <a:endParaRPr lang="es-ES" sz="1200" dirty="0" smtClean="0">
              <a:latin typeface="Arial Black" pitchFamily="34" charset="0"/>
            </a:endParaRPr>
          </a:p>
          <a:p>
            <a:pPr algn="just"/>
            <a:r>
              <a:rPr lang="es-ES" sz="1200" dirty="0" smtClean="0">
                <a:latin typeface="Arial Black" pitchFamily="34" charset="0"/>
              </a:rPr>
              <a:t>Todas las clases pueden tener un método</a:t>
            </a:r>
          </a:p>
          <a:p>
            <a:pPr algn="just"/>
            <a:r>
              <a:rPr lang="es-ES" sz="1200" dirty="0" smtClean="0">
                <a:latin typeface="Arial Black" pitchFamily="34" charset="0"/>
              </a:rPr>
              <a:t>Main.</a:t>
            </a:r>
          </a:p>
          <a:p>
            <a:pPr algn="just"/>
            <a:endParaRPr lang="es-ES" sz="1200" dirty="0" smtClean="0">
              <a:latin typeface="Arial Black" pitchFamily="34" charset="0"/>
            </a:endParaRPr>
          </a:p>
          <a:p>
            <a:pPr algn="just"/>
            <a:r>
              <a:rPr lang="es-ES" sz="1200" dirty="0" smtClean="0">
                <a:latin typeface="Arial Black" pitchFamily="34" charset="0"/>
              </a:rPr>
              <a:t>No siempre es recomendable</a:t>
            </a:r>
            <a:endParaRPr lang="es-ES" sz="1200" dirty="0">
              <a:latin typeface="Arial Black" pitchFamily="34" charset="0"/>
            </a:endParaRPr>
          </a:p>
        </p:txBody>
      </p:sp>
      <p:sp>
        <p:nvSpPr>
          <p:cNvPr id="45065" name="Line 9"/>
          <p:cNvSpPr>
            <a:spLocks noChangeShapeType="1"/>
          </p:cNvSpPr>
          <p:nvPr/>
        </p:nvSpPr>
        <p:spPr bwMode="auto">
          <a:xfrm flipH="1">
            <a:off x="1187624" y="764704"/>
            <a:ext cx="2448272" cy="864096"/>
          </a:xfrm>
          <a:prstGeom prst="line">
            <a:avLst/>
          </a:prstGeom>
          <a:noFill/>
          <a:ln w="31750">
            <a:solidFill>
              <a:schemeClr val="tx1"/>
            </a:solidFill>
            <a:round/>
            <a:headEnd/>
            <a:tailEnd type="triangle" w="med" len="med"/>
          </a:ln>
          <a:effectLst/>
        </p:spPr>
        <p:txBody>
          <a:bodyPr/>
          <a:lstStyle/>
          <a:p>
            <a:endParaRPr lang="es-ES"/>
          </a:p>
        </p:txBody>
      </p:sp>
      <p:sp>
        <p:nvSpPr>
          <p:cNvPr id="45066" name="Line 10"/>
          <p:cNvSpPr>
            <a:spLocks noChangeShapeType="1"/>
          </p:cNvSpPr>
          <p:nvPr/>
        </p:nvSpPr>
        <p:spPr bwMode="auto">
          <a:xfrm>
            <a:off x="5004048" y="260648"/>
            <a:ext cx="1599952" cy="1190327"/>
          </a:xfrm>
          <a:prstGeom prst="line">
            <a:avLst/>
          </a:prstGeom>
          <a:noFill/>
          <a:ln w="41275">
            <a:solidFill>
              <a:schemeClr val="tx1"/>
            </a:solidFill>
            <a:round/>
            <a:headEnd/>
            <a:tailEnd type="triangle" w="med" len="med"/>
          </a:ln>
          <a:effectLst/>
        </p:spPr>
        <p:txBody>
          <a:bodyPr/>
          <a:lstStyle/>
          <a:p>
            <a:endParaRPr lang="es-ES"/>
          </a:p>
        </p:txBody>
      </p:sp>
      <p:sp>
        <p:nvSpPr>
          <p:cNvPr id="45067" name="Line 11"/>
          <p:cNvSpPr>
            <a:spLocks noChangeShapeType="1"/>
          </p:cNvSpPr>
          <p:nvPr/>
        </p:nvSpPr>
        <p:spPr bwMode="auto">
          <a:xfrm>
            <a:off x="7086600" y="2041525"/>
            <a:ext cx="0" cy="533400"/>
          </a:xfrm>
          <a:prstGeom prst="line">
            <a:avLst/>
          </a:prstGeom>
          <a:noFill/>
          <a:ln w="9525">
            <a:solidFill>
              <a:schemeClr val="tx1"/>
            </a:solidFill>
            <a:round/>
            <a:headEnd/>
            <a:tailEnd type="triangle" w="med" len="med"/>
          </a:ln>
          <a:effectLst/>
        </p:spPr>
        <p:txBody>
          <a:bodyPr/>
          <a:lstStyle/>
          <a:p>
            <a:endParaRPr lang="es-ES"/>
          </a:p>
        </p:txBody>
      </p:sp>
      <p:sp>
        <p:nvSpPr>
          <p:cNvPr id="45068" name="Line 12"/>
          <p:cNvSpPr>
            <a:spLocks noChangeShapeType="1"/>
          </p:cNvSpPr>
          <p:nvPr/>
        </p:nvSpPr>
        <p:spPr bwMode="auto">
          <a:xfrm flipH="1">
            <a:off x="4283968" y="1484784"/>
            <a:ext cx="432048" cy="792088"/>
          </a:xfrm>
          <a:prstGeom prst="line">
            <a:avLst/>
          </a:prstGeom>
          <a:noFill/>
          <a:ln w="9525">
            <a:solidFill>
              <a:schemeClr val="tx1"/>
            </a:solidFill>
            <a:round/>
            <a:headEnd/>
            <a:tailEnd type="triangle" w="med" len="med"/>
          </a:ln>
          <a:effectLst/>
        </p:spPr>
        <p:txBody>
          <a:bodyPr/>
          <a:lstStyle/>
          <a:p>
            <a:endParaRPr lang="es-ES"/>
          </a:p>
        </p:txBody>
      </p:sp>
      <p:sp>
        <p:nvSpPr>
          <p:cNvPr id="45069" name="Line 13"/>
          <p:cNvSpPr>
            <a:spLocks noChangeShapeType="1"/>
          </p:cNvSpPr>
          <p:nvPr/>
        </p:nvSpPr>
        <p:spPr bwMode="auto">
          <a:xfrm flipH="1">
            <a:off x="1691680" y="3861048"/>
            <a:ext cx="288032" cy="360040"/>
          </a:xfrm>
          <a:prstGeom prst="line">
            <a:avLst/>
          </a:prstGeom>
          <a:noFill/>
          <a:ln w="9525">
            <a:solidFill>
              <a:schemeClr val="tx1"/>
            </a:solidFill>
            <a:round/>
            <a:headEnd/>
            <a:tailEnd type="triangle" w="med" len="med"/>
          </a:ln>
          <a:effectLst/>
        </p:spPr>
        <p:txBody>
          <a:bodyPr/>
          <a:lstStyle/>
          <a:p>
            <a:endParaRPr lang="es-ES"/>
          </a:p>
        </p:txBody>
      </p:sp>
      <p:sp>
        <p:nvSpPr>
          <p:cNvPr id="45070" name="Line 14"/>
          <p:cNvSpPr>
            <a:spLocks noChangeShapeType="1"/>
          </p:cNvSpPr>
          <p:nvPr/>
        </p:nvSpPr>
        <p:spPr bwMode="auto">
          <a:xfrm flipH="1">
            <a:off x="4283968" y="3717033"/>
            <a:ext cx="936104" cy="0"/>
          </a:xfrm>
          <a:prstGeom prst="line">
            <a:avLst/>
          </a:prstGeom>
          <a:noFill/>
          <a:ln w="9525">
            <a:solidFill>
              <a:schemeClr val="tx1"/>
            </a:solidFill>
            <a:round/>
            <a:headEnd/>
            <a:tailEnd type="triangle" w="med" len="med"/>
          </a:ln>
          <a:effectLst/>
        </p:spPr>
        <p:txBody>
          <a:bodyPr/>
          <a:lstStyle/>
          <a:p>
            <a:endParaRPr lang="es-ES"/>
          </a:p>
        </p:txBody>
      </p:sp>
    </p:spTree>
  </p:cSld>
  <p:clrMapOvr>
    <a:masterClrMapping/>
  </p:clrMapOvr>
  <p:transition spd="med">
    <p:wheel spokes="8"/>
    <p:sndAc>
      <p:stSnd>
        <p:snd r:embed="rId3" name="Endlesslove.wav"/>
      </p:stSnd>
    </p:sndAc>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4" cstate="print"/>
          <a:tile tx="0" ty="0" sx="100000" sy="100000" flip="none" algn="tl"/>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3568" y="188640"/>
            <a:ext cx="7772400" cy="594320"/>
          </a:xfrm>
        </p:spPr>
        <p:txBody>
          <a:bodyPr>
            <a:normAutofit/>
          </a:bodyPr>
          <a:lstStyle/>
          <a:p>
            <a:r>
              <a:rPr lang="es-MX" sz="2000" u="sng" dirty="0">
                <a:solidFill>
                  <a:srgbClr val="000000"/>
                </a:solidFill>
              </a:rPr>
              <a:t>MARCO CONCEPTUAL DE LOS ESTUDIOS DE IMPACTO </a:t>
            </a:r>
            <a:r>
              <a:rPr lang="es-MX" sz="2000" u="sng" dirty="0" smtClean="0">
                <a:solidFill>
                  <a:srgbClr val="000000"/>
                </a:solidFill>
              </a:rPr>
              <a:t>JAVA EN PANAMA</a:t>
            </a:r>
            <a:endParaRPr lang="es-ES" sz="2000" u="sng" dirty="0">
              <a:solidFill>
                <a:srgbClr val="000000"/>
              </a:solidFill>
            </a:endParaRPr>
          </a:p>
        </p:txBody>
      </p:sp>
      <p:sp>
        <p:nvSpPr>
          <p:cNvPr id="46083" name="Rectangle 3"/>
          <p:cNvSpPr>
            <a:spLocks noGrp="1" noChangeArrowheads="1"/>
          </p:cNvSpPr>
          <p:nvPr>
            <p:ph type="body" idx="1"/>
          </p:nvPr>
        </p:nvSpPr>
        <p:spPr>
          <a:xfrm>
            <a:off x="0" y="5446713"/>
            <a:ext cx="7164288" cy="1438275"/>
          </a:xfrm>
        </p:spPr>
        <p:txBody>
          <a:bodyPr>
            <a:normAutofit fontScale="85000" lnSpcReduction="10000"/>
          </a:bodyPr>
          <a:lstStyle/>
          <a:p>
            <a:pPr marL="457200" indent="-457200">
              <a:lnSpc>
                <a:spcPct val="90000"/>
              </a:lnSpc>
              <a:buFontTx/>
              <a:buNone/>
            </a:pPr>
            <a:r>
              <a:rPr lang="es-MX" sz="1300" dirty="0" smtClean="0">
                <a:solidFill>
                  <a:schemeClr val="tx1"/>
                </a:solidFill>
                <a:latin typeface="Arial" pitchFamily="34" charset="0"/>
                <a:cs typeface="Arial" pitchFamily="34" charset="0"/>
              </a:rPr>
              <a:t>1 : Descripción </a:t>
            </a:r>
            <a:r>
              <a:rPr lang="es-MX" sz="1300" dirty="0">
                <a:solidFill>
                  <a:schemeClr val="tx1"/>
                </a:solidFill>
                <a:latin typeface="Arial" pitchFamily="34" charset="0"/>
                <a:cs typeface="Arial" pitchFamily="34" charset="0"/>
              </a:rPr>
              <a:t>y necesidad del proyecto                  </a:t>
            </a:r>
            <a:r>
              <a:rPr lang="es-MX" sz="1300" dirty="0" smtClean="0">
                <a:solidFill>
                  <a:schemeClr val="tx1"/>
                </a:solidFill>
                <a:latin typeface="Arial" pitchFamily="34" charset="0"/>
                <a:cs typeface="Arial" pitchFamily="34" charset="0"/>
              </a:rPr>
              <a:t>9: Selección </a:t>
            </a:r>
            <a:r>
              <a:rPr lang="es-MX" sz="1300" dirty="0">
                <a:solidFill>
                  <a:schemeClr val="tx1"/>
                </a:solidFill>
                <a:latin typeface="Arial" pitchFamily="34" charset="0"/>
                <a:cs typeface="Arial" pitchFamily="34" charset="0"/>
              </a:rPr>
              <a:t>de la acción                                                   </a:t>
            </a:r>
          </a:p>
          <a:p>
            <a:pPr marL="457200" indent="-457200">
              <a:lnSpc>
                <a:spcPct val="90000"/>
              </a:lnSpc>
              <a:buFontTx/>
              <a:buNone/>
            </a:pPr>
            <a:r>
              <a:rPr lang="es-MX" sz="1300" dirty="0" smtClean="0">
                <a:latin typeface="Arial" pitchFamily="34" charset="0"/>
                <a:cs typeface="Arial" pitchFamily="34" charset="0"/>
              </a:rPr>
              <a:t>2</a:t>
            </a:r>
            <a:r>
              <a:rPr lang="es-MX" sz="1300" dirty="0" smtClean="0">
                <a:solidFill>
                  <a:schemeClr val="tx1"/>
                </a:solidFill>
                <a:latin typeface="Arial" pitchFamily="34" charset="0"/>
                <a:cs typeface="Arial" pitchFamily="34" charset="0"/>
              </a:rPr>
              <a:t>: Información </a:t>
            </a:r>
            <a:r>
              <a:rPr lang="es-MX" sz="1300" dirty="0">
                <a:solidFill>
                  <a:schemeClr val="tx1"/>
                </a:solidFill>
                <a:latin typeface="Arial" pitchFamily="34" charset="0"/>
                <a:cs typeface="Arial" pitchFamily="34" charset="0"/>
              </a:rPr>
              <a:t>Institucional pertinente	               propuesta de las alternativas </a:t>
            </a:r>
          </a:p>
          <a:p>
            <a:pPr marL="457200" indent="-457200">
              <a:lnSpc>
                <a:spcPct val="90000"/>
              </a:lnSpc>
              <a:buFontTx/>
              <a:buNone/>
            </a:pPr>
            <a:r>
              <a:rPr lang="es-MX" sz="1300" dirty="0" smtClean="0">
                <a:solidFill>
                  <a:schemeClr val="tx1"/>
                </a:solidFill>
                <a:latin typeface="Arial" pitchFamily="34" charset="0"/>
                <a:cs typeface="Arial" pitchFamily="34" charset="0"/>
              </a:rPr>
              <a:t>3 : identificación </a:t>
            </a:r>
            <a:r>
              <a:rPr lang="es-MX" sz="1300" dirty="0">
                <a:solidFill>
                  <a:schemeClr val="tx1"/>
                </a:solidFill>
                <a:latin typeface="Arial" pitchFamily="34" charset="0"/>
                <a:cs typeface="Arial" pitchFamily="34" charset="0"/>
              </a:rPr>
              <a:t>de los impactos potenciales              </a:t>
            </a:r>
            <a:r>
              <a:rPr lang="es-MX" sz="1300" dirty="0" smtClean="0">
                <a:solidFill>
                  <a:schemeClr val="tx1"/>
                </a:solidFill>
                <a:latin typeface="Arial" pitchFamily="34" charset="0"/>
                <a:cs typeface="Arial" pitchFamily="34" charset="0"/>
              </a:rPr>
              <a:t>10: Prepación </a:t>
            </a:r>
            <a:r>
              <a:rPr lang="es-MX" sz="1300" dirty="0">
                <a:solidFill>
                  <a:schemeClr val="tx1"/>
                </a:solidFill>
                <a:latin typeface="Arial" pitchFamily="34" charset="0"/>
                <a:cs typeface="Arial" pitchFamily="34" charset="0"/>
              </a:rPr>
              <a:t>de </a:t>
            </a:r>
            <a:r>
              <a:rPr lang="es-MX" sz="1300" dirty="0" smtClean="0">
                <a:solidFill>
                  <a:schemeClr val="tx1"/>
                </a:solidFill>
                <a:latin typeface="Arial" pitchFamily="34" charset="0"/>
                <a:cs typeface="Arial" pitchFamily="34" charset="0"/>
              </a:rPr>
              <a:t>la </a:t>
            </a:r>
          </a:p>
          <a:p>
            <a:pPr marL="457200" indent="-457200">
              <a:lnSpc>
                <a:spcPct val="90000"/>
              </a:lnSpc>
              <a:buFontTx/>
              <a:buNone/>
            </a:pPr>
            <a:r>
              <a:rPr lang="es-MX" sz="1300" dirty="0" smtClean="0">
                <a:latin typeface="Arial" pitchFamily="34" charset="0"/>
                <a:cs typeface="Arial" pitchFamily="34" charset="0"/>
              </a:rPr>
              <a:t>4</a:t>
            </a:r>
            <a:r>
              <a:rPr lang="es-MX" sz="1300" dirty="0" smtClean="0">
                <a:solidFill>
                  <a:schemeClr val="tx1"/>
                </a:solidFill>
                <a:latin typeface="Arial" pitchFamily="34" charset="0"/>
                <a:cs typeface="Arial" pitchFamily="34" charset="0"/>
              </a:rPr>
              <a:t>: Descripción del entorno afectado                                    documentación</a:t>
            </a:r>
          </a:p>
          <a:p>
            <a:pPr marL="457200" indent="-457200">
              <a:lnSpc>
                <a:spcPct val="90000"/>
              </a:lnSpc>
              <a:buFontTx/>
              <a:buNone/>
            </a:pPr>
            <a:r>
              <a:rPr lang="es-MX" sz="1300" dirty="0" smtClean="0">
                <a:solidFill>
                  <a:schemeClr val="tx1"/>
                </a:solidFill>
                <a:latin typeface="Arial" pitchFamily="34" charset="0"/>
                <a:cs typeface="Arial" pitchFamily="34" charset="0"/>
              </a:rPr>
              <a:t>6: Predicción </a:t>
            </a:r>
            <a:r>
              <a:rPr lang="es-MX" sz="1300" dirty="0">
                <a:solidFill>
                  <a:schemeClr val="tx1"/>
                </a:solidFill>
                <a:latin typeface="Arial" pitchFamily="34" charset="0"/>
                <a:cs typeface="Arial" pitchFamily="34" charset="0"/>
              </a:rPr>
              <a:t>de </a:t>
            </a:r>
            <a:r>
              <a:rPr lang="es-MX" sz="1300" dirty="0" smtClean="0">
                <a:solidFill>
                  <a:schemeClr val="tx1"/>
                </a:solidFill>
                <a:latin typeface="Arial" pitchFamily="34" charset="0"/>
                <a:cs typeface="Arial" pitchFamily="34" charset="0"/>
              </a:rPr>
              <a:t>impuestos                                             11: Planificación </a:t>
            </a:r>
            <a:r>
              <a:rPr lang="es-MX" sz="1300" dirty="0">
                <a:solidFill>
                  <a:schemeClr val="tx1"/>
                </a:solidFill>
                <a:latin typeface="Arial" pitchFamily="34" charset="0"/>
                <a:cs typeface="Arial" pitchFamily="34" charset="0"/>
              </a:rPr>
              <a:t>de </a:t>
            </a:r>
            <a:r>
              <a:rPr lang="es-MX" sz="1300" dirty="0" smtClean="0">
                <a:solidFill>
                  <a:schemeClr val="tx1"/>
                </a:solidFill>
                <a:latin typeface="Arial" pitchFamily="34" charset="0"/>
                <a:cs typeface="Arial" pitchFamily="34" charset="0"/>
              </a:rPr>
              <a:t>control</a:t>
            </a:r>
          </a:p>
          <a:p>
            <a:pPr marL="457200" indent="-457200">
              <a:lnSpc>
                <a:spcPct val="90000"/>
              </a:lnSpc>
              <a:buFontTx/>
              <a:buNone/>
            </a:pPr>
            <a:r>
              <a:rPr lang="es-MX" sz="1300" dirty="0" smtClean="0">
                <a:solidFill>
                  <a:schemeClr val="tx1"/>
                </a:solidFill>
                <a:latin typeface="Arial" pitchFamily="34" charset="0"/>
                <a:cs typeface="Arial" pitchFamily="34" charset="0"/>
              </a:rPr>
              <a:t>7: Evaluación e investigacion del proyecto y programa                                           de usuarios e internet.</a:t>
            </a:r>
            <a:endParaRPr lang="es-MX" sz="1300" dirty="0">
              <a:solidFill>
                <a:schemeClr val="tx1"/>
              </a:solidFill>
              <a:latin typeface="Arial" pitchFamily="34" charset="0"/>
              <a:cs typeface="Arial" pitchFamily="34" charset="0"/>
            </a:endParaRPr>
          </a:p>
          <a:p>
            <a:pPr marL="457200" indent="-457200">
              <a:lnSpc>
                <a:spcPct val="90000"/>
              </a:lnSpc>
              <a:buFontTx/>
              <a:buNone/>
            </a:pPr>
            <a:r>
              <a:rPr lang="es-MX" sz="1300" dirty="0" smtClean="0">
                <a:solidFill>
                  <a:schemeClr val="tx1"/>
                </a:solidFill>
                <a:latin typeface="Arial" pitchFamily="34" charset="0"/>
                <a:cs typeface="Arial" pitchFamily="34" charset="0"/>
              </a:rPr>
              <a:t>8: Identificación </a:t>
            </a:r>
            <a:r>
              <a:rPr lang="es-MX" sz="1300" dirty="0">
                <a:solidFill>
                  <a:schemeClr val="tx1"/>
                </a:solidFill>
                <a:latin typeface="Arial" pitchFamily="34" charset="0"/>
                <a:cs typeface="Arial" pitchFamily="34" charset="0"/>
              </a:rPr>
              <a:t>y valoración de las medidas </a:t>
            </a:r>
          </a:p>
          <a:p>
            <a:pPr marL="457200" indent="-457200">
              <a:lnSpc>
                <a:spcPct val="90000"/>
              </a:lnSpc>
              <a:buFontTx/>
              <a:buNone/>
            </a:pPr>
            <a:r>
              <a:rPr lang="es-MX" sz="1300" dirty="0">
                <a:solidFill>
                  <a:schemeClr val="tx1"/>
                </a:solidFill>
                <a:latin typeface="Arial" pitchFamily="34" charset="0"/>
                <a:cs typeface="Arial" pitchFamily="34" charset="0"/>
              </a:rPr>
              <a:t>		de </a:t>
            </a:r>
            <a:r>
              <a:rPr lang="es-MX" sz="1300" dirty="0" smtClean="0">
                <a:solidFill>
                  <a:schemeClr val="tx1"/>
                </a:solidFill>
                <a:latin typeface="Arial" pitchFamily="34" charset="0"/>
                <a:cs typeface="Arial" pitchFamily="34" charset="0"/>
              </a:rPr>
              <a:t>corrección y los costos.</a:t>
            </a:r>
            <a:endParaRPr lang="es-MX" sz="1300" dirty="0">
              <a:solidFill>
                <a:schemeClr val="tx1"/>
              </a:solidFill>
              <a:latin typeface="Arial" pitchFamily="34" charset="0"/>
              <a:cs typeface="Arial" pitchFamily="34" charset="0"/>
            </a:endParaRPr>
          </a:p>
          <a:p>
            <a:pPr marL="457200" indent="-457200">
              <a:lnSpc>
                <a:spcPct val="90000"/>
              </a:lnSpc>
              <a:buFontTx/>
              <a:buNone/>
            </a:pPr>
            <a:endParaRPr lang="es-MX" sz="1000" dirty="0">
              <a:solidFill>
                <a:schemeClr val="tx1"/>
              </a:solidFill>
            </a:endParaRPr>
          </a:p>
          <a:p>
            <a:pPr marL="457200" indent="-457200">
              <a:lnSpc>
                <a:spcPct val="90000"/>
              </a:lnSpc>
              <a:buFontTx/>
              <a:buNone/>
            </a:pPr>
            <a:endParaRPr lang="es-MX" sz="1000" dirty="0">
              <a:solidFill>
                <a:schemeClr val="tx1"/>
              </a:solidFill>
            </a:endParaRPr>
          </a:p>
          <a:p>
            <a:pPr marL="457200" indent="-457200">
              <a:lnSpc>
                <a:spcPct val="90000"/>
              </a:lnSpc>
              <a:buFontTx/>
              <a:buNone/>
            </a:pPr>
            <a:endParaRPr lang="es-ES" sz="1000" dirty="0">
              <a:solidFill>
                <a:schemeClr val="tx1"/>
              </a:solidFill>
            </a:endParaRPr>
          </a:p>
        </p:txBody>
      </p:sp>
      <p:sp>
        <p:nvSpPr>
          <p:cNvPr id="46084" name="Text Box 4"/>
          <p:cNvSpPr txBox="1">
            <a:spLocks noChangeArrowheads="1"/>
          </p:cNvSpPr>
          <p:nvPr/>
        </p:nvSpPr>
        <p:spPr bwMode="auto">
          <a:xfrm>
            <a:off x="990600" y="2106613"/>
            <a:ext cx="1524000" cy="1785104"/>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9525">
            <a:noFill/>
            <a:miter lim="800000"/>
            <a:headEnd/>
            <a:tailEnd/>
          </a:ln>
          <a:effectLst/>
        </p:spPr>
        <p:txBody>
          <a:bodyPr>
            <a:spAutoFit/>
          </a:bodyPr>
          <a:lstStyle/>
          <a:p>
            <a:pPr algn="ctr">
              <a:spcBef>
                <a:spcPct val="50000"/>
              </a:spcBef>
            </a:pPr>
            <a:r>
              <a:rPr lang="es-MX" sz="1400" b="1" u="sng" dirty="0">
                <a:latin typeface="Times New Roman" pitchFamily="18" charset="0"/>
              </a:rPr>
              <a:t>INICIAL</a:t>
            </a:r>
          </a:p>
          <a:p>
            <a:pPr algn="ctr">
              <a:spcBef>
                <a:spcPct val="50000"/>
              </a:spcBef>
            </a:pPr>
            <a:r>
              <a:rPr lang="es-MX" sz="1200" b="1" dirty="0" smtClean="0">
                <a:latin typeface="Times New Roman" pitchFamily="18" charset="0"/>
              </a:rPr>
              <a:t>Programacion Inicial</a:t>
            </a:r>
          </a:p>
          <a:p>
            <a:pPr algn="ctr">
              <a:spcBef>
                <a:spcPct val="50000"/>
              </a:spcBef>
            </a:pPr>
            <a:r>
              <a:rPr lang="es-MX" sz="1200" b="1" dirty="0" smtClean="0">
                <a:latin typeface="Times New Roman" pitchFamily="18" charset="0"/>
              </a:rPr>
              <a:t>Paginas pertinentes</a:t>
            </a:r>
            <a:endParaRPr lang="es-MX" sz="1200" b="1" dirty="0">
              <a:latin typeface="Times New Roman" pitchFamily="18" charset="0"/>
            </a:endParaRPr>
          </a:p>
          <a:p>
            <a:pPr algn="ctr">
              <a:spcBef>
                <a:spcPct val="50000"/>
              </a:spcBef>
            </a:pPr>
            <a:r>
              <a:rPr lang="es-MX" sz="1200" b="1" dirty="0" smtClean="0">
                <a:latin typeface="Times New Roman" pitchFamily="18" charset="0"/>
              </a:rPr>
              <a:t>Capacidad e identificacion</a:t>
            </a:r>
            <a:endParaRPr lang="es-MX" sz="1200" b="1" dirty="0">
              <a:latin typeface="Times New Roman" pitchFamily="18" charset="0"/>
            </a:endParaRPr>
          </a:p>
          <a:p>
            <a:pPr algn="ctr">
              <a:spcBef>
                <a:spcPct val="50000"/>
              </a:spcBef>
            </a:pPr>
            <a:r>
              <a:rPr lang="es-MX" sz="1200" b="1" dirty="0" smtClean="0">
                <a:latin typeface="Times New Roman" pitchFamily="18" charset="0"/>
              </a:rPr>
              <a:t>Entornos Afectados</a:t>
            </a:r>
            <a:endParaRPr lang="es-ES" sz="1200" b="1" dirty="0">
              <a:latin typeface="Times New Roman" pitchFamily="18" charset="0"/>
            </a:endParaRPr>
          </a:p>
        </p:txBody>
      </p:sp>
      <p:sp>
        <p:nvSpPr>
          <p:cNvPr id="46085" name="Rectangle 5"/>
          <p:cNvSpPr>
            <a:spLocks noChangeArrowheads="1"/>
          </p:cNvSpPr>
          <p:nvPr/>
        </p:nvSpPr>
        <p:spPr bwMode="auto">
          <a:xfrm>
            <a:off x="990600" y="2106613"/>
            <a:ext cx="1524000" cy="2057400"/>
          </a:xfrm>
          <a:prstGeom prst="rect">
            <a:avLst/>
          </a:prstGeom>
          <a:noFill/>
          <a:ln w="38100">
            <a:solidFill>
              <a:schemeClr val="tx1"/>
            </a:solidFill>
            <a:miter lim="800000"/>
            <a:headEnd/>
            <a:tailEnd/>
          </a:ln>
          <a:effectLst/>
        </p:spPr>
        <p:txBody>
          <a:bodyPr wrap="none" anchor="ctr"/>
          <a:lstStyle/>
          <a:p>
            <a:endParaRPr lang="es-ES"/>
          </a:p>
        </p:txBody>
      </p:sp>
      <p:sp>
        <p:nvSpPr>
          <p:cNvPr id="46086" name="Text Box 6"/>
          <p:cNvSpPr txBox="1">
            <a:spLocks noChangeArrowheads="1"/>
          </p:cNvSpPr>
          <p:nvPr/>
        </p:nvSpPr>
        <p:spPr bwMode="auto">
          <a:xfrm>
            <a:off x="3429000" y="2116138"/>
            <a:ext cx="1828800" cy="1508105"/>
          </a:xfrm>
          <a:prstGeom prst="rect">
            <a:avLst/>
          </a:prstGeom>
          <a:gradFill>
            <a:gsLst>
              <a:gs pos="0">
                <a:srgbClr val="DDEBCF"/>
              </a:gs>
              <a:gs pos="50000">
                <a:srgbClr val="9CB86E"/>
              </a:gs>
              <a:gs pos="100000">
                <a:srgbClr val="156B13"/>
              </a:gs>
            </a:gsLst>
            <a:lin ang="5400000" scaled="0"/>
          </a:gradFill>
          <a:ln w="9525">
            <a:noFill/>
            <a:miter lim="800000"/>
            <a:headEnd/>
            <a:tailEnd/>
          </a:ln>
          <a:effectLst/>
        </p:spPr>
        <p:txBody>
          <a:bodyPr>
            <a:spAutoFit/>
          </a:bodyPr>
          <a:lstStyle/>
          <a:p>
            <a:pPr algn="ctr">
              <a:spcBef>
                <a:spcPct val="50000"/>
              </a:spcBef>
            </a:pPr>
            <a:r>
              <a:rPr lang="es-MX" sz="1400" b="1" u="sng" dirty="0">
                <a:latin typeface="Times New Roman" pitchFamily="18" charset="0"/>
              </a:rPr>
              <a:t>IMPACTOS</a:t>
            </a:r>
          </a:p>
          <a:p>
            <a:pPr algn="ctr">
              <a:spcBef>
                <a:spcPct val="50000"/>
              </a:spcBef>
            </a:pPr>
            <a:r>
              <a:rPr lang="es-MX" sz="1200" b="1" dirty="0" smtClean="0">
                <a:latin typeface="Times New Roman" pitchFamily="18" charset="0"/>
              </a:rPr>
              <a:t>Impuestos y Predicciones</a:t>
            </a:r>
            <a:endParaRPr lang="es-MX" sz="1200" b="1" dirty="0">
              <a:latin typeface="Times New Roman" pitchFamily="18" charset="0"/>
            </a:endParaRPr>
          </a:p>
          <a:p>
            <a:pPr algn="ctr">
              <a:spcBef>
                <a:spcPct val="50000"/>
              </a:spcBef>
            </a:pPr>
            <a:r>
              <a:rPr lang="es-MX" sz="1200" b="1" dirty="0" smtClean="0">
                <a:latin typeface="Times New Roman" pitchFamily="18" charset="0"/>
              </a:rPr>
              <a:t>IE(Proyecto y Programa)</a:t>
            </a:r>
            <a:endParaRPr lang="es-MX" sz="1200" b="1" dirty="0">
              <a:latin typeface="Times New Roman" pitchFamily="18" charset="0"/>
            </a:endParaRPr>
          </a:p>
          <a:p>
            <a:pPr algn="ctr">
              <a:spcBef>
                <a:spcPct val="50000"/>
              </a:spcBef>
            </a:pPr>
            <a:r>
              <a:rPr lang="es-MX" sz="1200" b="1" dirty="0" smtClean="0">
                <a:latin typeface="Times New Roman" pitchFamily="18" charset="0"/>
              </a:rPr>
              <a:t>Valorizacion y costos del mercado</a:t>
            </a:r>
            <a:endParaRPr lang="es-ES" sz="1200" b="1" dirty="0">
              <a:latin typeface="Times New Roman" pitchFamily="18" charset="0"/>
            </a:endParaRPr>
          </a:p>
        </p:txBody>
      </p:sp>
      <p:sp>
        <p:nvSpPr>
          <p:cNvPr id="46087" name="Rectangle 7"/>
          <p:cNvSpPr>
            <a:spLocks noChangeArrowheads="1"/>
          </p:cNvSpPr>
          <p:nvPr/>
        </p:nvSpPr>
        <p:spPr bwMode="auto">
          <a:xfrm>
            <a:off x="3429000" y="2116138"/>
            <a:ext cx="1828800" cy="2047875"/>
          </a:xfrm>
          <a:prstGeom prst="rect">
            <a:avLst/>
          </a:prstGeom>
          <a:noFill/>
          <a:ln w="38100">
            <a:solidFill>
              <a:schemeClr val="tx1"/>
            </a:solidFill>
            <a:miter lim="800000"/>
            <a:headEnd/>
            <a:tailEnd/>
          </a:ln>
          <a:effectLst/>
        </p:spPr>
        <p:txBody>
          <a:bodyPr wrap="none" anchor="ctr"/>
          <a:lstStyle/>
          <a:p>
            <a:endParaRPr lang="es-ES"/>
          </a:p>
        </p:txBody>
      </p:sp>
      <p:sp>
        <p:nvSpPr>
          <p:cNvPr id="46088" name="Text Box 8"/>
          <p:cNvSpPr txBox="1">
            <a:spLocks noChangeArrowheads="1"/>
          </p:cNvSpPr>
          <p:nvPr/>
        </p:nvSpPr>
        <p:spPr bwMode="auto">
          <a:xfrm>
            <a:off x="5867400" y="2116138"/>
            <a:ext cx="2590800" cy="2000548"/>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9525">
            <a:noFill/>
            <a:miter lim="800000"/>
            <a:headEnd/>
            <a:tailEnd/>
          </a:ln>
          <a:effectLst/>
        </p:spPr>
        <p:txBody>
          <a:bodyPr>
            <a:spAutoFit/>
          </a:bodyPr>
          <a:lstStyle/>
          <a:p>
            <a:pPr algn="ctr">
              <a:spcBef>
                <a:spcPct val="50000"/>
              </a:spcBef>
            </a:pPr>
            <a:r>
              <a:rPr lang="es-MX" b="1" u="sng" dirty="0">
                <a:latin typeface="Times New Roman" pitchFamily="18" charset="0"/>
              </a:rPr>
              <a:t>TOMA DE DECISIONES</a:t>
            </a:r>
          </a:p>
          <a:p>
            <a:pPr algn="ctr">
              <a:spcBef>
                <a:spcPct val="50000"/>
              </a:spcBef>
            </a:pPr>
            <a:r>
              <a:rPr lang="es-MX" sz="1600" b="1" dirty="0">
                <a:latin typeface="Times New Roman" pitchFamily="18" charset="0"/>
              </a:rPr>
              <a:t> </a:t>
            </a:r>
            <a:r>
              <a:rPr lang="es-MX" sz="1600" b="1" dirty="0" smtClean="0">
                <a:latin typeface="Times New Roman" pitchFamily="18" charset="0"/>
              </a:rPr>
              <a:t>AP</a:t>
            </a:r>
          </a:p>
          <a:p>
            <a:pPr algn="ctr">
              <a:spcBef>
                <a:spcPct val="50000"/>
              </a:spcBef>
            </a:pPr>
            <a:r>
              <a:rPr lang="es-MX" sz="1600" b="1" dirty="0" smtClean="0">
                <a:latin typeface="Times New Roman" pitchFamily="18" charset="0"/>
              </a:rPr>
              <a:t>Acciones Alternativas y propuestas</a:t>
            </a:r>
          </a:p>
          <a:p>
            <a:pPr algn="ctr">
              <a:spcBef>
                <a:spcPct val="50000"/>
              </a:spcBef>
            </a:pPr>
            <a:r>
              <a:rPr lang="es-MX" sz="1600" b="1" dirty="0" smtClean="0">
                <a:latin typeface="Times New Roman" pitchFamily="18" charset="0"/>
              </a:rPr>
              <a:t>(AA)</a:t>
            </a:r>
            <a:endParaRPr lang="es-ES" sz="1600" b="1" dirty="0">
              <a:latin typeface="Times New Roman" pitchFamily="18" charset="0"/>
            </a:endParaRPr>
          </a:p>
        </p:txBody>
      </p:sp>
      <p:sp>
        <p:nvSpPr>
          <p:cNvPr id="46089" name="Rectangle 9"/>
          <p:cNvSpPr>
            <a:spLocks noChangeArrowheads="1"/>
          </p:cNvSpPr>
          <p:nvPr/>
        </p:nvSpPr>
        <p:spPr bwMode="auto">
          <a:xfrm>
            <a:off x="5867400" y="2116138"/>
            <a:ext cx="2590800" cy="1981200"/>
          </a:xfrm>
          <a:prstGeom prst="rect">
            <a:avLst/>
          </a:prstGeom>
          <a:noFill/>
          <a:ln w="38100">
            <a:solidFill>
              <a:schemeClr val="tx1"/>
            </a:solidFill>
            <a:miter lim="800000"/>
            <a:headEnd/>
            <a:tailEnd/>
          </a:ln>
          <a:effectLst/>
        </p:spPr>
        <p:txBody>
          <a:bodyPr wrap="none" anchor="ctr"/>
          <a:lstStyle/>
          <a:p>
            <a:endParaRPr lang="es-ES"/>
          </a:p>
        </p:txBody>
      </p:sp>
      <p:sp>
        <p:nvSpPr>
          <p:cNvPr id="46090" name="Text Box 10"/>
          <p:cNvSpPr txBox="1">
            <a:spLocks noChangeArrowheads="1"/>
          </p:cNvSpPr>
          <p:nvPr/>
        </p:nvSpPr>
        <p:spPr bwMode="auto">
          <a:xfrm>
            <a:off x="3048000" y="4592638"/>
            <a:ext cx="2819400" cy="846386"/>
          </a:xfrm>
          <a:prstGeom prst="rect">
            <a:avLst/>
          </a:prstGeom>
          <a:solidFill>
            <a:srgbClr val="99CCFF"/>
          </a:solidFill>
          <a:ln w="9525">
            <a:noFill/>
            <a:miter lim="800000"/>
            <a:headEnd/>
            <a:tailEnd/>
          </a:ln>
          <a:effectLst/>
        </p:spPr>
        <p:txBody>
          <a:bodyPr>
            <a:spAutoFit/>
          </a:bodyPr>
          <a:lstStyle/>
          <a:p>
            <a:pPr algn="ctr">
              <a:spcBef>
                <a:spcPct val="50000"/>
              </a:spcBef>
            </a:pPr>
            <a:r>
              <a:rPr lang="es-MX" sz="1400" b="1" u="sng" dirty="0">
                <a:latin typeface="Times New Roman" pitchFamily="18" charset="0"/>
              </a:rPr>
              <a:t>DOCUMENTACIÓN</a:t>
            </a:r>
          </a:p>
          <a:p>
            <a:pPr algn="ctr">
              <a:spcBef>
                <a:spcPct val="50000"/>
              </a:spcBef>
            </a:pPr>
            <a:r>
              <a:rPr lang="es-MX" sz="1400" b="1" dirty="0">
                <a:latin typeface="Times New Roman" pitchFamily="18" charset="0"/>
              </a:rPr>
              <a:t>PWD, </a:t>
            </a:r>
            <a:r>
              <a:rPr lang="es-MX" sz="1400" b="1" dirty="0" smtClean="0">
                <a:latin typeface="Times New Roman" pitchFamily="18" charset="0"/>
              </a:rPr>
              <a:t>EM,HTML, PLATAFORMA</a:t>
            </a:r>
            <a:endParaRPr lang="es-ES" sz="1400" b="1" dirty="0">
              <a:latin typeface="Times New Roman" pitchFamily="18" charset="0"/>
            </a:endParaRPr>
          </a:p>
        </p:txBody>
      </p:sp>
      <p:sp>
        <p:nvSpPr>
          <p:cNvPr id="46091" name="Rectangle 11"/>
          <p:cNvSpPr>
            <a:spLocks noChangeArrowheads="1"/>
          </p:cNvSpPr>
          <p:nvPr/>
        </p:nvSpPr>
        <p:spPr bwMode="auto">
          <a:xfrm>
            <a:off x="3048000" y="4592638"/>
            <a:ext cx="2819400" cy="854075"/>
          </a:xfrm>
          <a:prstGeom prst="rect">
            <a:avLst/>
          </a:prstGeom>
          <a:noFill/>
          <a:ln w="9525">
            <a:solidFill>
              <a:schemeClr val="tx1"/>
            </a:solidFill>
            <a:miter lim="800000"/>
            <a:headEnd/>
            <a:tailEnd/>
          </a:ln>
          <a:effectLst/>
        </p:spPr>
        <p:txBody>
          <a:bodyPr wrap="none" anchor="ctr"/>
          <a:lstStyle/>
          <a:p>
            <a:endParaRPr lang="es-ES"/>
          </a:p>
        </p:txBody>
      </p:sp>
      <p:sp>
        <p:nvSpPr>
          <p:cNvPr id="46092" name="Line 12"/>
          <p:cNvSpPr>
            <a:spLocks noChangeShapeType="1"/>
          </p:cNvSpPr>
          <p:nvPr/>
        </p:nvSpPr>
        <p:spPr bwMode="auto">
          <a:xfrm>
            <a:off x="1600200" y="5126038"/>
            <a:ext cx="1447800" cy="0"/>
          </a:xfrm>
          <a:prstGeom prst="line">
            <a:avLst/>
          </a:prstGeom>
          <a:noFill/>
          <a:ln w="25400">
            <a:solidFill>
              <a:schemeClr val="tx1"/>
            </a:solidFill>
            <a:round/>
            <a:headEnd/>
            <a:tailEnd type="triangle" w="med" len="med"/>
          </a:ln>
          <a:effectLst/>
        </p:spPr>
        <p:txBody>
          <a:bodyPr/>
          <a:lstStyle/>
          <a:p>
            <a:endParaRPr lang="es-ES"/>
          </a:p>
        </p:txBody>
      </p:sp>
      <p:sp>
        <p:nvSpPr>
          <p:cNvPr id="46093" name="Line 13"/>
          <p:cNvSpPr>
            <a:spLocks noChangeShapeType="1"/>
          </p:cNvSpPr>
          <p:nvPr/>
        </p:nvSpPr>
        <p:spPr bwMode="auto">
          <a:xfrm flipH="1">
            <a:off x="5867400" y="5126038"/>
            <a:ext cx="1524000" cy="0"/>
          </a:xfrm>
          <a:prstGeom prst="line">
            <a:avLst/>
          </a:prstGeom>
          <a:noFill/>
          <a:ln w="25400">
            <a:solidFill>
              <a:schemeClr val="tx1"/>
            </a:solidFill>
            <a:round/>
            <a:headEnd/>
            <a:tailEnd type="triangle" w="med" len="med"/>
          </a:ln>
          <a:effectLst/>
        </p:spPr>
        <p:txBody>
          <a:bodyPr/>
          <a:lstStyle/>
          <a:p>
            <a:endParaRPr lang="es-ES"/>
          </a:p>
        </p:txBody>
      </p:sp>
      <p:sp>
        <p:nvSpPr>
          <p:cNvPr id="46094" name="Line 14"/>
          <p:cNvSpPr>
            <a:spLocks noChangeShapeType="1"/>
          </p:cNvSpPr>
          <p:nvPr/>
        </p:nvSpPr>
        <p:spPr bwMode="auto">
          <a:xfrm>
            <a:off x="3810000" y="4221163"/>
            <a:ext cx="0" cy="371475"/>
          </a:xfrm>
          <a:prstGeom prst="line">
            <a:avLst/>
          </a:prstGeom>
          <a:noFill/>
          <a:ln w="25400">
            <a:solidFill>
              <a:schemeClr val="tx1"/>
            </a:solidFill>
            <a:round/>
            <a:headEnd/>
            <a:tailEnd type="triangle" w="med" len="med"/>
          </a:ln>
          <a:effectLst/>
        </p:spPr>
        <p:txBody>
          <a:bodyPr/>
          <a:lstStyle/>
          <a:p>
            <a:endParaRPr lang="es-ES"/>
          </a:p>
        </p:txBody>
      </p:sp>
      <p:sp>
        <p:nvSpPr>
          <p:cNvPr id="46095" name="Line 15"/>
          <p:cNvSpPr>
            <a:spLocks noChangeShapeType="1"/>
          </p:cNvSpPr>
          <p:nvPr/>
        </p:nvSpPr>
        <p:spPr bwMode="auto">
          <a:xfrm>
            <a:off x="2514600" y="3068638"/>
            <a:ext cx="914400" cy="0"/>
          </a:xfrm>
          <a:prstGeom prst="line">
            <a:avLst/>
          </a:prstGeom>
          <a:noFill/>
          <a:ln w="25400" cmpd="sng">
            <a:solidFill>
              <a:schemeClr val="tx1"/>
            </a:solidFill>
            <a:round/>
            <a:headEnd/>
            <a:tailEnd type="triangle" w="med" len="med"/>
          </a:ln>
          <a:effectLst/>
        </p:spPr>
        <p:txBody>
          <a:bodyPr/>
          <a:lstStyle/>
          <a:p>
            <a:endParaRPr lang="es-ES"/>
          </a:p>
        </p:txBody>
      </p:sp>
      <p:sp>
        <p:nvSpPr>
          <p:cNvPr id="46096" name="Line 16"/>
          <p:cNvSpPr>
            <a:spLocks noChangeShapeType="1"/>
          </p:cNvSpPr>
          <p:nvPr/>
        </p:nvSpPr>
        <p:spPr bwMode="auto">
          <a:xfrm>
            <a:off x="5257800" y="3068638"/>
            <a:ext cx="609600" cy="0"/>
          </a:xfrm>
          <a:prstGeom prst="line">
            <a:avLst/>
          </a:prstGeom>
          <a:noFill/>
          <a:ln w="25400">
            <a:solidFill>
              <a:schemeClr val="tx1"/>
            </a:solidFill>
            <a:round/>
            <a:headEnd/>
            <a:tailEnd type="triangle" w="med" len="med"/>
          </a:ln>
          <a:effectLst/>
        </p:spPr>
        <p:txBody>
          <a:bodyPr/>
          <a:lstStyle/>
          <a:p>
            <a:endParaRPr lang="es-ES"/>
          </a:p>
        </p:txBody>
      </p:sp>
      <p:sp>
        <p:nvSpPr>
          <p:cNvPr id="46097" name="Line 17"/>
          <p:cNvSpPr>
            <a:spLocks noChangeShapeType="1"/>
          </p:cNvSpPr>
          <p:nvPr/>
        </p:nvSpPr>
        <p:spPr bwMode="auto">
          <a:xfrm flipV="1">
            <a:off x="4716016" y="4293096"/>
            <a:ext cx="0" cy="361950"/>
          </a:xfrm>
          <a:prstGeom prst="line">
            <a:avLst/>
          </a:prstGeom>
          <a:noFill/>
          <a:ln w="25400">
            <a:solidFill>
              <a:schemeClr val="tx1"/>
            </a:solidFill>
            <a:prstDash val="sysDot"/>
            <a:round/>
            <a:headEnd/>
            <a:tailEnd type="triangle" w="med" len="med"/>
          </a:ln>
          <a:effectLst/>
        </p:spPr>
        <p:txBody>
          <a:bodyPr/>
          <a:lstStyle/>
          <a:p>
            <a:endParaRPr lang="es-ES"/>
          </a:p>
        </p:txBody>
      </p:sp>
      <p:sp>
        <p:nvSpPr>
          <p:cNvPr id="46098" name="Line 18"/>
          <p:cNvSpPr>
            <a:spLocks noChangeShapeType="1"/>
          </p:cNvSpPr>
          <p:nvPr/>
        </p:nvSpPr>
        <p:spPr bwMode="auto">
          <a:xfrm flipV="1">
            <a:off x="2057400" y="4264025"/>
            <a:ext cx="0" cy="434975"/>
          </a:xfrm>
          <a:prstGeom prst="line">
            <a:avLst/>
          </a:prstGeom>
          <a:noFill/>
          <a:ln w="25400">
            <a:solidFill>
              <a:schemeClr val="tx1"/>
            </a:solidFill>
            <a:prstDash val="sysDot"/>
            <a:round/>
            <a:headEnd/>
            <a:tailEnd type="triangle" w="med" len="med"/>
          </a:ln>
          <a:effectLst/>
        </p:spPr>
        <p:txBody>
          <a:bodyPr/>
          <a:lstStyle/>
          <a:p>
            <a:endParaRPr lang="es-ES"/>
          </a:p>
        </p:txBody>
      </p:sp>
      <p:sp>
        <p:nvSpPr>
          <p:cNvPr id="46099" name="Line 19"/>
          <p:cNvSpPr>
            <a:spLocks noChangeShapeType="1"/>
          </p:cNvSpPr>
          <p:nvPr/>
        </p:nvSpPr>
        <p:spPr bwMode="auto">
          <a:xfrm flipV="1">
            <a:off x="6781800" y="4154488"/>
            <a:ext cx="0" cy="544512"/>
          </a:xfrm>
          <a:prstGeom prst="line">
            <a:avLst/>
          </a:prstGeom>
          <a:noFill/>
          <a:ln w="25400">
            <a:solidFill>
              <a:schemeClr val="tx1"/>
            </a:solidFill>
            <a:prstDash val="sysDot"/>
            <a:round/>
            <a:headEnd/>
            <a:tailEnd type="triangle" w="med" len="med"/>
          </a:ln>
          <a:effectLst/>
        </p:spPr>
        <p:txBody>
          <a:bodyPr/>
          <a:lstStyle/>
          <a:p>
            <a:endParaRPr lang="es-ES"/>
          </a:p>
        </p:txBody>
      </p:sp>
      <p:sp>
        <p:nvSpPr>
          <p:cNvPr id="46100" name="Line 20"/>
          <p:cNvSpPr>
            <a:spLocks noChangeShapeType="1"/>
          </p:cNvSpPr>
          <p:nvPr/>
        </p:nvSpPr>
        <p:spPr bwMode="auto">
          <a:xfrm flipH="1">
            <a:off x="2514600" y="3602038"/>
            <a:ext cx="914400" cy="0"/>
          </a:xfrm>
          <a:prstGeom prst="line">
            <a:avLst/>
          </a:prstGeom>
          <a:noFill/>
          <a:ln w="25400" cap="sq" cmpd="sng">
            <a:solidFill>
              <a:schemeClr val="tx1"/>
            </a:solidFill>
            <a:prstDash val="sysDot"/>
            <a:round/>
            <a:headEnd/>
            <a:tailEnd type="triangle" w="med" len="med"/>
          </a:ln>
          <a:effectLst/>
        </p:spPr>
        <p:txBody>
          <a:bodyPr/>
          <a:lstStyle/>
          <a:p>
            <a:endParaRPr lang="es-ES"/>
          </a:p>
        </p:txBody>
      </p:sp>
      <p:sp>
        <p:nvSpPr>
          <p:cNvPr id="46101" name="Line 21"/>
          <p:cNvSpPr>
            <a:spLocks noChangeShapeType="1"/>
          </p:cNvSpPr>
          <p:nvPr/>
        </p:nvSpPr>
        <p:spPr bwMode="auto">
          <a:xfrm flipH="1">
            <a:off x="5257800" y="3602038"/>
            <a:ext cx="609600" cy="0"/>
          </a:xfrm>
          <a:prstGeom prst="line">
            <a:avLst/>
          </a:prstGeom>
          <a:noFill/>
          <a:ln w="25400">
            <a:solidFill>
              <a:schemeClr val="tx1"/>
            </a:solidFill>
            <a:prstDash val="sysDot"/>
            <a:round/>
            <a:headEnd/>
            <a:tailEnd type="triangle" w="med" len="med"/>
          </a:ln>
          <a:effectLst/>
        </p:spPr>
        <p:txBody>
          <a:bodyPr/>
          <a:lstStyle/>
          <a:p>
            <a:endParaRPr lang="es-ES"/>
          </a:p>
        </p:txBody>
      </p:sp>
      <p:sp>
        <p:nvSpPr>
          <p:cNvPr id="46102" name="Line 22"/>
          <p:cNvSpPr>
            <a:spLocks noChangeShapeType="1"/>
          </p:cNvSpPr>
          <p:nvPr/>
        </p:nvSpPr>
        <p:spPr bwMode="auto">
          <a:xfrm>
            <a:off x="2057400" y="4699000"/>
            <a:ext cx="990600" cy="0"/>
          </a:xfrm>
          <a:prstGeom prst="line">
            <a:avLst/>
          </a:prstGeom>
          <a:noFill/>
          <a:ln w="25400">
            <a:solidFill>
              <a:schemeClr val="tx1"/>
            </a:solidFill>
            <a:prstDash val="sysDot"/>
            <a:round/>
            <a:headEnd/>
            <a:tailEnd/>
          </a:ln>
          <a:effectLst/>
        </p:spPr>
        <p:txBody>
          <a:bodyPr/>
          <a:lstStyle/>
          <a:p>
            <a:endParaRPr lang="es-ES"/>
          </a:p>
        </p:txBody>
      </p:sp>
      <p:sp>
        <p:nvSpPr>
          <p:cNvPr id="46103" name="Line 23"/>
          <p:cNvSpPr>
            <a:spLocks noChangeShapeType="1"/>
          </p:cNvSpPr>
          <p:nvPr/>
        </p:nvSpPr>
        <p:spPr bwMode="auto">
          <a:xfrm>
            <a:off x="5867400" y="4699000"/>
            <a:ext cx="914400" cy="0"/>
          </a:xfrm>
          <a:prstGeom prst="line">
            <a:avLst/>
          </a:prstGeom>
          <a:noFill/>
          <a:ln w="25400">
            <a:solidFill>
              <a:schemeClr val="tx1"/>
            </a:solidFill>
            <a:prstDash val="sysDot"/>
            <a:round/>
            <a:headEnd/>
            <a:tailEnd/>
          </a:ln>
          <a:effectLst/>
        </p:spPr>
        <p:txBody>
          <a:bodyPr/>
          <a:lstStyle/>
          <a:p>
            <a:endParaRPr lang="es-ES"/>
          </a:p>
        </p:txBody>
      </p:sp>
      <p:sp>
        <p:nvSpPr>
          <p:cNvPr id="46104" name="Line 24"/>
          <p:cNvSpPr>
            <a:spLocks noChangeShapeType="1"/>
          </p:cNvSpPr>
          <p:nvPr/>
        </p:nvSpPr>
        <p:spPr bwMode="auto">
          <a:xfrm flipV="1">
            <a:off x="1600200" y="4264025"/>
            <a:ext cx="0" cy="862013"/>
          </a:xfrm>
          <a:prstGeom prst="line">
            <a:avLst/>
          </a:prstGeom>
          <a:noFill/>
          <a:ln w="25400">
            <a:solidFill>
              <a:schemeClr val="tx1"/>
            </a:solidFill>
            <a:round/>
            <a:headEnd/>
            <a:tailEnd/>
          </a:ln>
          <a:effectLst/>
        </p:spPr>
        <p:txBody>
          <a:bodyPr/>
          <a:lstStyle/>
          <a:p>
            <a:endParaRPr lang="es-ES"/>
          </a:p>
        </p:txBody>
      </p:sp>
      <p:sp>
        <p:nvSpPr>
          <p:cNvPr id="46105" name="Line 25"/>
          <p:cNvSpPr>
            <a:spLocks noChangeShapeType="1"/>
          </p:cNvSpPr>
          <p:nvPr/>
        </p:nvSpPr>
        <p:spPr bwMode="auto">
          <a:xfrm flipV="1">
            <a:off x="7391400" y="4154488"/>
            <a:ext cx="0" cy="971550"/>
          </a:xfrm>
          <a:prstGeom prst="line">
            <a:avLst/>
          </a:prstGeom>
          <a:noFill/>
          <a:ln w="25400">
            <a:solidFill>
              <a:schemeClr val="tx1"/>
            </a:solidFill>
            <a:round/>
            <a:headEnd/>
            <a:tailEnd/>
          </a:ln>
          <a:effectLst/>
        </p:spPr>
        <p:txBody>
          <a:bodyPr/>
          <a:lstStyle/>
          <a:p>
            <a:endParaRPr lang="es-ES"/>
          </a:p>
        </p:txBody>
      </p:sp>
    </p:spTree>
  </p:cSld>
  <p:clrMapOvr>
    <a:masterClrMapping/>
  </p:clrMapOvr>
  <p:transition spd="med">
    <p:wheel spokes="8"/>
    <p:sndAc>
      <p:stSnd>
        <p:snd r:embed="rId3" name="Endlesslove.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4" name="Rectangle 1027"/>
          <p:cNvSpPr txBox="1">
            <a:spLocks noChangeArrowheads="1"/>
          </p:cNvSpPr>
          <p:nvPr/>
        </p:nvSpPr>
        <p:spPr bwMode="auto">
          <a:xfrm>
            <a:off x="250825" y="260350"/>
            <a:ext cx="3384550" cy="6048375"/>
          </a:xfrm>
          <a:prstGeom prst="rect">
            <a:avLst/>
          </a:prstGeom>
          <a:noFill/>
          <a:ln w="9525">
            <a:noFill/>
            <a:miter lim="800000"/>
            <a:headEnd/>
            <a:tailEnd/>
          </a:ln>
        </p:spPr>
        <p:txBody>
          <a:bodyPr lIns="92075" tIns="46038" rIns="92075" bIns="46038"/>
          <a:lstStyle/>
          <a:p>
            <a:pPr marL="609600" indent="-609600" algn="ctr" fontAlgn="auto">
              <a:spcBef>
                <a:spcPct val="20000"/>
              </a:spcBef>
              <a:spcAft>
                <a:spcPts val="0"/>
              </a:spcAft>
              <a:buClr>
                <a:srgbClr val="FF0000"/>
              </a:buClr>
              <a:buSzPct val="60000"/>
              <a:defRPr/>
            </a:pPr>
            <a:r>
              <a:rPr lang="es-MX" sz="2800" kern="0" dirty="0">
                <a:effectLst>
                  <a:outerShdw blurRad="38100" dist="38100" dir="2700000" algn="tl">
                    <a:srgbClr val="FFFFFF"/>
                  </a:outerShdw>
                </a:effectLst>
                <a:latin typeface="+mn-lt"/>
              </a:rPr>
              <a:t>CONTENIDO</a:t>
            </a:r>
          </a:p>
          <a:p>
            <a:pPr marL="990600" lvl="1" indent="-533400" fontAlgn="auto">
              <a:spcBef>
                <a:spcPct val="20000"/>
              </a:spcBef>
              <a:spcAft>
                <a:spcPts val="0"/>
              </a:spcAft>
              <a:buClr>
                <a:srgbClr val="FF0000"/>
              </a:buClr>
              <a:buSzPct val="65000"/>
              <a:buFont typeface="Wingdings" pitchFamily="2" charset="2"/>
              <a:buChar char="q"/>
              <a:defRPr/>
            </a:pPr>
            <a:r>
              <a:rPr lang="es-MX" sz="2400" kern="0" dirty="0">
                <a:effectLst>
                  <a:outerShdw blurRad="38100" dist="38100" dir="2700000" algn="tl">
                    <a:srgbClr val="FFFFFF"/>
                  </a:outerShdw>
                </a:effectLst>
                <a:latin typeface="Arial" pitchFamily="34" charset="0"/>
                <a:cs typeface="Arial" pitchFamily="34" charset="0"/>
              </a:rPr>
              <a:t>Sintaxis</a:t>
            </a:r>
          </a:p>
          <a:p>
            <a:pPr marL="990600" lvl="1" indent="-533400" fontAlgn="auto">
              <a:spcBef>
                <a:spcPct val="20000"/>
              </a:spcBef>
              <a:spcAft>
                <a:spcPts val="0"/>
              </a:spcAft>
              <a:buClr>
                <a:srgbClr val="FF0000"/>
              </a:buClr>
              <a:buSzPct val="65000"/>
              <a:buFont typeface="Wingdings" pitchFamily="2" charset="2"/>
              <a:buChar char="q"/>
              <a:defRPr/>
            </a:pPr>
            <a:r>
              <a:rPr lang="es-MX" sz="2400" kern="0" dirty="0">
                <a:effectLst>
                  <a:outerShdw blurRad="38100" dist="38100" dir="2700000" algn="tl">
                    <a:srgbClr val="FFFFFF"/>
                  </a:outerShdw>
                </a:effectLst>
                <a:latin typeface="Arial" pitchFamily="34" charset="0"/>
                <a:cs typeface="Arial" pitchFamily="34" charset="0"/>
              </a:rPr>
              <a:t>Desarrollo </a:t>
            </a:r>
          </a:p>
          <a:p>
            <a:pPr marL="990600" lvl="1" indent="-533400" fontAlgn="auto">
              <a:spcBef>
                <a:spcPct val="20000"/>
              </a:spcBef>
              <a:spcAft>
                <a:spcPts val="0"/>
              </a:spcAft>
              <a:buClr>
                <a:srgbClr val="FF0000"/>
              </a:buClr>
              <a:buSzPct val="65000"/>
              <a:buFont typeface="Wingdings" pitchFamily="2" charset="2"/>
              <a:buChar char="q"/>
              <a:defRPr/>
            </a:pPr>
            <a:r>
              <a:rPr lang="es-MX" sz="2400" kern="0" dirty="0">
                <a:effectLst>
                  <a:outerShdw blurRad="38100" dist="38100" dir="2700000" algn="tl">
                    <a:srgbClr val="FFFFFF"/>
                  </a:outerShdw>
                </a:effectLst>
                <a:latin typeface="Arial" pitchFamily="34" charset="0"/>
                <a:cs typeface="Arial" pitchFamily="34" charset="0"/>
              </a:rPr>
              <a:t>Problema</a:t>
            </a:r>
          </a:p>
          <a:p>
            <a:pPr marL="990600" lvl="1" indent="-533400" fontAlgn="auto">
              <a:spcBef>
                <a:spcPct val="20000"/>
              </a:spcBef>
              <a:spcAft>
                <a:spcPts val="0"/>
              </a:spcAft>
              <a:buClr>
                <a:srgbClr val="FF0000"/>
              </a:buClr>
              <a:buSzPct val="65000"/>
              <a:buFont typeface="Wingdings" pitchFamily="2" charset="2"/>
              <a:buChar char="q"/>
              <a:defRPr/>
            </a:pPr>
            <a:r>
              <a:rPr lang="es-MX" sz="2400" kern="0" dirty="0">
                <a:effectLst>
                  <a:outerShdw blurRad="38100" dist="38100" dir="2700000" algn="tl">
                    <a:srgbClr val="FFFFFF"/>
                  </a:outerShdw>
                </a:effectLst>
                <a:latin typeface="Arial" charset="0"/>
              </a:rPr>
              <a:t>Caracteristicas</a:t>
            </a:r>
          </a:p>
          <a:p>
            <a:pPr marL="990600" lvl="1" indent="-533400" fontAlgn="auto">
              <a:spcBef>
                <a:spcPct val="20000"/>
              </a:spcBef>
              <a:spcAft>
                <a:spcPts val="0"/>
              </a:spcAft>
              <a:buClr>
                <a:srgbClr val="FF0000"/>
              </a:buClr>
              <a:buSzPct val="65000"/>
              <a:buFont typeface="Wingdings" pitchFamily="2" charset="2"/>
              <a:buChar char="q"/>
              <a:defRPr/>
            </a:pPr>
            <a:r>
              <a:rPr lang="es-MX" sz="2400" kern="0" dirty="0">
                <a:effectLst>
                  <a:outerShdw blurRad="38100" dist="38100" dir="2700000" algn="tl">
                    <a:srgbClr val="FFFFFF"/>
                  </a:outerShdw>
                </a:effectLst>
                <a:latin typeface="Arial" charset="0"/>
              </a:rPr>
              <a:t>Clasificacion </a:t>
            </a:r>
          </a:p>
          <a:p>
            <a:pPr marL="990600" lvl="1" indent="-533400" fontAlgn="auto">
              <a:spcBef>
                <a:spcPct val="20000"/>
              </a:spcBef>
              <a:spcAft>
                <a:spcPts val="0"/>
              </a:spcAft>
              <a:buClr>
                <a:srgbClr val="FF0000"/>
              </a:buClr>
              <a:buSzPct val="65000"/>
              <a:buFont typeface="Wingdings" pitchFamily="2" charset="2"/>
              <a:buChar char="q"/>
              <a:defRPr/>
            </a:pPr>
            <a:r>
              <a:rPr lang="es-MX" sz="2400" kern="0" dirty="0">
                <a:effectLst>
                  <a:outerShdw blurRad="38100" dist="38100" dir="2700000" algn="tl">
                    <a:srgbClr val="FFFFFF"/>
                  </a:outerShdw>
                </a:effectLst>
                <a:latin typeface="Arial" charset="0"/>
              </a:rPr>
              <a:t>Tablas</a:t>
            </a:r>
          </a:p>
          <a:p>
            <a:pPr marL="990600" lvl="1" indent="-533400" fontAlgn="auto">
              <a:spcBef>
                <a:spcPct val="20000"/>
              </a:spcBef>
              <a:spcAft>
                <a:spcPts val="0"/>
              </a:spcAft>
              <a:buClr>
                <a:srgbClr val="FF0000"/>
              </a:buClr>
              <a:buSzPct val="65000"/>
              <a:buFont typeface="Wingdings" pitchFamily="2" charset="2"/>
              <a:buChar char="q"/>
              <a:defRPr/>
            </a:pPr>
            <a:r>
              <a:rPr lang="es-MX" sz="2400" kern="0" dirty="0">
                <a:effectLst>
                  <a:outerShdw blurRad="38100" dist="38100" dir="2700000" algn="tl">
                    <a:srgbClr val="FFFFFF"/>
                  </a:outerShdw>
                </a:effectLst>
                <a:latin typeface="Arial" charset="0"/>
              </a:rPr>
              <a:t>Recursos</a:t>
            </a:r>
          </a:p>
          <a:p>
            <a:pPr marL="990600" lvl="1" indent="-533400" fontAlgn="auto">
              <a:spcBef>
                <a:spcPct val="20000"/>
              </a:spcBef>
              <a:spcAft>
                <a:spcPts val="0"/>
              </a:spcAft>
              <a:buClr>
                <a:srgbClr val="FF0000"/>
              </a:buClr>
              <a:buSzPct val="65000"/>
              <a:buFont typeface="Wingdings" pitchFamily="2" charset="2"/>
              <a:buChar char="q"/>
              <a:defRPr/>
            </a:pPr>
            <a:r>
              <a:rPr lang="es-MX" sz="2400" kern="0" dirty="0">
                <a:effectLst>
                  <a:outerShdw blurRad="38100" dist="38100" dir="2700000" algn="tl">
                    <a:srgbClr val="FFFFFF"/>
                  </a:outerShdw>
                </a:effectLst>
                <a:latin typeface="Arial" charset="0"/>
              </a:rPr>
              <a:t>Programas </a:t>
            </a:r>
          </a:p>
          <a:p>
            <a:pPr marL="990600" lvl="1" indent="-533400" fontAlgn="auto">
              <a:spcBef>
                <a:spcPct val="20000"/>
              </a:spcBef>
              <a:spcAft>
                <a:spcPts val="0"/>
              </a:spcAft>
              <a:buClr>
                <a:srgbClr val="FF0000"/>
              </a:buClr>
              <a:buSzPct val="65000"/>
              <a:buFont typeface="Wingdings" pitchFamily="2" charset="2"/>
              <a:buChar char="q"/>
              <a:defRPr/>
            </a:pPr>
            <a:r>
              <a:rPr lang="es-MX" sz="2400" kern="0" dirty="0">
                <a:effectLst>
                  <a:outerShdw blurRad="38100" dist="38100" dir="2700000" algn="tl">
                    <a:srgbClr val="FFFFFF"/>
                  </a:outerShdw>
                </a:effectLst>
                <a:latin typeface="Arial" charset="0"/>
              </a:rPr>
              <a:t>Mercado</a:t>
            </a:r>
          </a:p>
          <a:p>
            <a:pPr marL="990600" lvl="1" indent="-533400" fontAlgn="auto">
              <a:spcBef>
                <a:spcPct val="20000"/>
              </a:spcBef>
              <a:spcAft>
                <a:spcPts val="0"/>
              </a:spcAft>
              <a:buClr>
                <a:srgbClr val="FF0000"/>
              </a:buClr>
              <a:buSzPct val="65000"/>
              <a:buFont typeface="Wingdings" pitchFamily="2" charset="2"/>
              <a:buChar char="q"/>
              <a:defRPr/>
            </a:pPr>
            <a:r>
              <a:rPr lang="es-MX" sz="2400" kern="0" dirty="0">
                <a:effectLst>
                  <a:outerShdw blurRad="38100" dist="38100" dir="2700000" algn="tl">
                    <a:srgbClr val="FFFFFF"/>
                  </a:outerShdw>
                </a:effectLst>
                <a:latin typeface="Arial" charset="0"/>
              </a:rPr>
              <a:t>Tipos </a:t>
            </a:r>
          </a:p>
          <a:p>
            <a:pPr marL="990600" lvl="1" indent="-533400" fontAlgn="auto">
              <a:spcBef>
                <a:spcPct val="20000"/>
              </a:spcBef>
              <a:spcAft>
                <a:spcPts val="0"/>
              </a:spcAft>
              <a:buClr>
                <a:srgbClr val="FF0000"/>
              </a:buClr>
              <a:buSzPct val="65000"/>
              <a:buFont typeface="Wingdings" pitchFamily="2" charset="2"/>
              <a:buChar char="q"/>
              <a:defRPr/>
            </a:pPr>
            <a:r>
              <a:rPr lang="es-MX" sz="2400" kern="0" dirty="0">
                <a:effectLst>
                  <a:outerShdw blurRad="38100" dist="38100" dir="2700000" algn="tl">
                    <a:srgbClr val="FFFFFF"/>
                  </a:outerShdw>
                </a:effectLst>
                <a:latin typeface="Arial" charset="0"/>
              </a:rPr>
              <a:t>Utilizacion </a:t>
            </a:r>
          </a:p>
          <a:p>
            <a:pPr marL="990600" lvl="1" indent="-533400" fontAlgn="auto">
              <a:spcBef>
                <a:spcPct val="20000"/>
              </a:spcBef>
              <a:spcAft>
                <a:spcPts val="0"/>
              </a:spcAft>
              <a:buClr>
                <a:srgbClr val="FF0000"/>
              </a:buClr>
              <a:buSzPct val="65000"/>
              <a:buFont typeface="Wingdings" pitchFamily="2" charset="2"/>
              <a:buChar char="q"/>
              <a:defRPr/>
            </a:pPr>
            <a:r>
              <a:rPr lang="es-MX" sz="2400" kern="0" dirty="0">
                <a:effectLst>
                  <a:outerShdw blurRad="38100" dist="38100" dir="2700000" algn="tl">
                    <a:srgbClr val="FFFFFF"/>
                  </a:outerShdw>
                </a:effectLst>
                <a:latin typeface="Arial" charset="0"/>
              </a:rPr>
              <a:t>Usos</a:t>
            </a:r>
          </a:p>
          <a:p>
            <a:pPr marL="990600" lvl="1" indent="-533400" fontAlgn="auto">
              <a:spcBef>
                <a:spcPct val="20000"/>
              </a:spcBef>
              <a:spcAft>
                <a:spcPts val="0"/>
              </a:spcAft>
              <a:buClr>
                <a:srgbClr val="FF0000"/>
              </a:buClr>
              <a:buSzPct val="65000"/>
              <a:defRPr/>
            </a:pPr>
            <a:endParaRPr lang="es-MX" sz="2400" kern="0" dirty="0">
              <a:effectLst>
                <a:outerShdw blurRad="38100" dist="38100" dir="2700000" algn="tl">
                  <a:srgbClr val="FFFFFF"/>
                </a:outerShdw>
              </a:effectLst>
              <a:latin typeface="Arial" charset="0"/>
            </a:endParaRPr>
          </a:p>
          <a:p>
            <a:pPr marL="990600" lvl="1" indent="-533400" fontAlgn="auto">
              <a:spcBef>
                <a:spcPct val="20000"/>
              </a:spcBef>
              <a:spcAft>
                <a:spcPts val="0"/>
              </a:spcAft>
              <a:buClr>
                <a:srgbClr val="FF0000"/>
              </a:buClr>
              <a:buSzPct val="65000"/>
              <a:defRPr/>
            </a:pPr>
            <a:endParaRPr lang="es-MX" sz="2400" kern="0" dirty="0">
              <a:effectLst>
                <a:outerShdw blurRad="38100" dist="38100" dir="2700000" algn="tl">
                  <a:srgbClr val="FFFFFF"/>
                </a:outerShdw>
              </a:effectLst>
              <a:latin typeface="+mn-lt"/>
            </a:endParaRPr>
          </a:p>
          <a:p>
            <a:pPr marL="990600" lvl="1" indent="-533400" fontAlgn="auto">
              <a:spcBef>
                <a:spcPct val="20000"/>
              </a:spcBef>
              <a:spcAft>
                <a:spcPts val="0"/>
              </a:spcAft>
              <a:buClr>
                <a:srgbClr val="FF0000"/>
              </a:buClr>
              <a:buSzPct val="65000"/>
              <a:defRPr/>
            </a:pPr>
            <a:endParaRPr lang="es-MX" sz="2000" kern="0" dirty="0">
              <a:effectLst>
                <a:outerShdw blurRad="38100" dist="38100" dir="2700000" algn="tl">
                  <a:srgbClr val="FFFFFF"/>
                </a:outerShdw>
              </a:effectLst>
              <a:latin typeface="+mn-lt"/>
            </a:endParaRPr>
          </a:p>
        </p:txBody>
      </p:sp>
      <p:sp>
        <p:nvSpPr>
          <p:cNvPr id="5" name="Rectangle 1027"/>
          <p:cNvSpPr txBox="1">
            <a:spLocks noChangeArrowheads="1"/>
          </p:cNvSpPr>
          <p:nvPr/>
        </p:nvSpPr>
        <p:spPr bwMode="auto">
          <a:xfrm>
            <a:off x="5435600" y="188913"/>
            <a:ext cx="3457575" cy="6480175"/>
          </a:xfrm>
          <a:prstGeom prst="rect">
            <a:avLst/>
          </a:prstGeom>
          <a:noFill/>
          <a:ln w="9525">
            <a:noFill/>
            <a:miter lim="800000"/>
            <a:headEnd/>
            <a:tailEnd/>
          </a:ln>
        </p:spPr>
        <p:txBody>
          <a:bodyPr lIns="92075" tIns="46038" rIns="92075" bIns="46038"/>
          <a:lstStyle/>
          <a:p>
            <a:pPr marL="609600" indent="-609600" algn="ctr" fontAlgn="auto">
              <a:spcBef>
                <a:spcPct val="20000"/>
              </a:spcBef>
              <a:spcAft>
                <a:spcPts val="0"/>
              </a:spcAft>
              <a:buClr>
                <a:srgbClr val="FF0000"/>
              </a:buClr>
              <a:buSzPct val="60000"/>
              <a:defRPr/>
            </a:pPr>
            <a:r>
              <a:rPr lang="es-MX" sz="2800" kern="0" dirty="0">
                <a:effectLst>
                  <a:outerShdw blurRad="38100" dist="38100" dir="2700000" algn="tl">
                    <a:srgbClr val="FFFFFF"/>
                  </a:outerShdw>
                </a:effectLst>
                <a:latin typeface="+mn-lt"/>
              </a:rPr>
              <a:t>INDICE DE TEMAS</a:t>
            </a:r>
          </a:p>
          <a:p>
            <a:pPr>
              <a:defRPr/>
            </a:pPr>
            <a:r>
              <a:rPr lang="es-ES" dirty="0"/>
              <a:t>1. Historia de la programacion orientada a objetos (POO).</a:t>
            </a:r>
          </a:p>
          <a:p>
            <a:pPr>
              <a:defRPr/>
            </a:pPr>
            <a:r>
              <a:rPr lang="es-ES" dirty="0"/>
              <a:t>2. Historia del lenguaje Java(Orientacion a objetos POO).</a:t>
            </a:r>
          </a:p>
          <a:p>
            <a:pPr>
              <a:defRPr/>
            </a:pPr>
            <a:r>
              <a:rPr lang="es-ES" dirty="0"/>
              <a:t>3. Conceptos, campo, de aplicación (uso actual del mismo).</a:t>
            </a:r>
          </a:p>
          <a:p>
            <a:pPr>
              <a:defRPr/>
            </a:pPr>
            <a:r>
              <a:rPr lang="es-ES" dirty="0"/>
              <a:t>4. Características importantes del JAVA.</a:t>
            </a:r>
          </a:p>
          <a:p>
            <a:pPr>
              <a:defRPr/>
            </a:pPr>
            <a:r>
              <a:rPr lang="es-ES" dirty="0"/>
              <a:t>5. POO como base de Java.</a:t>
            </a:r>
          </a:p>
          <a:p>
            <a:pPr>
              <a:defRPr/>
            </a:pPr>
            <a:r>
              <a:rPr lang="es-ES" dirty="0"/>
              <a:t>6. Entornos o ambientes para programar en Java(escoger uno y explicar).</a:t>
            </a:r>
          </a:p>
          <a:p>
            <a:pPr>
              <a:defRPr/>
            </a:pPr>
            <a:r>
              <a:rPr lang="es-ES" dirty="0"/>
              <a:t>7. Uso del lenguaje Java  en educacion, de ejemplos.</a:t>
            </a:r>
          </a:p>
          <a:p>
            <a:pPr>
              <a:defRPr/>
            </a:pPr>
            <a:r>
              <a:rPr lang="es-ES" dirty="0"/>
              <a:t>8. Confeccionar un mapa conceptual.</a:t>
            </a:r>
          </a:p>
          <a:p>
            <a:pPr>
              <a:defRPr/>
            </a:pPr>
            <a:r>
              <a:rPr lang="es-ES" dirty="0"/>
              <a:t>9. Que es IHMC Cmap Tools.</a:t>
            </a:r>
          </a:p>
          <a:p>
            <a:pPr>
              <a:defRPr/>
            </a:pPr>
            <a:r>
              <a:rPr lang="es-ES" dirty="0"/>
              <a:t>10. Utilizar de Power – Point.</a:t>
            </a:r>
          </a:p>
          <a:p>
            <a:pPr>
              <a:defRPr/>
            </a:pPr>
            <a:r>
              <a:rPr lang="es-ES" dirty="0"/>
              <a:t>11. ¿Investigacion de java?</a:t>
            </a:r>
          </a:p>
          <a:p>
            <a:pPr>
              <a:defRPr/>
            </a:pPr>
            <a:r>
              <a:rPr lang="es-ES" dirty="0"/>
              <a:t>12. &lt; Ejemplificacion de Java  &gt;</a:t>
            </a:r>
          </a:p>
          <a:p>
            <a:pPr marL="609600" indent="-609600" algn="ctr" fontAlgn="auto">
              <a:spcBef>
                <a:spcPct val="20000"/>
              </a:spcBef>
              <a:spcAft>
                <a:spcPts val="0"/>
              </a:spcAft>
              <a:buClr>
                <a:srgbClr val="FF0000"/>
              </a:buClr>
              <a:buSzPct val="60000"/>
              <a:defRPr/>
            </a:pPr>
            <a:endParaRPr lang="es-MX" sz="2800" kern="0" dirty="0">
              <a:effectLst>
                <a:outerShdw blurRad="38100" dist="38100" dir="2700000" algn="tl">
                  <a:srgbClr val="FFFFFF"/>
                </a:outerShdw>
              </a:effectLst>
              <a:latin typeface="+mn-lt"/>
            </a:endParaRPr>
          </a:p>
          <a:p>
            <a:pPr marL="609600" indent="-609600" algn="ctr" fontAlgn="auto">
              <a:spcBef>
                <a:spcPct val="20000"/>
              </a:spcBef>
              <a:spcAft>
                <a:spcPts val="0"/>
              </a:spcAft>
              <a:buClr>
                <a:srgbClr val="FF0000"/>
              </a:buClr>
              <a:buSzPct val="60000"/>
              <a:defRPr/>
            </a:pPr>
            <a:endParaRPr lang="es-ES" sz="1600" b="1" dirty="0">
              <a:latin typeface="Arial Black" pitchFamily="34" charset="0"/>
            </a:endParaRPr>
          </a:p>
          <a:p>
            <a:pPr marL="609600" indent="-609600" algn="ctr" fontAlgn="auto">
              <a:spcBef>
                <a:spcPct val="20000"/>
              </a:spcBef>
              <a:spcAft>
                <a:spcPts val="0"/>
              </a:spcAft>
              <a:buClr>
                <a:srgbClr val="FF0000"/>
              </a:buClr>
              <a:buSzPct val="60000"/>
              <a:defRPr/>
            </a:pPr>
            <a:endParaRPr lang="es-MX" sz="2000" kern="0" dirty="0">
              <a:effectLst>
                <a:outerShdw blurRad="38100" dist="38100" dir="2700000" algn="tl">
                  <a:srgbClr val="FFFFFF"/>
                </a:outerShdw>
              </a:effectLst>
              <a:latin typeface="+mn-lt"/>
            </a:endParaRPr>
          </a:p>
          <a:p>
            <a:pPr marL="609600" indent="-609600" algn="ctr" fontAlgn="auto">
              <a:spcBef>
                <a:spcPct val="20000"/>
              </a:spcBef>
              <a:spcAft>
                <a:spcPts val="0"/>
              </a:spcAft>
              <a:buClr>
                <a:srgbClr val="FF0000"/>
              </a:buClr>
              <a:buSzPct val="60000"/>
              <a:buFont typeface="Arial" pitchFamily="34" charset="0"/>
              <a:buChar char="•"/>
              <a:defRPr/>
            </a:pPr>
            <a:endParaRPr lang="es-MX" sz="1600" kern="0" dirty="0">
              <a:effectLst>
                <a:outerShdw blurRad="38100" dist="38100" dir="2700000" algn="tl">
                  <a:srgbClr val="FFFFFF"/>
                </a:outerShdw>
              </a:effectLst>
              <a:latin typeface="+mn-lt"/>
            </a:endParaRPr>
          </a:p>
          <a:p>
            <a:pPr marL="609600" indent="-609600" algn="ctr" fontAlgn="auto">
              <a:spcBef>
                <a:spcPct val="20000"/>
              </a:spcBef>
              <a:spcAft>
                <a:spcPts val="0"/>
              </a:spcAft>
              <a:buClr>
                <a:srgbClr val="FF0000"/>
              </a:buClr>
              <a:buSzPct val="60000"/>
              <a:defRPr/>
            </a:pPr>
            <a:endParaRPr lang="es-MX" sz="1600" kern="0" dirty="0">
              <a:effectLst>
                <a:outerShdw blurRad="38100" dist="38100" dir="2700000" algn="tl">
                  <a:srgbClr val="FFFFFF"/>
                </a:outerShdw>
              </a:effectLst>
              <a:latin typeface="+mn-lt"/>
            </a:endParaRPr>
          </a:p>
        </p:txBody>
      </p:sp>
      <p:sp>
        <p:nvSpPr>
          <p:cNvPr id="20484" name="Text Box 8"/>
          <p:cNvSpPr txBox="1">
            <a:spLocks noChangeArrowheads="1" noChangeShapeType="1"/>
          </p:cNvSpPr>
          <p:nvPr/>
        </p:nvSpPr>
        <p:spPr bwMode="auto">
          <a:xfrm>
            <a:off x="3995738" y="2205038"/>
            <a:ext cx="1296987" cy="2447925"/>
          </a:xfrm>
          <a:prstGeom prst="rect">
            <a:avLst/>
          </a:prstGeom>
          <a:blipFill dpi="0" rotWithShape="1">
            <a:blip r:embed="rId4" cstate="print"/>
            <a:srcRect/>
            <a:stretch>
              <a:fillRect/>
            </a:stretch>
          </a:blipFill>
          <a:ln w="0" algn="in">
            <a:noFill/>
            <a:miter lim="800000"/>
            <a:headEnd/>
            <a:tailEnd/>
          </a:ln>
        </p:spPr>
        <p:txBody>
          <a:bodyPr lIns="36195" tIns="36195" rIns="36195" bIns="36195"/>
          <a:lstStyle/>
          <a:p>
            <a:pPr algn="ctr"/>
            <a:endParaRPr lang="es-ES" sz="1200">
              <a:solidFill>
                <a:schemeClr val="bg1"/>
              </a:solidFill>
              <a:latin typeface="Franklin Gothic Demi Cond" pitchFamily="34" charset="0"/>
            </a:endParaRPr>
          </a:p>
          <a:p>
            <a:pPr algn="ctr"/>
            <a:endParaRPr lang="es-ES" sz="1200">
              <a:solidFill>
                <a:schemeClr val="bg1"/>
              </a:solidFill>
              <a:latin typeface="Franklin Gothic Demi Cond" pitchFamily="34" charset="0"/>
            </a:endParaRPr>
          </a:p>
          <a:p>
            <a:pPr algn="ctr"/>
            <a:endParaRPr lang="es-ES" sz="1200">
              <a:solidFill>
                <a:schemeClr val="bg1"/>
              </a:solidFill>
              <a:latin typeface="Franklin Gothic Demi Cond" pitchFamily="34" charset="0"/>
            </a:endParaRPr>
          </a:p>
          <a:p>
            <a:pPr algn="ctr"/>
            <a:endParaRPr lang="es-ES" sz="1200">
              <a:solidFill>
                <a:schemeClr val="bg1"/>
              </a:solidFill>
              <a:latin typeface="Franklin Gothic Demi Cond" pitchFamily="34" charset="0"/>
            </a:endParaRPr>
          </a:p>
          <a:p>
            <a:pPr algn="ctr"/>
            <a:endParaRPr lang="es-ES" sz="1200">
              <a:solidFill>
                <a:schemeClr val="bg1"/>
              </a:solidFill>
              <a:latin typeface="Franklin Gothic Demi Cond" pitchFamily="34" charset="0"/>
            </a:endParaRPr>
          </a:p>
          <a:p>
            <a:pPr algn="ctr"/>
            <a:endParaRPr lang="es-ES" sz="1200">
              <a:solidFill>
                <a:schemeClr val="bg1"/>
              </a:solidFill>
              <a:latin typeface="Franklin Gothic Demi Cond" pitchFamily="34" charset="0"/>
            </a:endParaRPr>
          </a:p>
          <a:p>
            <a:pPr algn="ctr"/>
            <a:endParaRPr lang="es-ES" sz="1200">
              <a:solidFill>
                <a:schemeClr val="bg1"/>
              </a:solidFill>
              <a:latin typeface="Franklin Gothic Demi Cond" pitchFamily="34" charset="0"/>
            </a:endParaRPr>
          </a:p>
          <a:p>
            <a:pPr algn="ctr"/>
            <a:endParaRPr lang="es-ES" sz="1200">
              <a:solidFill>
                <a:schemeClr val="bg1"/>
              </a:solidFill>
              <a:latin typeface="Franklin Gothic Demi Cond" pitchFamily="34" charset="0"/>
            </a:endParaRPr>
          </a:p>
          <a:p>
            <a:pPr algn="ctr"/>
            <a:endParaRPr lang="es-ES" sz="1200">
              <a:solidFill>
                <a:schemeClr val="bg1"/>
              </a:solidFill>
              <a:latin typeface="Franklin Gothic Demi Cond" pitchFamily="34" charset="0"/>
            </a:endParaRPr>
          </a:p>
          <a:p>
            <a:pPr algn="ctr"/>
            <a:endParaRPr lang="es-ES" sz="1200">
              <a:solidFill>
                <a:schemeClr val="bg1"/>
              </a:solidFill>
              <a:latin typeface="Franklin Gothic Demi Cond" pitchFamily="34" charset="0"/>
            </a:endParaRPr>
          </a:p>
          <a:p>
            <a:pPr algn="ctr"/>
            <a:endParaRPr lang="es-ES" sz="1200">
              <a:solidFill>
                <a:schemeClr val="bg1"/>
              </a:solidFill>
              <a:latin typeface="Franklin Gothic Demi Cond" pitchFamily="34" charset="0"/>
            </a:endParaRPr>
          </a:p>
          <a:p>
            <a:pPr algn="ctr"/>
            <a:endParaRPr lang="es-ES" sz="1200">
              <a:solidFill>
                <a:schemeClr val="bg1"/>
              </a:solidFill>
              <a:latin typeface="Franklin Gothic Demi Cond" pitchFamily="34" charset="0"/>
            </a:endParaRPr>
          </a:p>
          <a:p>
            <a:pPr algn="ctr"/>
            <a:endParaRPr lang="es-ES" sz="1200">
              <a:solidFill>
                <a:srgbClr val="FFFFFF"/>
              </a:solidFill>
              <a:latin typeface="Franklin Gothic Demi Cond" pitchFamily="34" charset="0"/>
            </a:endParaRPr>
          </a:p>
          <a:p>
            <a:pPr algn="ctr"/>
            <a:r>
              <a:rPr lang="es-ES" sz="1200">
                <a:solidFill>
                  <a:srgbClr val="FFFFFF"/>
                </a:solidFill>
                <a:latin typeface="Franklin Gothic Demi Cond" pitchFamily="34" charset="0"/>
              </a:rPr>
              <a:t>PRODUCION </a:t>
            </a:r>
          </a:p>
          <a:p>
            <a:pPr algn="ctr"/>
            <a:r>
              <a:rPr lang="es-ES" sz="1200">
                <a:solidFill>
                  <a:srgbClr val="FFFFFF"/>
                </a:solidFill>
                <a:latin typeface="Franklin Gothic Demi Cond" pitchFamily="34" charset="0"/>
              </a:rPr>
              <a:t>JAVA</a:t>
            </a:r>
            <a:endParaRPr lang="es-ES" sz="1200">
              <a:solidFill>
                <a:srgbClr val="FFFFFF"/>
              </a:solidFill>
            </a:endParaRPr>
          </a:p>
        </p:txBody>
      </p:sp>
      <p:sp>
        <p:nvSpPr>
          <p:cNvPr id="20485" name="Line 15"/>
          <p:cNvSpPr>
            <a:spLocks noChangeShapeType="1"/>
          </p:cNvSpPr>
          <p:nvPr/>
        </p:nvSpPr>
        <p:spPr bwMode="auto">
          <a:xfrm flipH="1">
            <a:off x="3779838" y="2060575"/>
            <a:ext cx="1454150" cy="0"/>
          </a:xfrm>
          <a:prstGeom prst="line">
            <a:avLst/>
          </a:prstGeom>
          <a:noFill/>
          <a:ln w="25400" algn="ctr">
            <a:solidFill>
              <a:srgbClr val="000000"/>
            </a:solidFill>
            <a:round/>
            <a:headEnd/>
            <a:tailEnd/>
          </a:ln>
        </p:spPr>
        <p:txBody>
          <a:bodyPr lIns="36576" tIns="36576" rIns="36576" bIns="36576"/>
          <a:lstStyle/>
          <a:p>
            <a:endParaRPr lang="es-ES"/>
          </a:p>
        </p:txBody>
      </p:sp>
      <p:sp>
        <p:nvSpPr>
          <p:cNvPr id="20486" name="Line 15"/>
          <p:cNvSpPr>
            <a:spLocks noChangeShapeType="1"/>
          </p:cNvSpPr>
          <p:nvPr/>
        </p:nvSpPr>
        <p:spPr bwMode="auto">
          <a:xfrm flipH="1">
            <a:off x="3851275" y="5084763"/>
            <a:ext cx="1454150" cy="0"/>
          </a:xfrm>
          <a:prstGeom prst="line">
            <a:avLst/>
          </a:prstGeom>
          <a:noFill/>
          <a:ln w="25400" algn="ctr">
            <a:solidFill>
              <a:srgbClr val="000000"/>
            </a:solidFill>
            <a:round/>
            <a:headEnd/>
            <a:tailEnd/>
          </a:ln>
        </p:spPr>
        <p:txBody>
          <a:bodyPr lIns="36576" tIns="36576" rIns="36576" bIns="36576"/>
          <a:lstStyle/>
          <a:p>
            <a:endParaRPr lang="es-ES"/>
          </a:p>
        </p:txBody>
      </p:sp>
      <p:pic>
        <p:nvPicPr>
          <p:cNvPr id="7" name="Picture 17" descr="EN00319_"/>
          <p:cNvPicPr preferRelativeResize="0">
            <a:picLocks noChangeArrowheads="1" noChangeShapeType="1"/>
          </p:cNvPicPr>
          <p:nvPr/>
        </p:nvPicPr>
        <p:blipFill>
          <a:blip r:embed="rId5" cstate="print"/>
          <a:srcRect/>
          <a:stretch>
            <a:fillRect/>
          </a:stretch>
        </p:blipFill>
        <p:spPr bwMode="auto">
          <a:xfrm>
            <a:off x="251520" y="332656"/>
            <a:ext cx="450850" cy="449263"/>
          </a:xfrm>
          <a:prstGeom prst="rect">
            <a:avLst/>
          </a:prstGeom>
          <a:noFill/>
          <a:ln w="0" algn="in">
            <a:noFill/>
            <a:miter lim="800000"/>
            <a:headEnd/>
            <a:tailEnd/>
          </a:ln>
        </p:spPr>
      </p:pic>
      <p:pic>
        <p:nvPicPr>
          <p:cNvPr id="8" name="Picture 17" descr="EN00319_"/>
          <p:cNvPicPr preferRelativeResize="0">
            <a:picLocks noChangeArrowheads="1" noChangeShapeType="1"/>
          </p:cNvPicPr>
          <p:nvPr/>
        </p:nvPicPr>
        <p:blipFill>
          <a:blip r:embed="rId5" cstate="print"/>
          <a:srcRect/>
          <a:stretch>
            <a:fillRect/>
          </a:stretch>
        </p:blipFill>
        <p:spPr bwMode="auto">
          <a:xfrm>
            <a:off x="5004048" y="260648"/>
            <a:ext cx="450850" cy="449263"/>
          </a:xfrm>
          <a:prstGeom prst="rect">
            <a:avLst/>
          </a:prstGeom>
          <a:noFill/>
          <a:ln w="0" algn="in">
            <a:noFill/>
            <a:miter lim="800000"/>
            <a:headEnd/>
            <a:tailEnd/>
          </a:ln>
        </p:spPr>
      </p:pic>
    </p:spTree>
  </p:cSld>
  <p:clrMapOvr>
    <a:masterClrMapping/>
  </p:clrMapOvr>
  <p:transition spd="med">
    <p:wheel spokes="8"/>
    <p:sndAc>
      <p:stSnd>
        <p:snd r:embed="rId2" name="Endlesslove.wav"/>
      </p:stSnd>
    </p:sndAc>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5" cstate="print"/>
          <a:tile tx="0" ty="0" sx="100000" sy="100000" flip="none" algn="tl"/>
        </a:blipFill>
        <a:effectLst/>
      </p:bgPr>
    </p:bg>
    <p:spTree>
      <p:nvGrpSpPr>
        <p:cNvPr id="1" name=""/>
        <p:cNvGrpSpPr/>
        <p:nvPr/>
      </p:nvGrpSpPr>
      <p:grpSpPr>
        <a:xfrm>
          <a:off x="0" y="0"/>
          <a:ext cx="0" cy="0"/>
          <a:chOff x="0" y="0"/>
          <a:chExt cx="0" cy="0"/>
        </a:xfrm>
      </p:grpSpPr>
      <p:graphicFrame>
        <p:nvGraphicFramePr>
          <p:cNvPr id="55298" name="Object 2"/>
          <p:cNvGraphicFramePr>
            <a:graphicFrameLocks noChangeAspect="1"/>
          </p:cNvGraphicFramePr>
          <p:nvPr/>
        </p:nvGraphicFramePr>
        <p:xfrm>
          <a:off x="251520" y="332656"/>
          <a:ext cx="8640960" cy="6264695"/>
        </p:xfrm>
        <a:graphic>
          <a:graphicData uri="http://schemas.openxmlformats.org/presentationml/2006/ole">
            <p:oleObj spid="_x0000_s39938" name="Worksheet" r:id="rId6" imgW="3438649" imgH="2600238" progId="Excel.Sheet.8">
              <p:embed/>
            </p:oleObj>
          </a:graphicData>
        </a:graphic>
      </p:graphicFrame>
    </p:spTree>
  </p:cSld>
  <p:clrMapOvr>
    <a:masterClrMapping/>
  </p:clrMapOvr>
  <p:transition spd="med">
    <p:wheel spokes="8"/>
    <p:sndAc>
      <p:stSnd>
        <p:snd r:embed="rId4" name="Endlesslove.wav"/>
      </p:stSnd>
    </p:sndAc>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4" cstate="prin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title"/>
          </p:nvPr>
        </p:nvSpPr>
        <p:spPr>
          <a:xfrm>
            <a:off x="539750" y="533400"/>
            <a:ext cx="8353425" cy="879475"/>
          </a:xfrm>
        </p:spPr>
        <p:txBody>
          <a:bodyPr>
            <a:normAutofit/>
          </a:bodyPr>
          <a:lstStyle/>
          <a:p>
            <a:pPr algn="ctr" eaLnBrk="1" hangingPunct="1"/>
            <a:r>
              <a:rPr lang="es-ES" b="1" dirty="0" smtClean="0">
                <a:solidFill>
                  <a:schemeClr val="tx1"/>
                </a:solidFill>
              </a:rPr>
              <a:t>Ejemplo: Construcción en JAVA</a:t>
            </a:r>
          </a:p>
        </p:txBody>
      </p:sp>
      <p:graphicFrame>
        <p:nvGraphicFramePr>
          <p:cNvPr id="1026" name="Object 6"/>
          <p:cNvGraphicFramePr>
            <a:graphicFrameLocks noChangeAspect="1"/>
          </p:cNvGraphicFramePr>
          <p:nvPr/>
        </p:nvGraphicFramePr>
        <p:xfrm>
          <a:off x="333375" y="1485900"/>
          <a:ext cx="8239125" cy="4819650"/>
        </p:xfrm>
        <a:graphic>
          <a:graphicData uri="http://schemas.openxmlformats.org/presentationml/2006/ole">
            <p:oleObj spid="_x0000_s57346" name="Document" r:id="rId5" imgW="8015369" imgH="4683603" progId="Word.Document.8">
              <p:embed/>
            </p:oleObj>
          </a:graphicData>
        </a:graphic>
      </p:graphicFrame>
      <p:sp>
        <p:nvSpPr>
          <p:cNvPr id="5" name="4 Marcador de pie de página"/>
          <p:cNvSpPr txBox="1">
            <a:spLocks/>
          </p:cNvSpPr>
          <p:nvPr/>
        </p:nvSpPr>
        <p:spPr bwMode="auto">
          <a:xfrm>
            <a:off x="457200" y="6597352"/>
            <a:ext cx="5122912" cy="189211"/>
          </a:xfrm>
          <a:prstGeom prst="rect">
            <a:avLst/>
          </a:prstGeom>
          <a:ln>
            <a:miter lim="800000"/>
            <a:headEnd/>
            <a:tailEnd/>
          </a:ln>
        </p:spPr>
        <p:txBody>
          <a:bodyPr vert="horz" wrap="square" lIns="91440" tIns="0" rIns="91440" bIns="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n-US" sz="1200" b="0" i="0" u="none" strike="noStrike" kern="1200" cap="none" spc="0" normalizeH="0" baseline="0" noProof="0" dirty="0" smtClean="0">
                <a:ln>
                  <a:noFill/>
                </a:ln>
                <a:effectLst/>
                <a:uLnTx/>
                <a:uFillTx/>
                <a:latin typeface="+mn-lt"/>
                <a:ea typeface="+mn-ea"/>
                <a:cs typeface="+mn-cs"/>
                <a:hlinkClick r:id="rId6"/>
              </a:rPr>
              <a:t>http://www.hotmail.com</a:t>
            </a:r>
            <a:r>
              <a:rPr kumimoji="0" lang="es-ES" altLang="en-US" sz="1200" b="0" i="0" u="none" strike="noStrike" kern="1200" cap="none" spc="0" normalizeH="0" baseline="0" noProof="0" dirty="0" smtClean="0">
                <a:ln>
                  <a:noFill/>
                </a:ln>
                <a:effectLst/>
                <a:uLnTx/>
                <a:uFillTx/>
                <a:latin typeface="+mn-lt"/>
                <a:ea typeface="+mn-ea"/>
                <a:cs typeface="+mn-cs"/>
              </a:rPr>
              <a:t>  // geoalex25@ hotmail.com</a:t>
            </a:r>
          </a:p>
        </p:txBody>
      </p:sp>
    </p:spTree>
  </p:cSld>
  <p:clrMapOvr>
    <a:masterClrMapping/>
  </p:clrMapOvr>
  <p:transition spd="med">
    <p:wheel spokes="8"/>
    <p:sndAc>
      <p:stSnd>
        <p:snd r:embed="rId3" name="Endlesslove.wav"/>
      </p:st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4" cstate="print"/>
          <a:tile tx="0" ty="0" sx="100000" sy="100000" flip="none" algn="tl"/>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547664" y="188640"/>
            <a:ext cx="6984776" cy="566936"/>
          </a:xfrm>
        </p:spPr>
        <p:txBody>
          <a:bodyPr>
            <a:normAutofit/>
          </a:bodyPr>
          <a:lstStyle/>
          <a:p>
            <a:pPr algn="ctr" eaLnBrk="1" fontAlgn="auto" hangingPunct="1">
              <a:spcAft>
                <a:spcPts val="0"/>
              </a:spcAft>
              <a:defRPr/>
            </a:pPr>
            <a:r>
              <a:rPr lang="es-MX" sz="2400" u="sng" dirty="0">
                <a:solidFill>
                  <a:schemeClr val="tx1"/>
                </a:solidFill>
              </a:rPr>
              <a:t>GRÁFICO EJEMPLO DE EXPANSIÓN </a:t>
            </a:r>
            <a:r>
              <a:rPr lang="es-MX" sz="2400" u="sng" dirty="0" smtClean="0">
                <a:solidFill>
                  <a:schemeClr val="tx1"/>
                </a:solidFill>
              </a:rPr>
              <a:t>LABORAL </a:t>
            </a:r>
            <a:endParaRPr lang="es-ES" sz="2400" u="sng" dirty="0">
              <a:solidFill>
                <a:schemeClr val="tx1"/>
              </a:solidFill>
            </a:endParaRPr>
          </a:p>
        </p:txBody>
      </p:sp>
      <p:sp>
        <p:nvSpPr>
          <p:cNvPr id="66563" name="Line 4"/>
          <p:cNvSpPr>
            <a:spLocks noChangeShapeType="1"/>
          </p:cNvSpPr>
          <p:nvPr/>
        </p:nvSpPr>
        <p:spPr bwMode="auto">
          <a:xfrm>
            <a:off x="1447800" y="6096000"/>
            <a:ext cx="7315200" cy="0"/>
          </a:xfrm>
          <a:prstGeom prst="line">
            <a:avLst/>
          </a:prstGeom>
          <a:noFill/>
          <a:ln w="28575">
            <a:solidFill>
              <a:schemeClr val="tx1"/>
            </a:solidFill>
            <a:round/>
            <a:headEnd/>
            <a:tailEnd type="stealth" w="lg" len="lg"/>
          </a:ln>
        </p:spPr>
        <p:txBody>
          <a:bodyPr/>
          <a:lstStyle/>
          <a:p>
            <a:endParaRPr lang="es-ES"/>
          </a:p>
        </p:txBody>
      </p:sp>
      <p:sp>
        <p:nvSpPr>
          <p:cNvPr id="66564" name="Line 5"/>
          <p:cNvSpPr>
            <a:spLocks noChangeShapeType="1"/>
          </p:cNvSpPr>
          <p:nvPr/>
        </p:nvSpPr>
        <p:spPr bwMode="auto">
          <a:xfrm flipV="1">
            <a:off x="1676400" y="2208213"/>
            <a:ext cx="0" cy="4192587"/>
          </a:xfrm>
          <a:prstGeom prst="line">
            <a:avLst/>
          </a:prstGeom>
          <a:noFill/>
          <a:ln w="31750">
            <a:solidFill>
              <a:schemeClr val="tx1"/>
            </a:solidFill>
            <a:round/>
            <a:headEnd/>
            <a:tailEnd type="stealth" w="lg" len="lg"/>
          </a:ln>
        </p:spPr>
        <p:txBody>
          <a:bodyPr/>
          <a:lstStyle/>
          <a:p>
            <a:endParaRPr lang="es-ES"/>
          </a:p>
        </p:txBody>
      </p:sp>
      <p:sp>
        <p:nvSpPr>
          <p:cNvPr id="66565" name="Line 6"/>
          <p:cNvSpPr>
            <a:spLocks noChangeShapeType="1"/>
          </p:cNvSpPr>
          <p:nvPr/>
        </p:nvSpPr>
        <p:spPr bwMode="auto">
          <a:xfrm flipV="1">
            <a:off x="7808913" y="2284413"/>
            <a:ext cx="0" cy="3810000"/>
          </a:xfrm>
          <a:prstGeom prst="line">
            <a:avLst/>
          </a:prstGeom>
          <a:noFill/>
          <a:ln w="9525">
            <a:solidFill>
              <a:schemeClr val="tx1"/>
            </a:solidFill>
            <a:prstDash val="lgDash"/>
            <a:round/>
            <a:headEnd/>
            <a:tailEnd type="none" w="lg" len="lg"/>
          </a:ln>
        </p:spPr>
        <p:txBody>
          <a:bodyPr/>
          <a:lstStyle/>
          <a:p>
            <a:endParaRPr lang="es-ES"/>
          </a:p>
        </p:txBody>
      </p:sp>
      <p:sp>
        <p:nvSpPr>
          <p:cNvPr id="66566" name="AutoShape 10" descr="Diagonal hacia arriba clara"/>
          <p:cNvSpPr>
            <a:spLocks noChangeArrowheads="1"/>
          </p:cNvSpPr>
          <p:nvPr/>
        </p:nvSpPr>
        <p:spPr bwMode="auto">
          <a:xfrm rot="10800000" flipH="1">
            <a:off x="1676400" y="4341813"/>
            <a:ext cx="1524000" cy="685800"/>
          </a:xfrm>
          <a:prstGeom prst="rtTriangle">
            <a:avLst/>
          </a:prstGeom>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w="9525">
            <a:solidFill>
              <a:schemeClr val="tx1"/>
            </a:solidFill>
            <a:miter lim="800000"/>
            <a:headEnd/>
            <a:tailEnd type="none" w="lg" len="lg"/>
          </a:ln>
        </p:spPr>
        <p:txBody>
          <a:bodyPr wrap="none" anchor="ctr"/>
          <a:lstStyle/>
          <a:p>
            <a:endParaRPr lang="es-ES">
              <a:latin typeface="Trebuchet MS" pitchFamily="34" charset="0"/>
            </a:endParaRPr>
          </a:p>
        </p:txBody>
      </p:sp>
      <p:sp>
        <p:nvSpPr>
          <p:cNvPr id="66567" name="AutoShape 14" descr="Diagonal hacia arriba clara"/>
          <p:cNvSpPr>
            <a:spLocks noChangeArrowheads="1"/>
          </p:cNvSpPr>
          <p:nvPr/>
        </p:nvSpPr>
        <p:spPr bwMode="auto">
          <a:xfrm rot="10800000" flipH="1">
            <a:off x="3200400" y="3656013"/>
            <a:ext cx="1524000" cy="685800"/>
          </a:xfrm>
          <a:prstGeom prst="rtTriangle">
            <a:avLst/>
          </a:prstGeom>
          <a:gradFill>
            <a:gsLst>
              <a:gs pos="0">
                <a:srgbClr val="DDEBCF"/>
              </a:gs>
              <a:gs pos="50000">
                <a:srgbClr val="9CB86E"/>
              </a:gs>
              <a:gs pos="100000">
                <a:srgbClr val="156B13"/>
              </a:gs>
            </a:gsLst>
            <a:lin ang="5400000" scaled="0"/>
          </a:gradFill>
          <a:ln w="9525">
            <a:solidFill>
              <a:schemeClr val="tx1"/>
            </a:solidFill>
            <a:miter lim="800000"/>
            <a:headEnd/>
            <a:tailEnd type="none" w="lg" len="lg"/>
          </a:ln>
        </p:spPr>
        <p:txBody>
          <a:bodyPr wrap="none" anchor="ctr"/>
          <a:lstStyle/>
          <a:p>
            <a:endParaRPr lang="es-ES">
              <a:latin typeface="Trebuchet MS" pitchFamily="34" charset="0"/>
            </a:endParaRPr>
          </a:p>
        </p:txBody>
      </p:sp>
      <p:sp>
        <p:nvSpPr>
          <p:cNvPr id="66568" name="AutoShape 15" descr="Diagonal hacia arriba clara"/>
          <p:cNvSpPr>
            <a:spLocks noChangeArrowheads="1"/>
          </p:cNvSpPr>
          <p:nvPr/>
        </p:nvSpPr>
        <p:spPr bwMode="auto">
          <a:xfrm rot="10800000" flipH="1">
            <a:off x="4724400" y="2970213"/>
            <a:ext cx="1524000" cy="685800"/>
          </a:xfrm>
          <a:prstGeom prst="rtTriangle">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ln w="9525">
            <a:solidFill>
              <a:schemeClr val="tx1"/>
            </a:solidFill>
            <a:miter lim="800000"/>
            <a:headEnd/>
            <a:tailEnd type="none" w="lg" len="lg"/>
          </a:ln>
        </p:spPr>
        <p:txBody>
          <a:bodyPr wrap="none" anchor="ctr"/>
          <a:lstStyle/>
          <a:p>
            <a:endParaRPr lang="es-ES">
              <a:latin typeface="Trebuchet MS" pitchFamily="34" charset="0"/>
            </a:endParaRPr>
          </a:p>
        </p:txBody>
      </p:sp>
      <p:sp>
        <p:nvSpPr>
          <p:cNvPr id="66569" name="AutoShape 16" descr="Diagonal hacia arriba clara"/>
          <p:cNvSpPr>
            <a:spLocks noChangeArrowheads="1"/>
          </p:cNvSpPr>
          <p:nvPr/>
        </p:nvSpPr>
        <p:spPr bwMode="auto">
          <a:xfrm rot="10800000" flipH="1">
            <a:off x="6248400" y="2284413"/>
            <a:ext cx="1524000" cy="685800"/>
          </a:xfrm>
          <a:prstGeom prst="rtTriangle">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w="9525">
            <a:solidFill>
              <a:schemeClr val="tx1"/>
            </a:solidFill>
            <a:miter lim="800000"/>
            <a:headEnd/>
            <a:tailEnd type="none" w="lg" len="lg"/>
          </a:ln>
        </p:spPr>
        <p:txBody>
          <a:bodyPr wrap="none" anchor="ctr"/>
          <a:lstStyle/>
          <a:p>
            <a:endParaRPr lang="es-ES">
              <a:latin typeface="Trebuchet MS" pitchFamily="34" charset="0"/>
            </a:endParaRPr>
          </a:p>
        </p:txBody>
      </p:sp>
      <p:sp>
        <p:nvSpPr>
          <p:cNvPr id="66570" name="Text Box 22"/>
          <p:cNvSpPr txBox="1">
            <a:spLocks noChangeArrowheads="1"/>
          </p:cNvSpPr>
          <p:nvPr/>
        </p:nvSpPr>
        <p:spPr bwMode="auto">
          <a:xfrm>
            <a:off x="0" y="3789363"/>
            <a:ext cx="1600200" cy="915987"/>
          </a:xfrm>
          <a:prstGeom prst="rect">
            <a:avLst/>
          </a:prstGeom>
          <a:noFill/>
          <a:ln w="9525">
            <a:noFill/>
            <a:miter lim="800000"/>
            <a:headEnd/>
            <a:tailEnd type="none" w="lg" len="lg"/>
          </a:ln>
        </p:spPr>
        <p:txBody>
          <a:bodyPr>
            <a:spAutoFit/>
          </a:bodyPr>
          <a:lstStyle/>
          <a:p>
            <a:pPr algn="ctr">
              <a:spcBef>
                <a:spcPct val="50000"/>
              </a:spcBef>
            </a:pPr>
            <a:r>
              <a:rPr lang="es-ES">
                <a:latin typeface="Trebuchet MS" pitchFamily="34" charset="0"/>
              </a:rPr>
              <a:t>Proyección de la demanda</a:t>
            </a:r>
          </a:p>
        </p:txBody>
      </p:sp>
      <p:sp>
        <p:nvSpPr>
          <p:cNvPr id="66571" name="Text Box 24"/>
          <p:cNvSpPr txBox="1">
            <a:spLocks noChangeArrowheads="1"/>
          </p:cNvSpPr>
          <p:nvPr/>
        </p:nvSpPr>
        <p:spPr bwMode="auto">
          <a:xfrm>
            <a:off x="228600" y="2667000"/>
            <a:ext cx="1447800" cy="1249363"/>
          </a:xfrm>
          <a:prstGeom prst="rect">
            <a:avLst/>
          </a:prstGeom>
          <a:noFill/>
          <a:ln w="9525">
            <a:noFill/>
            <a:miter lim="800000"/>
            <a:headEnd/>
            <a:tailEnd type="none" w="lg" len="lg"/>
          </a:ln>
        </p:spPr>
        <p:txBody>
          <a:bodyPr>
            <a:spAutoFit/>
          </a:bodyPr>
          <a:lstStyle/>
          <a:p>
            <a:pPr algn="ctr">
              <a:spcBef>
                <a:spcPct val="20000"/>
              </a:spcBef>
            </a:pPr>
            <a:r>
              <a:rPr lang="es-MX" sz="1600" b="1">
                <a:latin typeface="Trebuchet MS" pitchFamily="34" charset="0"/>
              </a:rPr>
              <a:t>Número</a:t>
            </a:r>
          </a:p>
          <a:p>
            <a:pPr algn="ctr">
              <a:spcBef>
                <a:spcPct val="20000"/>
              </a:spcBef>
            </a:pPr>
            <a:r>
              <a:rPr lang="es-MX" sz="1600" b="1">
                <a:latin typeface="Trebuchet MS" pitchFamily="34" charset="0"/>
              </a:rPr>
              <a:t>De Solicitantes </a:t>
            </a:r>
          </a:p>
          <a:p>
            <a:pPr>
              <a:spcBef>
                <a:spcPct val="50000"/>
              </a:spcBef>
            </a:pPr>
            <a:endParaRPr lang="es-ES" sz="1600" b="1">
              <a:latin typeface="Trebuchet MS" pitchFamily="34" charset="0"/>
            </a:endParaRPr>
          </a:p>
        </p:txBody>
      </p:sp>
      <p:sp>
        <p:nvSpPr>
          <p:cNvPr id="66572" name="Text Box 25"/>
          <p:cNvSpPr txBox="1">
            <a:spLocks noChangeArrowheads="1"/>
          </p:cNvSpPr>
          <p:nvPr/>
        </p:nvSpPr>
        <p:spPr bwMode="auto">
          <a:xfrm>
            <a:off x="1752600" y="6172200"/>
            <a:ext cx="6629400" cy="1004888"/>
          </a:xfrm>
          <a:prstGeom prst="rect">
            <a:avLst/>
          </a:prstGeom>
          <a:noFill/>
          <a:ln w="9525">
            <a:noFill/>
            <a:miter lim="800000"/>
            <a:headEnd/>
            <a:tailEnd type="none" w="lg" len="lg"/>
          </a:ln>
        </p:spPr>
        <p:txBody>
          <a:bodyPr>
            <a:spAutoFit/>
          </a:bodyPr>
          <a:lstStyle/>
          <a:p>
            <a:pPr>
              <a:spcBef>
                <a:spcPct val="20000"/>
              </a:spcBef>
            </a:pPr>
            <a:r>
              <a:rPr lang="es-MX" sz="2400">
                <a:latin typeface="Times New Roman" pitchFamily="18" charset="0"/>
              </a:rPr>
              <a:t>1       2      3      4     5       6      7       8       9    10</a:t>
            </a:r>
            <a:endParaRPr lang="es-ES" sz="2400">
              <a:latin typeface="Times New Roman" pitchFamily="18" charset="0"/>
            </a:endParaRPr>
          </a:p>
          <a:p>
            <a:pPr>
              <a:spcBef>
                <a:spcPct val="50000"/>
              </a:spcBef>
            </a:pPr>
            <a:endParaRPr lang="es-ES" sz="2400">
              <a:latin typeface="Times New Roman" pitchFamily="18" charset="0"/>
            </a:endParaRPr>
          </a:p>
        </p:txBody>
      </p:sp>
      <p:sp>
        <p:nvSpPr>
          <p:cNvPr id="66573" name="Line 26"/>
          <p:cNvSpPr>
            <a:spLocks noChangeShapeType="1"/>
          </p:cNvSpPr>
          <p:nvPr/>
        </p:nvSpPr>
        <p:spPr bwMode="auto">
          <a:xfrm>
            <a:off x="1905000" y="6019800"/>
            <a:ext cx="0" cy="228600"/>
          </a:xfrm>
          <a:prstGeom prst="line">
            <a:avLst/>
          </a:prstGeom>
          <a:noFill/>
          <a:ln w="28575">
            <a:solidFill>
              <a:schemeClr val="tx1"/>
            </a:solidFill>
            <a:round/>
            <a:headEnd/>
            <a:tailEnd/>
          </a:ln>
        </p:spPr>
        <p:txBody>
          <a:bodyPr/>
          <a:lstStyle/>
          <a:p>
            <a:endParaRPr lang="es-ES"/>
          </a:p>
        </p:txBody>
      </p:sp>
      <p:sp>
        <p:nvSpPr>
          <p:cNvPr id="66574" name="Line 27"/>
          <p:cNvSpPr>
            <a:spLocks noChangeShapeType="1"/>
          </p:cNvSpPr>
          <p:nvPr/>
        </p:nvSpPr>
        <p:spPr bwMode="auto">
          <a:xfrm>
            <a:off x="5562600" y="6019800"/>
            <a:ext cx="0" cy="228600"/>
          </a:xfrm>
          <a:prstGeom prst="line">
            <a:avLst/>
          </a:prstGeom>
          <a:noFill/>
          <a:ln w="28575">
            <a:solidFill>
              <a:schemeClr val="tx1"/>
            </a:solidFill>
            <a:round/>
            <a:headEnd/>
            <a:tailEnd/>
          </a:ln>
        </p:spPr>
        <p:txBody>
          <a:bodyPr/>
          <a:lstStyle/>
          <a:p>
            <a:endParaRPr lang="es-ES"/>
          </a:p>
        </p:txBody>
      </p:sp>
      <p:sp>
        <p:nvSpPr>
          <p:cNvPr id="66575" name="Line 28"/>
          <p:cNvSpPr>
            <a:spLocks noChangeShapeType="1"/>
          </p:cNvSpPr>
          <p:nvPr/>
        </p:nvSpPr>
        <p:spPr bwMode="auto">
          <a:xfrm>
            <a:off x="3733800" y="6019800"/>
            <a:ext cx="0" cy="228600"/>
          </a:xfrm>
          <a:prstGeom prst="line">
            <a:avLst/>
          </a:prstGeom>
          <a:noFill/>
          <a:ln w="28575">
            <a:solidFill>
              <a:schemeClr val="tx1"/>
            </a:solidFill>
            <a:round/>
            <a:headEnd/>
            <a:tailEnd/>
          </a:ln>
        </p:spPr>
        <p:txBody>
          <a:bodyPr/>
          <a:lstStyle/>
          <a:p>
            <a:endParaRPr lang="es-ES"/>
          </a:p>
        </p:txBody>
      </p:sp>
      <p:sp>
        <p:nvSpPr>
          <p:cNvPr id="66576" name="Line 29"/>
          <p:cNvSpPr>
            <a:spLocks noChangeShapeType="1"/>
          </p:cNvSpPr>
          <p:nvPr/>
        </p:nvSpPr>
        <p:spPr bwMode="auto">
          <a:xfrm>
            <a:off x="4267200" y="6019800"/>
            <a:ext cx="0" cy="228600"/>
          </a:xfrm>
          <a:prstGeom prst="line">
            <a:avLst/>
          </a:prstGeom>
          <a:noFill/>
          <a:ln w="28575">
            <a:solidFill>
              <a:schemeClr val="tx1"/>
            </a:solidFill>
            <a:round/>
            <a:headEnd/>
            <a:tailEnd/>
          </a:ln>
        </p:spPr>
        <p:txBody>
          <a:bodyPr/>
          <a:lstStyle/>
          <a:p>
            <a:endParaRPr lang="es-ES"/>
          </a:p>
        </p:txBody>
      </p:sp>
      <p:sp>
        <p:nvSpPr>
          <p:cNvPr id="66577" name="Line 30"/>
          <p:cNvSpPr>
            <a:spLocks noChangeShapeType="1"/>
          </p:cNvSpPr>
          <p:nvPr/>
        </p:nvSpPr>
        <p:spPr bwMode="auto">
          <a:xfrm>
            <a:off x="3200400" y="6019800"/>
            <a:ext cx="0" cy="228600"/>
          </a:xfrm>
          <a:prstGeom prst="line">
            <a:avLst/>
          </a:prstGeom>
          <a:noFill/>
          <a:ln w="28575">
            <a:solidFill>
              <a:schemeClr val="tx1"/>
            </a:solidFill>
            <a:round/>
            <a:headEnd/>
            <a:tailEnd/>
          </a:ln>
        </p:spPr>
        <p:txBody>
          <a:bodyPr/>
          <a:lstStyle/>
          <a:p>
            <a:endParaRPr lang="es-ES"/>
          </a:p>
        </p:txBody>
      </p:sp>
      <p:sp>
        <p:nvSpPr>
          <p:cNvPr id="66578" name="Line 31"/>
          <p:cNvSpPr>
            <a:spLocks noChangeShapeType="1"/>
          </p:cNvSpPr>
          <p:nvPr/>
        </p:nvSpPr>
        <p:spPr bwMode="auto">
          <a:xfrm>
            <a:off x="6248400" y="6019800"/>
            <a:ext cx="0" cy="228600"/>
          </a:xfrm>
          <a:prstGeom prst="line">
            <a:avLst/>
          </a:prstGeom>
          <a:noFill/>
          <a:ln w="28575">
            <a:solidFill>
              <a:schemeClr val="tx1"/>
            </a:solidFill>
            <a:round/>
            <a:headEnd/>
            <a:tailEnd/>
          </a:ln>
        </p:spPr>
        <p:txBody>
          <a:bodyPr/>
          <a:lstStyle/>
          <a:p>
            <a:endParaRPr lang="es-ES"/>
          </a:p>
        </p:txBody>
      </p:sp>
      <p:sp>
        <p:nvSpPr>
          <p:cNvPr id="66579" name="Line 32"/>
          <p:cNvSpPr>
            <a:spLocks noChangeShapeType="1"/>
          </p:cNvSpPr>
          <p:nvPr/>
        </p:nvSpPr>
        <p:spPr bwMode="auto">
          <a:xfrm>
            <a:off x="4953000" y="6019800"/>
            <a:ext cx="0" cy="228600"/>
          </a:xfrm>
          <a:prstGeom prst="line">
            <a:avLst/>
          </a:prstGeom>
          <a:noFill/>
          <a:ln w="28575">
            <a:solidFill>
              <a:schemeClr val="tx1"/>
            </a:solidFill>
            <a:round/>
            <a:headEnd/>
            <a:tailEnd/>
          </a:ln>
        </p:spPr>
        <p:txBody>
          <a:bodyPr/>
          <a:lstStyle/>
          <a:p>
            <a:endParaRPr lang="es-ES"/>
          </a:p>
        </p:txBody>
      </p:sp>
      <p:sp>
        <p:nvSpPr>
          <p:cNvPr id="66580" name="Line 33"/>
          <p:cNvSpPr>
            <a:spLocks noChangeShapeType="1"/>
          </p:cNvSpPr>
          <p:nvPr/>
        </p:nvSpPr>
        <p:spPr bwMode="auto">
          <a:xfrm>
            <a:off x="6934200" y="6019800"/>
            <a:ext cx="0" cy="228600"/>
          </a:xfrm>
          <a:prstGeom prst="line">
            <a:avLst/>
          </a:prstGeom>
          <a:noFill/>
          <a:ln w="28575">
            <a:solidFill>
              <a:schemeClr val="tx1"/>
            </a:solidFill>
            <a:round/>
            <a:headEnd/>
            <a:tailEnd/>
          </a:ln>
        </p:spPr>
        <p:txBody>
          <a:bodyPr/>
          <a:lstStyle/>
          <a:p>
            <a:endParaRPr lang="es-ES"/>
          </a:p>
        </p:txBody>
      </p:sp>
      <p:sp>
        <p:nvSpPr>
          <p:cNvPr id="66581" name="Line 34"/>
          <p:cNvSpPr>
            <a:spLocks noChangeShapeType="1"/>
          </p:cNvSpPr>
          <p:nvPr/>
        </p:nvSpPr>
        <p:spPr bwMode="auto">
          <a:xfrm>
            <a:off x="7620000" y="6019800"/>
            <a:ext cx="0" cy="228600"/>
          </a:xfrm>
          <a:prstGeom prst="line">
            <a:avLst/>
          </a:prstGeom>
          <a:noFill/>
          <a:ln w="28575">
            <a:solidFill>
              <a:schemeClr val="tx1"/>
            </a:solidFill>
            <a:round/>
            <a:headEnd/>
            <a:tailEnd/>
          </a:ln>
        </p:spPr>
        <p:txBody>
          <a:bodyPr/>
          <a:lstStyle/>
          <a:p>
            <a:endParaRPr lang="es-ES"/>
          </a:p>
        </p:txBody>
      </p:sp>
      <p:sp>
        <p:nvSpPr>
          <p:cNvPr id="66582" name="Line 35"/>
          <p:cNvSpPr>
            <a:spLocks noChangeShapeType="1"/>
          </p:cNvSpPr>
          <p:nvPr/>
        </p:nvSpPr>
        <p:spPr bwMode="auto">
          <a:xfrm>
            <a:off x="2590800" y="6019800"/>
            <a:ext cx="0" cy="228600"/>
          </a:xfrm>
          <a:prstGeom prst="line">
            <a:avLst/>
          </a:prstGeom>
          <a:noFill/>
          <a:ln w="28575">
            <a:solidFill>
              <a:schemeClr val="tx1"/>
            </a:solidFill>
            <a:round/>
            <a:headEnd/>
            <a:tailEnd/>
          </a:ln>
        </p:spPr>
        <p:txBody>
          <a:bodyPr/>
          <a:lstStyle/>
          <a:p>
            <a:endParaRPr lang="es-ES"/>
          </a:p>
        </p:txBody>
      </p:sp>
      <p:sp>
        <p:nvSpPr>
          <p:cNvPr id="66583" name="Text Box 36"/>
          <p:cNvSpPr txBox="1">
            <a:spLocks noChangeArrowheads="1"/>
          </p:cNvSpPr>
          <p:nvPr/>
        </p:nvSpPr>
        <p:spPr bwMode="auto">
          <a:xfrm>
            <a:off x="7812360" y="6165850"/>
            <a:ext cx="1152128" cy="646331"/>
          </a:xfrm>
          <a:prstGeom prst="rect">
            <a:avLst/>
          </a:prstGeom>
          <a:noFill/>
          <a:ln w="9525">
            <a:noFill/>
            <a:miter lim="800000"/>
            <a:headEnd/>
            <a:tailEnd type="none" w="lg" len="lg"/>
          </a:ln>
        </p:spPr>
        <p:txBody>
          <a:bodyPr wrap="square">
            <a:spAutoFit/>
          </a:bodyPr>
          <a:lstStyle/>
          <a:p>
            <a:pPr algn="ctr">
              <a:spcBef>
                <a:spcPct val="50000"/>
              </a:spcBef>
            </a:pPr>
            <a:r>
              <a:rPr lang="es-ES" dirty="0" smtClean="0">
                <a:latin typeface="Times New Roman" pitchFamily="18" charset="0"/>
              </a:rPr>
              <a:t>BYTES </a:t>
            </a:r>
            <a:r>
              <a:rPr lang="es-ES" dirty="0">
                <a:latin typeface="Times New Roman" pitchFamily="18" charset="0"/>
              </a:rPr>
              <a:t>%</a:t>
            </a:r>
          </a:p>
        </p:txBody>
      </p:sp>
      <p:sp>
        <p:nvSpPr>
          <p:cNvPr id="66584" name="Line 37"/>
          <p:cNvSpPr>
            <a:spLocks noChangeShapeType="1"/>
          </p:cNvSpPr>
          <p:nvPr/>
        </p:nvSpPr>
        <p:spPr bwMode="auto">
          <a:xfrm flipV="1">
            <a:off x="1676400" y="2286000"/>
            <a:ext cx="6172200" cy="2743200"/>
          </a:xfrm>
          <a:prstGeom prst="line">
            <a:avLst/>
          </a:prstGeom>
          <a:noFill/>
          <a:ln w="28575">
            <a:solidFill>
              <a:schemeClr val="tx1"/>
            </a:solidFill>
            <a:prstDash val="dash"/>
            <a:round/>
            <a:headEnd/>
            <a:tailEnd type="none" w="lg" len="lg"/>
          </a:ln>
        </p:spPr>
        <p:txBody>
          <a:bodyPr/>
          <a:lstStyle/>
          <a:p>
            <a:endParaRPr lang="es-ES"/>
          </a:p>
        </p:txBody>
      </p:sp>
      <p:sp>
        <p:nvSpPr>
          <p:cNvPr id="34" name="33 Rectángulo"/>
          <p:cNvSpPr/>
          <p:nvPr/>
        </p:nvSpPr>
        <p:spPr>
          <a:xfrm>
            <a:off x="4284663" y="4149725"/>
            <a:ext cx="1366837" cy="914400"/>
          </a:xfrm>
          <a:prstGeom prst="rect">
            <a:avLst/>
          </a:prstGeom>
          <a:no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dirty="0">
                <a:solidFill>
                  <a:schemeClr val="tx1"/>
                </a:solidFill>
              </a:rPr>
              <a:t>Capacidad comercial</a:t>
            </a:r>
          </a:p>
        </p:txBody>
      </p:sp>
      <p:cxnSp>
        <p:nvCxnSpPr>
          <p:cNvPr id="36" name="35 Conector recto de flecha"/>
          <p:cNvCxnSpPr>
            <a:stCxn id="66567" idx="2"/>
            <a:endCxn id="34" idx="1"/>
          </p:cNvCxnSpPr>
          <p:nvPr/>
        </p:nvCxnSpPr>
        <p:spPr>
          <a:xfrm>
            <a:off x="3200400" y="3656013"/>
            <a:ext cx="1084263" cy="950912"/>
          </a:xfrm>
          <a:prstGeom prst="straightConnector1">
            <a:avLst/>
          </a:prstGeom>
          <a:ln w="28575">
            <a:solidFill>
              <a:srgbClr val="00FFFF"/>
            </a:solidFill>
            <a:tailEnd type="arrow"/>
          </a:ln>
        </p:spPr>
        <p:style>
          <a:lnRef idx="1">
            <a:schemeClr val="accent1"/>
          </a:lnRef>
          <a:fillRef idx="0">
            <a:schemeClr val="accent1"/>
          </a:fillRef>
          <a:effectRef idx="0">
            <a:schemeClr val="accent1"/>
          </a:effectRef>
          <a:fontRef idx="minor">
            <a:schemeClr val="tx1"/>
          </a:fontRef>
        </p:style>
      </p:cxnSp>
      <p:sp>
        <p:nvSpPr>
          <p:cNvPr id="42" name="41 Rectángulo"/>
          <p:cNvSpPr/>
          <p:nvPr/>
        </p:nvSpPr>
        <p:spPr>
          <a:xfrm>
            <a:off x="2627313" y="4868863"/>
            <a:ext cx="1368425" cy="914400"/>
          </a:xfrm>
          <a:prstGeom prst="rect">
            <a:avLst/>
          </a:prstGeom>
          <a:no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dirty="0">
                <a:solidFill>
                  <a:schemeClr val="tx1"/>
                </a:solidFill>
              </a:rPr>
              <a:t>Capacidad Privada</a:t>
            </a:r>
          </a:p>
        </p:txBody>
      </p:sp>
      <p:sp>
        <p:nvSpPr>
          <p:cNvPr id="43" name="42 Rectángulo"/>
          <p:cNvSpPr/>
          <p:nvPr/>
        </p:nvSpPr>
        <p:spPr>
          <a:xfrm>
            <a:off x="3276600" y="981075"/>
            <a:ext cx="2303463" cy="914400"/>
          </a:xfrm>
          <a:prstGeom prst="rect">
            <a:avLst/>
          </a:prstGeom>
          <a:no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dirty="0">
                <a:solidFill>
                  <a:schemeClr val="tx1"/>
                </a:solidFill>
              </a:rPr>
              <a:t>Capacidad Gubernamental</a:t>
            </a:r>
          </a:p>
        </p:txBody>
      </p:sp>
      <p:sp>
        <p:nvSpPr>
          <p:cNvPr id="44" name="43 Rectángulo"/>
          <p:cNvSpPr/>
          <p:nvPr/>
        </p:nvSpPr>
        <p:spPr>
          <a:xfrm>
            <a:off x="6372225" y="3068638"/>
            <a:ext cx="1368425" cy="914400"/>
          </a:xfrm>
          <a:prstGeom prst="rect">
            <a:avLst/>
          </a:prstGeom>
          <a:no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dirty="0">
                <a:solidFill>
                  <a:schemeClr val="tx1"/>
                </a:solidFill>
              </a:rPr>
              <a:t>Capacidad Industrial</a:t>
            </a:r>
          </a:p>
        </p:txBody>
      </p:sp>
      <p:cxnSp>
        <p:nvCxnSpPr>
          <p:cNvPr id="45" name="44 Conector recto de flecha"/>
          <p:cNvCxnSpPr>
            <a:stCxn id="31" idx="2"/>
            <a:endCxn id="42" idx="0"/>
          </p:cNvCxnSpPr>
          <p:nvPr/>
        </p:nvCxnSpPr>
        <p:spPr>
          <a:xfrm>
            <a:off x="2447925" y="4365625"/>
            <a:ext cx="863600" cy="503238"/>
          </a:xfrm>
          <a:prstGeom prst="straightConnector1">
            <a:avLst/>
          </a:prstGeom>
          <a:ln w="28575">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48" name="47 Conector recto de flecha"/>
          <p:cNvCxnSpPr>
            <a:endCxn id="44" idx="1"/>
          </p:cNvCxnSpPr>
          <p:nvPr/>
        </p:nvCxnSpPr>
        <p:spPr>
          <a:xfrm>
            <a:off x="5508625" y="3284538"/>
            <a:ext cx="863600" cy="241300"/>
          </a:xfrm>
          <a:prstGeom prst="straightConnector1">
            <a:avLst/>
          </a:prstGeom>
          <a:ln w="28575">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52" name="51 Conector recto de flecha"/>
          <p:cNvCxnSpPr>
            <a:stCxn id="43" idx="2"/>
            <a:endCxn id="66568" idx="2"/>
          </p:cNvCxnSpPr>
          <p:nvPr/>
        </p:nvCxnSpPr>
        <p:spPr>
          <a:xfrm>
            <a:off x="4427538" y="1895475"/>
            <a:ext cx="296862" cy="1074738"/>
          </a:xfrm>
          <a:prstGeom prst="straightConnector1">
            <a:avLst/>
          </a:prstGeom>
          <a:ln w="28575">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53" name="52 Conector recto de flecha"/>
          <p:cNvCxnSpPr>
            <a:stCxn id="43" idx="2"/>
            <a:endCxn id="66569" idx="2"/>
          </p:cNvCxnSpPr>
          <p:nvPr/>
        </p:nvCxnSpPr>
        <p:spPr>
          <a:xfrm>
            <a:off x="4427538" y="1895475"/>
            <a:ext cx="1820862" cy="388938"/>
          </a:xfrm>
          <a:prstGeom prst="straightConnector1">
            <a:avLst/>
          </a:prstGeom>
          <a:ln w="28575">
            <a:solidFill>
              <a:srgbClr val="00FFFF"/>
            </a:solidFill>
            <a:tailEnd type="arrow"/>
          </a:ln>
        </p:spPr>
        <p:style>
          <a:lnRef idx="1">
            <a:schemeClr val="accent1"/>
          </a:lnRef>
          <a:fillRef idx="0">
            <a:schemeClr val="accent1"/>
          </a:fillRef>
          <a:effectRef idx="0">
            <a:schemeClr val="accent1"/>
          </a:effectRef>
          <a:fontRef idx="minor">
            <a:schemeClr val="tx1"/>
          </a:fontRef>
        </p:style>
      </p:cxnSp>
      <p:pic>
        <p:nvPicPr>
          <p:cNvPr id="66594" name="Imagen 22" descr="http://www.monografias.com/trabajos/java/Image172.gif"/>
          <p:cNvPicPr>
            <a:picLocks noChangeAspect="1" noChangeArrowheads="1"/>
          </p:cNvPicPr>
          <p:nvPr/>
        </p:nvPicPr>
        <p:blipFill>
          <a:blip r:embed="rId5" cstate="print"/>
          <a:srcRect/>
          <a:stretch>
            <a:fillRect/>
          </a:stretch>
        </p:blipFill>
        <p:spPr bwMode="auto">
          <a:xfrm>
            <a:off x="1763713" y="2349500"/>
            <a:ext cx="1368425" cy="2019300"/>
          </a:xfrm>
          <a:prstGeom prst="rect">
            <a:avLst/>
          </a:prstGeom>
          <a:noFill/>
          <a:ln w="9525">
            <a:noFill/>
            <a:miter lim="800000"/>
            <a:headEnd/>
            <a:tailEnd/>
          </a:ln>
        </p:spPr>
      </p:pic>
    </p:spTree>
  </p:cSld>
  <p:clrMapOvr>
    <a:masterClrMapping/>
  </p:clrMapOvr>
  <p:transition spd="med">
    <p:wheel spokes="8"/>
    <p:sndAc>
      <p:stSnd>
        <p:snd r:embed="rId3" name="Endlesslove.wav"/>
      </p:st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4" cstate="print"/>
          <a:tile tx="0" ty="0" sx="100000" sy="100000" flip="none" algn="tl"/>
        </a:blipFill>
        <a:effectLst/>
      </p:bgPr>
    </p:bg>
    <p:spTree>
      <p:nvGrpSpPr>
        <p:cNvPr id="1" name=""/>
        <p:cNvGrpSpPr/>
        <p:nvPr/>
      </p:nvGrpSpPr>
      <p:grpSpPr>
        <a:xfrm>
          <a:off x="0" y="0"/>
          <a:ext cx="0" cy="0"/>
          <a:chOff x="0" y="0"/>
          <a:chExt cx="0" cy="0"/>
        </a:xfrm>
      </p:grpSpPr>
      <p:pic>
        <p:nvPicPr>
          <p:cNvPr id="67586" name="Imagen 20" descr="http://www.monografias.com/trabajos/java/Image170.gif"/>
          <p:cNvPicPr>
            <a:picLocks noChangeAspect="1" noChangeArrowheads="1"/>
          </p:cNvPicPr>
          <p:nvPr/>
        </p:nvPicPr>
        <p:blipFill>
          <a:blip r:embed="rId5" cstate="print"/>
          <a:srcRect/>
          <a:stretch>
            <a:fillRect/>
          </a:stretch>
        </p:blipFill>
        <p:spPr bwMode="auto">
          <a:xfrm>
            <a:off x="3492500" y="2565400"/>
            <a:ext cx="2038350" cy="1600200"/>
          </a:xfrm>
          <a:prstGeom prst="rect">
            <a:avLst/>
          </a:prstGeom>
          <a:noFill/>
          <a:ln w="9525">
            <a:noFill/>
            <a:miter lim="800000"/>
            <a:headEnd/>
            <a:tailEnd/>
          </a:ln>
        </p:spPr>
      </p:pic>
      <p:sp>
        <p:nvSpPr>
          <p:cNvPr id="69634" name="Rectangle 2"/>
          <p:cNvSpPr>
            <a:spLocks noGrp="1" noChangeArrowheads="1"/>
          </p:cNvSpPr>
          <p:nvPr>
            <p:ph type="title"/>
          </p:nvPr>
        </p:nvSpPr>
        <p:spPr>
          <a:xfrm>
            <a:off x="179388" y="188640"/>
            <a:ext cx="8964612" cy="359296"/>
          </a:xfrm>
        </p:spPr>
        <p:txBody>
          <a:bodyPr>
            <a:normAutofit/>
          </a:bodyPr>
          <a:lstStyle/>
          <a:p>
            <a:pPr algn="ctr" eaLnBrk="1" fontAlgn="auto" hangingPunct="1">
              <a:spcAft>
                <a:spcPts val="0"/>
              </a:spcAft>
              <a:defRPr/>
            </a:pPr>
            <a:r>
              <a:rPr lang="es-MX" sz="2000" u="sng" dirty="0">
                <a:solidFill>
                  <a:schemeClr val="tx1"/>
                </a:solidFill>
                <a:latin typeface="Arial" charset="0"/>
              </a:rPr>
              <a:t>GR</a:t>
            </a:r>
            <a:r>
              <a:rPr lang="es-MX" sz="2000" u="sng" dirty="0">
                <a:solidFill>
                  <a:schemeClr val="tx1"/>
                </a:solidFill>
                <a:latin typeface="Tahoma"/>
              </a:rPr>
              <a:t>Á</a:t>
            </a:r>
            <a:r>
              <a:rPr lang="es-MX" sz="2000" u="sng" dirty="0">
                <a:solidFill>
                  <a:schemeClr val="tx1"/>
                </a:solidFill>
                <a:latin typeface="Arial" charset="0"/>
              </a:rPr>
              <a:t>FICO EJEMPLO DE TAMA</a:t>
            </a:r>
            <a:r>
              <a:rPr lang="es-MX" sz="2000" u="sng" dirty="0">
                <a:solidFill>
                  <a:schemeClr val="tx1"/>
                </a:solidFill>
                <a:latin typeface="Tahoma"/>
              </a:rPr>
              <a:t>Ñ</a:t>
            </a:r>
            <a:r>
              <a:rPr lang="es-MX" sz="2000" u="sng" dirty="0">
                <a:solidFill>
                  <a:schemeClr val="tx1"/>
                </a:solidFill>
                <a:latin typeface="Arial" charset="0"/>
              </a:rPr>
              <a:t>O </a:t>
            </a:r>
            <a:r>
              <a:rPr lang="es-MX" sz="2000" u="sng" dirty="0" smtClean="0">
                <a:solidFill>
                  <a:schemeClr val="tx1"/>
                </a:solidFill>
                <a:latin typeface="Arial" charset="0"/>
              </a:rPr>
              <a:t>REDUCIDO DE  </a:t>
            </a:r>
            <a:r>
              <a:rPr lang="es-MX" sz="2000" i="1" u="sng" dirty="0" smtClean="0">
                <a:solidFill>
                  <a:schemeClr val="tx1"/>
                </a:solidFill>
                <a:latin typeface="Arial" charset="0"/>
              </a:rPr>
              <a:t>EXPANSI</a:t>
            </a:r>
            <a:r>
              <a:rPr lang="es-MX" sz="2000" i="1" u="sng" dirty="0" smtClean="0">
                <a:solidFill>
                  <a:schemeClr val="tx1"/>
                </a:solidFill>
                <a:latin typeface="Tahoma"/>
              </a:rPr>
              <a:t>Ó</a:t>
            </a:r>
            <a:r>
              <a:rPr lang="es-MX" sz="2000" i="1" u="sng" dirty="0" smtClean="0">
                <a:solidFill>
                  <a:schemeClr val="tx1"/>
                </a:solidFill>
                <a:latin typeface="Arial" charset="0"/>
              </a:rPr>
              <a:t>N</a:t>
            </a:r>
            <a:endParaRPr lang="es-ES" sz="2000" i="1" u="sng" dirty="0">
              <a:solidFill>
                <a:schemeClr val="tx1"/>
              </a:solidFill>
              <a:latin typeface="Arial" charset="0"/>
            </a:endParaRPr>
          </a:p>
        </p:txBody>
      </p:sp>
      <p:sp>
        <p:nvSpPr>
          <p:cNvPr id="67588" name="Rectangle 3"/>
          <p:cNvSpPr>
            <a:spLocks noGrp="1" noChangeArrowheads="1"/>
          </p:cNvSpPr>
          <p:nvPr>
            <p:ph type="body" idx="1"/>
          </p:nvPr>
        </p:nvSpPr>
        <p:spPr>
          <a:xfrm>
            <a:off x="511175" y="1981200"/>
            <a:ext cx="7772400" cy="4114800"/>
          </a:xfrm>
        </p:spPr>
        <p:txBody>
          <a:bodyPr/>
          <a:lstStyle/>
          <a:p>
            <a:pPr eaLnBrk="1" hangingPunct="1">
              <a:buFont typeface="Monotype Sorts"/>
              <a:buNone/>
            </a:pPr>
            <a:r>
              <a:rPr lang="es-MX" sz="1800" smtClean="0">
                <a:latin typeface="Arial" pitchFamily="34" charset="0"/>
              </a:rPr>
              <a:t>               </a:t>
            </a:r>
            <a:endParaRPr lang="es-ES" sz="1800" smtClean="0">
              <a:latin typeface="Arial" pitchFamily="34" charset="0"/>
            </a:endParaRPr>
          </a:p>
        </p:txBody>
      </p:sp>
      <p:sp>
        <p:nvSpPr>
          <p:cNvPr id="67589" name="Line 5"/>
          <p:cNvSpPr>
            <a:spLocks noChangeShapeType="1"/>
          </p:cNvSpPr>
          <p:nvPr/>
        </p:nvSpPr>
        <p:spPr bwMode="auto">
          <a:xfrm>
            <a:off x="1273175" y="6096000"/>
            <a:ext cx="7315200" cy="0"/>
          </a:xfrm>
          <a:prstGeom prst="line">
            <a:avLst/>
          </a:prstGeom>
          <a:noFill/>
          <a:ln w="9525">
            <a:solidFill>
              <a:schemeClr val="tx1"/>
            </a:solidFill>
            <a:round/>
            <a:headEnd/>
            <a:tailEnd type="stealth" w="lg" len="lg"/>
          </a:ln>
        </p:spPr>
        <p:txBody>
          <a:bodyPr/>
          <a:lstStyle/>
          <a:p>
            <a:endParaRPr lang="es-ES"/>
          </a:p>
        </p:txBody>
      </p:sp>
      <p:sp>
        <p:nvSpPr>
          <p:cNvPr id="67590" name="Line 6"/>
          <p:cNvSpPr>
            <a:spLocks noChangeShapeType="1"/>
          </p:cNvSpPr>
          <p:nvPr/>
        </p:nvSpPr>
        <p:spPr bwMode="auto">
          <a:xfrm flipV="1">
            <a:off x="1501775" y="2208213"/>
            <a:ext cx="0" cy="4192587"/>
          </a:xfrm>
          <a:prstGeom prst="line">
            <a:avLst/>
          </a:prstGeom>
          <a:noFill/>
          <a:ln w="9525">
            <a:solidFill>
              <a:schemeClr val="tx1"/>
            </a:solidFill>
            <a:round/>
            <a:headEnd/>
            <a:tailEnd type="stealth" w="lg" len="lg"/>
          </a:ln>
        </p:spPr>
        <p:txBody>
          <a:bodyPr/>
          <a:lstStyle/>
          <a:p>
            <a:endParaRPr lang="es-ES"/>
          </a:p>
        </p:txBody>
      </p:sp>
      <p:sp>
        <p:nvSpPr>
          <p:cNvPr id="67591" name="Line 7"/>
          <p:cNvSpPr>
            <a:spLocks noChangeShapeType="1"/>
          </p:cNvSpPr>
          <p:nvPr/>
        </p:nvSpPr>
        <p:spPr bwMode="auto">
          <a:xfrm flipV="1">
            <a:off x="7634288" y="2284413"/>
            <a:ext cx="0" cy="3810000"/>
          </a:xfrm>
          <a:prstGeom prst="line">
            <a:avLst/>
          </a:prstGeom>
          <a:noFill/>
          <a:ln w="9525">
            <a:solidFill>
              <a:schemeClr val="tx1"/>
            </a:solidFill>
            <a:prstDash val="lgDash"/>
            <a:round/>
            <a:headEnd/>
            <a:tailEnd type="none" w="lg" len="lg"/>
          </a:ln>
        </p:spPr>
        <p:txBody>
          <a:bodyPr/>
          <a:lstStyle/>
          <a:p>
            <a:endParaRPr lang="es-ES"/>
          </a:p>
        </p:txBody>
      </p:sp>
      <p:sp>
        <p:nvSpPr>
          <p:cNvPr id="67592" name="Text Box 14"/>
          <p:cNvSpPr txBox="1">
            <a:spLocks noChangeArrowheads="1"/>
          </p:cNvSpPr>
          <p:nvPr/>
        </p:nvSpPr>
        <p:spPr bwMode="auto">
          <a:xfrm>
            <a:off x="4139952" y="1412776"/>
            <a:ext cx="3505200" cy="646331"/>
          </a:xfrm>
          <a:prstGeom prst="rect">
            <a:avLst/>
          </a:prstGeom>
          <a:noFill/>
          <a:ln w="9525">
            <a:solidFill>
              <a:schemeClr val="tx1"/>
            </a:solidFill>
            <a:miter lim="800000"/>
            <a:headEnd/>
            <a:tailEnd type="none" w="lg" len="lg"/>
          </a:ln>
        </p:spPr>
        <p:txBody>
          <a:bodyPr wrap="square">
            <a:spAutoFit/>
          </a:bodyPr>
          <a:lstStyle/>
          <a:p>
            <a:pPr algn="ctr">
              <a:spcBef>
                <a:spcPct val="50000"/>
              </a:spcBef>
            </a:pPr>
            <a:r>
              <a:rPr lang="es-ES" dirty="0">
                <a:latin typeface="Trebuchet MS" pitchFamily="34" charset="0"/>
              </a:rPr>
              <a:t>Proyección de la </a:t>
            </a:r>
            <a:r>
              <a:rPr lang="es-ES" dirty="0" smtClean="0">
                <a:latin typeface="Trebuchet MS" pitchFamily="34" charset="0"/>
              </a:rPr>
              <a:t>demanda adquirida.</a:t>
            </a:r>
            <a:endParaRPr lang="es-ES" dirty="0">
              <a:latin typeface="Trebuchet MS" pitchFamily="34" charset="0"/>
            </a:endParaRPr>
          </a:p>
        </p:txBody>
      </p:sp>
      <p:sp>
        <p:nvSpPr>
          <p:cNvPr id="67593" name="Text Box 15"/>
          <p:cNvSpPr txBox="1">
            <a:spLocks noChangeArrowheads="1"/>
          </p:cNvSpPr>
          <p:nvPr/>
        </p:nvSpPr>
        <p:spPr bwMode="auto">
          <a:xfrm>
            <a:off x="1196975" y="5638800"/>
            <a:ext cx="5105400" cy="366713"/>
          </a:xfrm>
          <a:prstGeom prst="rect">
            <a:avLst/>
          </a:prstGeom>
          <a:noFill/>
          <a:ln w="9525">
            <a:noFill/>
            <a:miter lim="800000"/>
            <a:headEnd/>
            <a:tailEnd type="none" w="lg" len="lg"/>
          </a:ln>
        </p:spPr>
        <p:txBody>
          <a:bodyPr>
            <a:spAutoFit/>
          </a:bodyPr>
          <a:lstStyle/>
          <a:p>
            <a:pPr algn="ctr">
              <a:spcBef>
                <a:spcPct val="50000"/>
              </a:spcBef>
            </a:pPr>
            <a:r>
              <a:rPr lang="es-ES">
                <a:latin typeface="Trebuchet MS" pitchFamily="34" charset="0"/>
              </a:rPr>
              <a:t>Capacidad inicial (Proyecto Piloto)</a:t>
            </a:r>
          </a:p>
        </p:txBody>
      </p:sp>
      <p:sp>
        <p:nvSpPr>
          <p:cNvPr id="67594" name="Text Box 16"/>
          <p:cNvSpPr txBox="1">
            <a:spLocks noChangeArrowheads="1"/>
          </p:cNvSpPr>
          <p:nvPr/>
        </p:nvSpPr>
        <p:spPr bwMode="auto">
          <a:xfrm>
            <a:off x="53975" y="2667001"/>
            <a:ext cx="1447800" cy="1249573"/>
          </a:xfrm>
          <a:prstGeom prst="rect">
            <a:avLst/>
          </a:prstGeom>
          <a:noFill/>
          <a:ln w="9525">
            <a:noFill/>
            <a:miter lim="800000"/>
            <a:headEnd/>
            <a:tailEnd type="none" w="lg" len="lg"/>
          </a:ln>
        </p:spPr>
        <p:txBody>
          <a:bodyPr wrap="square">
            <a:spAutoFit/>
          </a:bodyPr>
          <a:lstStyle/>
          <a:p>
            <a:pPr algn="ctr">
              <a:spcBef>
                <a:spcPct val="20000"/>
              </a:spcBef>
            </a:pPr>
            <a:r>
              <a:rPr lang="es-MX" sz="1600" b="1" dirty="0">
                <a:latin typeface="Trebuchet MS" pitchFamily="34" charset="0"/>
              </a:rPr>
              <a:t>Número</a:t>
            </a:r>
          </a:p>
          <a:p>
            <a:pPr algn="ctr">
              <a:spcBef>
                <a:spcPct val="20000"/>
              </a:spcBef>
            </a:pPr>
            <a:r>
              <a:rPr lang="es-MX" sz="1600" b="1" dirty="0">
                <a:latin typeface="Trebuchet MS" pitchFamily="34" charset="0"/>
              </a:rPr>
              <a:t>De </a:t>
            </a:r>
            <a:r>
              <a:rPr lang="es-MX" sz="1600" b="1" dirty="0" smtClean="0">
                <a:latin typeface="Trebuchet MS" pitchFamily="34" charset="0"/>
              </a:rPr>
              <a:t>Solicitud del Negocio</a:t>
            </a:r>
            <a:endParaRPr lang="es-MX" sz="1600" b="1" dirty="0">
              <a:latin typeface="Trebuchet MS" pitchFamily="34" charset="0"/>
            </a:endParaRPr>
          </a:p>
          <a:p>
            <a:pPr>
              <a:spcBef>
                <a:spcPct val="50000"/>
              </a:spcBef>
            </a:pPr>
            <a:endParaRPr lang="es-ES" sz="1600" b="1" dirty="0">
              <a:latin typeface="Trebuchet MS" pitchFamily="34" charset="0"/>
            </a:endParaRPr>
          </a:p>
        </p:txBody>
      </p:sp>
      <p:sp>
        <p:nvSpPr>
          <p:cNvPr id="67595" name="Line 17"/>
          <p:cNvSpPr>
            <a:spLocks noChangeShapeType="1"/>
          </p:cNvSpPr>
          <p:nvPr/>
        </p:nvSpPr>
        <p:spPr bwMode="auto">
          <a:xfrm>
            <a:off x="1730375" y="6019800"/>
            <a:ext cx="0" cy="228600"/>
          </a:xfrm>
          <a:prstGeom prst="line">
            <a:avLst/>
          </a:prstGeom>
          <a:noFill/>
          <a:ln w="9525">
            <a:solidFill>
              <a:schemeClr val="tx1"/>
            </a:solidFill>
            <a:round/>
            <a:headEnd/>
            <a:tailEnd/>
          </a:ln>
        </p:spPr>
        <p:txBody>
          <a:bodyPr/>
          <a:lstStyle/>
          <a:p>
            <a:endParaRPr lang="es-ES"/>
          </a:p>
        </p:txBody>
      </p:sp>
      <p:sp>
        <p:nvSpPr>
          <p:cNvPr id="67596" name="Line 18"/>
          <p:cNvSpPr>
            <a:spLocks noChangeShapeType="1"/>
          </p:cNvSpPr>
          <p:nvPr/>
        </p:nvSpPr>
        <p:spPr bwMode="auto">
          <a:xfrm>
            <a:off x="5464175" y="6019800"/>
            <a:ext cx="0" cy="228600"/>
          </a:xfrm>
          <a:prstGeom prst="line">
            <a:avLst/>
          </a:prstGeom>
          <a:noFill/>
          <a:ln w="9525">
            <a:solidFill>
              <a:schemeClr val="tx1"/>
            </a:solidFill>
            <a:round/>
            <a:headEnd/>
            <a:tailEnd/>
          </a:ln>
        </p:spPr>
        <p:txBody>
          <a:bodyPr/>
          <a:lstStyle/>
          <a:p>
            <a:endParaRPr lang="es-ES"/>
          </a:p>
        </p:txBody>
      </p:sp>
      <p:sp>
        <p:nvSpPr>
          <p:cNvPr id="67597" name="Line 19"/>
          <p:cNvSpPr>
            <a:spLocks noChangeShapeType="1"/>
          </p:cNvSpPr>
          <p:nvPr/>
        </p:nvSpPr>
        <p:spPr bwMode="auto">
          <a:xfrm>
            <a:off x="3635375" y="6019800"/>
            <a:ext cx="0" cy="228600"/>
          </a:xfrm>
          <a:prstGeom prst="line">
            <a:avLst/>
          </a:prstGeom>
          <a:noFill/>
          <a:ln w="9525">
            <a:solidFill>
              <a:schemeClr val="tx1"/>
            </a:solidFill>
            <a:round/>
            <a:headEnd/>
            <a:tailEnd/>
          </a:ln>
        </p:spPr>
        <p:txBody>
          <a:bodyPr/>
          <a:lstStyle/>
          <a:p>
            <a:endParaRPr lang="es-ES"/>
          </a:p>
        </p:txBody>
      </p:sp>
      <p:sp>
        <p:nvSpPr>
          <p:cNvPr id="67598" name="Line 20"/>
          <p:cNvSpPr>
            <a:spLocks noChangeShapeType="1"/>
          </p:cNvSpPr>
          <p:nvPr/>
        </p:nvSpPr>
        <p:spPr bwMode="auto">
          <a:xfrm>
            <a:off x="4168775" y="6019800"/>
            <a:ext cx="0" cy="228600"/>
          </a:xfrm>
          <a:prstGeom prst="line">
            <a:avLst/>
          </a:prstGeom>
          <a:noFill/>
          <a:ln w="9525">
            <a:solidFill>
              <a:schemeClr val="tx1"/>
            </a:solidFill>
            <a:round/>
            <a:headEnd/>
            <a:tailEnd/>
          </a:ln>
        </p:spPr>
        <p:txBody>
          <a:bodyPr/>
          <a:lstStyle/>
          <a:p>
            <a:endParaRPr lang="es-ES"/>
          </a:p>
        </p:txBody>
      </p:sp>
      <p:sp>
        <p:nvSpPr>
          <p:cNvPr id="67599" name="Line 21"/>
          <p:cNvSpPr>
            <a:spLocks noChangeShapeType="1"/>
          </p:cNvSpPr>
          <p:nvPr/>
        </p:nvSpPr>
        <p:spPr bwMode="auto">
          <a:xfrm>
            <a:off x="3025775" y="6019800"/>
            <a:ext cx="0" cy="228600"/>
          </a:xfrm>
          <a:prstGeom prst="line">
            <a:avLst/>
          </a:prstGeom>
          <a:noFill/>
          <a:ln w="9525">
            <a:solidFill>
              <a:schemeClr val="tx1"/>
            </a:solidFill>
            <a:round/>
            <a:headEnd/>
            <a:tailEnd/>
          </a:ln>
        </p:spPr>
        <p:txBody>
          <a:bodyPr/>
          <a:lstStyle/>
          <a:p>
            <a:endParaRPr lang="es-ES"/>
          </a:p>
        </p:txBody>
      </p:sp>
      <p:sp>
        <p:nvSpPr>
          <p:cNvPr id="67600" name="Line 22"/>
          <p:cNvSpPr>
            <a:spLocks noChangeShapeType="1"/>
          </p:cNvSpPr>
          <p:nvPr/>
        </p:nvSpPr>
        <p:spPr bwMode="auto">
          <a:xfrm>
            <a:off x="6149975" y="6019800"/>
            <a:ext cx="0" cy="228600"/>
          </a:xfrm>
          <a:prstGeom prst="line">
            <a:avLst/>
          </a:prstGeom>
          <a:noFill/>
          <a:ln w="9525">
            <a:solidFill>
              <a:schemeClr val="tx1"/>
            </a:solidFill>
            <a:round/>
            <a:headEnd/>
            <a:tailEnd/>
          </a:ln>
        </p:spPr>
        <p:txBody>
          <a:bodyPr/>
          <a:lstStyle/>
          <a:p>
            <a:endParaRPr lang="es-ES"/>
          </a:p>
        </p:txBody>
      </p:sp>
      <p:sp>
        <p:nvSpPr>
          <p:cNvPr id="67601" name="Line 23"/>
          <p:cNvSpPr>
            <a:spLocks noChangeShapeType="1"/>
          </p:cNvSpPr>
          <p:nvPr/>
        </p:nvSpPr>
        <p:spPr bwMode="auto">
          <a:xfrm>
            <a:off x="4854575" y="6019800"/>
            <a:ext cx="0" cy="228600"/>
          </a:xfrm>
          <a:prstGeom prst="line">
            <a:avLst/>
          </a:prstGeom>
          <a:noFill/>
          <a:ln w="9525">
            <a:solidFill>
              <a:schemeClr val="tx1"/>
            </a:solidFill>
            <a:round/>
            <a:headEnd/>
            <a:tailEnd/>
          </a:ln>
        </p:spPr>
        <p:txBody>
          <a:bodyPr/>
          <a:lstStyle/>
          <a:p>
            <a:endParaRPr lang="es-ES"/>
          </a:p>
        </p:txBody>
      </p:sp>
      <p:sp>
        <p:nvSpPr>
          <p:cNvPr id="67602" name="Line 24"/>
          <p:cNvSpPr>
            <a:spLocks noChangeShapeType="1"/>
          </p:cNvSpPr>
          <p:nvPr/>
        </p:nvSpPr>
        <p:spPr bwMode="auto">
          <a:xfrm>
            <a:off x="6835775" y="6019800"/>
            <a:ext cx="0" cy="228600"/>
          </a:xfrm>
          <a:prstGeom prst="line">
            <a:avLst/>
          </a:prstGeom>
          <a:noFill/>
          <a:ln w="9525">
            <a:solidFill>
              <a:schemeClr val="tx1"/>
            </a:solidFill>
            <a:round/>
            <a:headEnd/>
            <a:tailEnd/>
          </a:ln>
        </p:spPr>
        <p:txBody>
          <a:bodyPr/>
          <a:lstStyle/>
          <a:p>
            <a:endParaRPr lang="es-ES"/>
          </a:p>
        </p:txBody>
      </p:sp>
      <p:sp>
        <p:nvSpPr>
          <p:cNvPr id="67603" name="Line 25"/>
          <p:cNvSpPr>
            <a:spLocks noChangeShapeType="1"/>
          </p:cNvSpPr>
          <p:nvPr/>
        </p:nvSpPr>
        <p:spPr bwMode="auto">
          <a:xfrm>
            <a:off x="7369175" y="6019800"/>
            <a:ext cx="0" cy="228600"/>
          </a:xfrm>
          <a:prstGeom prst="line">
            <a:avLst/>
          </a:prstGeom>
          <a:noFill/>
          <a:ln w="9525">
            <a:solidFill>
              <a:schemeClr val="tx1"/>
            </a:solidFill>
            <a:round/>
            <a:headEnd/>
            <a:tailEnd/>
          </a:ln>
        </p:spPr>
        <p:txBody>
          <a:bodyPr/>
          <a:lstStyle/>
          <a:p>
            <a:endParaRPr lang="es-ES"/>
          </a:p>
        </p:txBody>
      </p:sp>
      <p:sp>
        <p:nvSpPr>
          <p:cNvPr id="67604" name="Line 26"/>
          <p:cNvSpPr>
            <a:spLocks noChangeShapeType="1"/>
          </p:cNvSpPr>
          <p:nvPr/>
        </p:nvSpPr>
        <p:spPr bwMode="auto">
          <a:xfrm>
            <a:off x="2416175" y="6019800"/>
            <a:ext cx="0" cy="228600"/>
          </a:xfrm>
          <a:prstGeom prst="line">
            <a:avLst/>
          </a:prstGeom>
          <a:noFill/>
          <a:ln w="9525">
            <a:solidFill>
              <a:schemeClr val="tx1"/>
            </a:solidFill>
            <a:round/>
            <a:headEnd/>
            <a:tailEnd/>
          </a:ln>
        </p:spPr>
        <p:txBody>
          <a:bodyPr/>
          <a:lstStyle/>
          <a:p>
            <a:endParaRPr lang="es-ES"/>
          </a:p>
        </p:txBody>
      </p:sp>
      <p:sp>
        <p:nvSpPr>
          <p:cNvPr id="67605" name="Text Box 27"/>
          <p:cNvSpPr txBox="1">
            <a:spLocks noChangeArrowheads="1"/>
          </p:cNvSpPr>
          <p:nvPr/>
        </p:nvSpPr>
        <p:spPr bwMode="auto">
          <a:xfrm>
            <a:off x="7521575" y="6172200"/>
            <a:ext cx="838200" cy="366713"/>
          </a:xfrm>
          <a:prstGeom prst="rect">
            <a:avLst/>
          </a:prstGeom>
          <a:noFill/>
          <a:ln w="9525">
            <a:noFill/>
            <a:miter lim="800000"/>
            <a:headEnd/>
            <a:tailEnd type="none" w="lg" len="lg"/>
          </a:ln>
        </p:spPr>
        <p:txBody>
          <a:bodyPr>
            <a:spAutoFit/>
          </a:bodyPr>
          <a:lstStyle/>
          <a:p>
            <a:pPr>
              <a:spcBef>
                <a:spcPct val="50000"/>
              </a:spcBef>
            </a:pPr>
            <a:r>
              <a:rPr lang="es-ES">
                <a:latin typeface="Trebuchet MS" pitchFamily="34" charset="0"/>
              </a:rPr>
              <a:t>años</a:t>
            </a:r>
          </a:p>
        </p:txBody>
      </p:sp>
      <p:sp>
        <p:nvSpPr>
          <p:cNvPr id="67606" name="Text Box 28"/>
          <p:cNvSpPr txBox="1">
            <a:spLocks noChangeArrowheads="1"/>
          </p:cNvSpPr>
          <p:nvPr/>
        </p:nvSpPr>
        <p:spPr bwMode="auto">
          <a:xfrm>
            <a:off x="1600200" y="6172200"/>
            <a:ext cx="6629400" cy="779463"/>
          </a:xfrm>
          <a:prstGeom prst="rect">
            <a:avLst/>
          </a:prstGeom>
          <a:noFill/>
          <a:ln w="9525">
            <a:noFill/>
            <a:miter lim="800000"/>
            <a:headEnd/>
            <a:tailEnd type="none" w="lg" len="lg"/>
          </a:ln>
        </p:spPr>
        <p:txBody>
          <a:bodyPr>
            <a:spAutoFit/>
          </a:bodyPr>
          <a:lstStyle/>
          <a:p>
            <a:pPr>
              <a:spcBef>
                <a:spcPct val="20000"/>
              </a:spcBef>
            </a:pPr>
            <a:r>
              <a:rPr lang="es-MX">
                <a:latin typeface="Trebuchet MS" pitchFamily="34" charset="0"/>
              </a:rPr>
              <a:t>1       2      3      4     5       6      7       8       9    10</a:t>
            </a:r>
            <a:endParaRPr lang="es-ES">
              <a:latin typeface="Trebuchet MS" pitchFamily="34" charset="0"/>
            </a:endParaRPr>
          </a:p>
          <a:p>
            <a:pPr>
              <a:spcBef>
                <a:spcPct val="50000"/>
              </a:spcBef>
            </a:pPr>
            <a:endParaRPr lang="es-ES">
              <a:latin typeface="Trebuchet MS" pitchFamily="34" charset="0"/>
            </a:endParaRPr>
          </a:p>
        </p:txBody>
      </p:sp>
      <p:sp>
        <p:nvSpPr>
          <p:cNvPr id="67607" name="Line 29"/>
          <p:cNvSpPr>
            <a:spLocks noChangeShapeType="1"/>
          </p:cNvSpPr>
          <p:nvPr/>
        </p:nvSpPr>
        <p:spPr bwMode="auto">
          <a:xfrm flipH="1">
            <a:off x="1501775" y="2286000"/>
            <a:ext cx="6172200" cy="2057400"/>
          </a:xfrm>
          <a:prstGeom prst="line">
            <a:avLst/>
          </a:prstGeom>
          <a:noFill/>
          <a:ln w="28575">
            <a:solidFill>
              <a:schemeClr val="tx1"/>
            </a:solidFill>
            <a:prstDash val="dash"/>
            <a:round/>
            <a:headEnd/>
            <a:tailEnd type="none" w="lg" len="lg"/>
          </a:ln>
        </p:spPr>
        <p:txBody>
          <a:bodyPr/>
          <a:lstStyle/>
          <a:p>
            <a:endParaRPr lang="es-ES"/>
          </a:p>
        </p:txBody>
      </p:sp>
      <p:sp>
        <p:nvSpPr>
          <p:cNvPr id="67608" name="Line 32"/>
          <p:cNvSpPr>
            <a:spLocks noChangeShapeType="1"/>
          </p:cNvSpPr>
          <p:nvPr/>
        </p:nvSpPr>
        <p:spPr bwMode="auto">
          <a:xfrm>
            <a:off x="1501775" y="5181600"/>
            <a:ext cx="914400" cy="0"/>
          </a:xfrm>
          <a:prstGeom prst="line">
            <a:avLst/>
          </a:prstGeom>
          <a:noFill/>
          <a:ln w="9525">
            <a:solidFill>
              <a:schemeClr val="tx1"/>
            </a:solidFill>
            <a:round/>
            <a:headEnd/>
            <a:tailEnd type="none" w="lg" len="lg"/>
          </a:ln>
        </p:spPr>
        <p:txBody>
          <a:bodyPr/>
          <a:lstStyle/>
          <a:p>
            <a:endParaRPr lang="es-ES"/>
          </a:p>
        </p:txBody>
      </p:sp>
      <p:sp>
        <p:nvSpPr>
          <p:cNvPr id="67609" name="Line 33"/>
          <p:cNvSpPr>
            <a:spLocks noChangeShapeType="1"/>
          </p:cNvSpPr>
          <p:nvPr/>
        </p:nvSpPr>
        <p:spPr bwMode="auto">
          <a:xfrm flipV="1">
            <a:off x="2400300" y="4038600"/>
            <a:ext cx="15875" cy="1143000"/>
          </a:xfrm>
          <a:prstGeom prst="line">
            <a:avLst/>
          </a:prstGeom>
          <a:noFill/>
          <a:ln w="9525">
            <a:solidFill>
              <a:schemeClr val="tx1"/>
            </a:solidFill>
            <a:round/>
            <a:headEnd/>
            <a:tailEnd type="none" w="lg" len="lg"/>
          </a:ln>
        </p:spPr>
        <p:txBody>
          <a:bodyPr/>
          <a:lstStyle/>
          <a:p>
            <a:endParaRPr lang="es-ES"/>
          </a:p>
        </p:txBody>
      </p:sp>
      <p:sp>
        <p:nvSpPr>
          <p:cNvPr id="67610" name="Line 34"/>
          <p:cNvSpPr>
            <a:spLocks noChangeShapeType="1"/>
          </p:cNvSpPr>
          <p:nvPr/>
        </p:nvSpPr>
        <p:spPr bwMode="auto">
          <a:xfrm>
            <a:off x="2416175" y="4800600"/>
            <a:ext cx="1295400" cy="0"/>
          </a:xfrm>
          <a:prstGeom prst="line">
            <a:avLst/>
          </a:prstGeom>
          <a:noFill/>
          <a:ln w="9525">
            <a:solidFill>
              <a:schemeClr val="tx1"/>
            </a:solidFill>
            <a:round/>
            <a:headEnd/>
            <a:tailEnd type="none" w="lg" len="lg"/>
          </a:ln>
        </p:spPr>
        <p:txBody>
          <a:bodyPr/>
          <a:lstStyle/>
          <a:p>
            <a:endParaRPr lang="es-ES"/>
          </a:p>
        </p:txBody>
      </p:sp>
      <p:sp>
        <p:nvSpPr>
          <p:cNvPr id="67611" name="Line 35"/>
          <p:cNvSpPr>
            <a:spLocks noChangeShapeType="1"/>
          </p:cNvSpPr>
          <p:nvPr/>
        </p:nvSpPr>
        <p:spPr bwMode="auto">
          <a:xfrm flipV="1">
            <a:off x="3711575" y="3581400"/>
            <a:ext cx="0" cy="1219200"/>
          </a:xfrm>
          <a:prstGeom prst="line">
            <a:avLst/>
          </a:prstGeom>
          <a:noFill/>
          <a:ln w="9525">
            <a:solidFill>
              <a:schemeClr val="tx1"/>
            </a:solidFill>
            <a:round/>
            <a:headEnd/>
            <a:tailEnd type="none" w="lg" len="lg"/>
          </a:ln>
        </p:spPr>
        <p:txBody>
          <a:bodyPr/>
          <a:lstStyle/>
          <a:p>
            <a:endParaRPr lang="es-ES"/>
          </a:p>
        </p:txBody>
      </p:sp>
      <p:sp>
        <p:nvSpPr>
          <p:cNvPr id="67612" name="Line 36"/>
          <p:cNvSpPr>
            <a:spLocks noChangeShapeType="1"/>
          </p:cNvSpPr>
          <p:nvPr/>
        </p:nvSpPr>
        <p:spPr bwMode="auto">
          <a:xfrm>
            <a:off x="3711575" y="4114800"/>
            <a:ext cx="1676400" cy="0"/>
          </a:xfrm>
          <a:prstGeom prst="line">
            <a:avLst/>
          </a:prstGeom>
          <a:noFill/>
          <a:ln w="9525">
            <a:solidFill>
              <a:schemeClr val="tx1"/>
            </a:solidFill>
            <a:round/>
            <a:headEnd/>
            <a:tailEnd type="none" w="lg" len="lg"/>
          </a:ln>
        </p:spPr>
        <p:txBody>
          <a:bodyPr/>
          <a:lstStyle/>
          <a:p>
            <a:endParaRPr lang="es-ES"/>
          </a:p>
        </p:txBody>
      </p:sp>
      <p:sp>
        <p:nvSpPr>
          <p:cNvPr id="67613" name="Line 37"/>
          <p:cNvSpPr>
            <a:spLocks noChangeShapeType="1"/>
          </p:cNvSpPr>
          <p:nvPr/>
        </p:nvSpPr>
        <p:spPr bwMode="auto">
          <a:xfrm flipV="1">
            <a:off x="5387975" y="3048000"/>
            <a:ext cx="0" cy="1060450"/>
          </a:xfrm>
          <a:prstGeom prst="line">
            <a:avLst/>
          </a:prstGeom>
          <a:noFill/>
          <a:ln w="9525">
            <a:solidFill>
              <a:schemeClr val="tx1"/>
            </a:solidFill>
            <a:round/>
            <a:headEnd/>
            <a:tailEnd type="none" w="lg" len="lg"/>
          </a:ln>
        </p:spPr>
        <p:txBody>
          <a:bodyPr/>
          <a:lstStyle/>
          <a:p>
            <a:endParaRPr lang="es-ES"/>
          </a:p>
        </p:txBody>
      </p:sp>
      <p:sp>
        <p:nvSpPr>
          <p:cNvPr id="67614" name="Line 38"/>
          <p:cNvSpPr>
            <a:spLocks noChangeShapeType="1"/>
          </p:cNvSpPr>
          <p:nvPr/>
        </p:nvSpPr>
        <p:spPr bwMode="auto">
          <a:xfrm>
            <a:off x="5387975" y="3505200"/>
            <a:ext cx="1143000" cy="0"/>
          </a:xfrm>
          <a:prstGeom prst="line">
            <a:avLst/>
          </a:prstGeom>
          <a:noFill/>
          <a:ln w="9525">
            <a:solidFill>
              <a:schemeClr val="tx1"/>
            </a:solidFill>
            <a:round/>
            <a:headEnd/>
            <a:tailEnd type="none" w="lg" len="lg"/>
          </a:ln>
        </p:spPr>
        <p:txBody>
          <a:bodyPr/>
          <a:lstStyle/>
          <a:p>
            <a:endParaRPr lang="es-ES"/>
          </a:p>
        </p:txBody>
      </p:sp>
      <p:sp>
        <p:nvSpPr>
          <p:cNvPr id="67615" name="Line 39"/>
          <p:cNvSpPr>
            <a:spLocks noChangeShapeType="1"/>
          </p:cNvSpPr>
          <p:nvPr/>
        </p:nvSpPr>
        <p:spPr bwMode="auto">
          <a:xfrm flipV="1">
            <a:off x="6530975" y="2209800"/>
            <a:ext cx="1143000" cy="1295400"/>
          </a:xfrm>
          <a:prstGeom prst="line">
            <a:avLst/>
          </a:prstGeom>
          <a:noFill/>
          <a:ln w="9525">
            <a:solidFill>
              <a:schemeClr val="tx1"/>
            </a:solidFill>
            <a:round/>
            <a:headEnd/>
            <a:tailEnd type="stealth" w="lg" len="lg"/>
          </a:ln>
        </p:spPr>
        <p:txBody>
          <a:bodyPr/>
          <a:lstStyle/>
          <a:p>
            <a:endParaRPr lang="es-ES"/>
          </a:p>
        </p:txBody>
      </p:sp>
      <p:sp>
        <p:nvSpPr>
          <p:cNvPr id="67616" name="Line 40"/>
          <p:cNvSpPr>
            <a:spLocks noChangeShapeType="1"/>
          </p:cNvSpPr>
          <p:nvPr/>
        </p:nvSpPr>
        <p:spPr bwMode="auto">
          <a:xfrm flipV="1">
            <a:off x="1654175" y="4267200"/>
            <a:ext cx="0" cy="914400"/>
          </a:xfrm>
          <a:prstGeom prst="line">
            <a:avLst/>
          </a:prstGeom>
          <a:noFill/>
          <a:ln w="9525">
            <a:solidFill>
              <a:schemeClr val="tx1"/>
            </a:solidFill>
            <a:round/>
            <a:headEnd/>
            <a:tailEnd type="none" w="lg" len="lg"/>
          </a:ln>
        </p:spPr>
        <p:txBody>
          <a:bodyPr/>
          <a:lstStyle/>
          <a:p>
            <a:endParaRPr lang="es-ES"/>
          </a:p>
        </p:txBody>
      </p:sp>
      <p:sp>
        <p:nvSpPr>
          <p:cNvPr id="67617" name="Line 41"/>
          <p:cNvSpPr>
            <a:spLocks noChangeShapeType="1"/>
          </p:cNvSpPr>
          <p:nvPr/>
        </p:nvSpPr>
        <p:spPr bwMode="auto">
          <a:xfrm flipV="1">
            <a:off x="1806575" y="4267200"/>
            <a:ext cx="0" cy="914400"/>
          </a:xfrm>
          <a:prstGeom prst="line">
            <a:avLst/>
          </a:prstGeom>
          <a:noFill/>
          <a:ln w="9525">
            <a:solidFill>
              <a:schemeClr val="tx1"/>
            </a:solidFill>
            <a:round/>
            <a:headEnd/>
            <a:tailEnd type="none" w="lg" len="lg"/>
          </a:ln>
        </p:spPr>
        <p:txBody>
          <a:bodyPr/>
          <a:lstStyle/>
          <a:p>
            <a:endParaRPr lang="es-ES"/>
          </a:p>
        </p:txBody>
      </p:sp>
      <p:sp>
        <p:nvSpPr>
          <p:cNvPr id="67618" name="Line 42"/>
          <p:cNvSpPr>
            <a:spLocks noChangeShapeType="1"/>
          </p:cNvSpPr>
          <p:nvPr/>
        </p:nvSpPr>
        <p:spPr bwMode="auto">
          <a:xfrm flipV="1">
            <a:off x="1958975" y="4191000"/>
            <a:ext cx="0" cy="990600"/>
          </a:xfrm>
          <a:prstGeom prst="line">
            <a:avLst/>
          </a:prstGeom>
          <a:noFill/>
          <a:ln w="9525">
            <a:solidFill>
              <a:schemeClr val="tx1"/>
            </a:solidFill>
            <a:round/>
            <a:headEnd/>
            <a:tailEnd type="none" w="lg" len="lg"/>
          </a:ln>
        </p:spPr>
        <p:txBody>
          <a:bodyPr/>
          <a:lstStyle/>
          <a:p>
            <a:endParaRPr lang="es-ES"/>
          </a:p>
        </p:txBody>
      </p:sp>
      <p:sp>
        <p:nvSpPr>
          <p:cNvPr id="67619" name="Line 43"/>
          <p:cNvSpPr>
            <a:spLocks noChangeShapeType="1"/>
          </p:cNvSpPr>
          <p:nvPr/>
        </p:nvSpPr>
        <p:spPr bwMode="auto">
          <a:xfrm flipV="1">
            <a:off x="2111375" y="4114800"/>
            <a:ext cx="0" cy="1066800"/>
          </a:xfrm>
          <a:prstGeom prst="line">
            <a:avLst/>
          </a:prstGeom>
          <a:noFill/>
          <a:ln w="9525">
            <a:solidFill>
              <a:schemeClr val="tx1"/>
            </a:solidFill>
            <a:round/>
            <a:headEnd/>
            <a:tailEnd type="none" w="lg" len="lg"/>
          </a:ln>
        </p:spPr>
        <p:txBody>
          <a:bodyPr/>
          <a:lstStyle/>
          <a:p>
            <a:endParaRPr lang="es-ES"/>
          </a:p>
        </p:txBody>
      </p:sp>
      <p:sp>
        <p:nvSpPr>
          <p:cNvPr id="67620" name="Line 44"/>
          <p:cNvSpPr>
            <a:spLocks noChangeShapeType="1"/>
          </p:cNvSpPr>
          <p:nvPr/>
        </p:nvSpPr>
        <p:spPr bwMode="auto">
          <a:xfrm flipV="1">
            <a:off x="2263775" y="4038600"/>
            <a:ext cx="0" cy="1143000"/>
          </a:xfrm>
          <a:prstGeom prst="line">
            <a:avLst/>
          </a:prstGeom>
          <a:noFill/>
          <a:ln w="9525">
            <a:solidFill>
              <a:schemeClr val="tx1"/>
            </a:solidFill>
            <a:round/>
            <a:headEnd/>
            <a:tailEnd type="none" w="lg" len="lg"/>
          </a:ln>
        </p:spPr>
        <p:txBody>
          <a:bodyPr/>
          <a:lstStyle/>
          <a:p>
            <a:endParaRPr lang="es-ES"/>
          </a:p>
        </p:txBody>
      </p:sp>
      <p:sp>
        <p:nvSpPr>
          <p:cNvPr id="67621" name="Line 45"/>
          <p:cNvSpPr>
            <a:spLocks noChangeShapeType="1"/>
          </p:cNvSpPr>
          <p:nvPr/>
        </p:nvSpPr>
        <p:spPr bwMode="auto">
          <a:xfrm flipV="1">
            <a:off x="2568575" y="3962400"/>
            <a:ext cx="0" cy="855663"/>
          </a:xfrm>
          <a:prstGeom prst="line">
            <a:avLst/>
          </a:prstGeom>
          <a:noFill/>
          <a:ln w="9525">
            <a:solidFill>
              <a:schemeClr val="tx1"/>
            </a:solidFill>
            <a:round/>
            <a:headEnd/>
            <a:tailEnd type="none" w="lg" len="lg"/>
          </a:ln>
        </p:spPr>
        <p:txBody>
          <a:bodyPr/>
          <a:lstStyle/>
          <a:p>
            <a:endParaRPr lang="es-ES"/>
          </a:p>
        </p:txBody>
      </p:sp>
      <p:sp>
        <p:nvSpPr>
          <p:cNvPr id="67622" name="Line 46"/>
          <p:cNvSpPr>
            <a:spLocks noChangeShapeType="1"/>
          </p:cNvSpPr>
          <p:nvPr/>
        </p:nvSpPr>
        <p:spPr bwMode="auto">
          <a:xfrm flipV="1">
            <a:off x="2720975" y="3962400"/>
            <a:ext cx="0" cy="838200"/>
          </a:xfrm>
          <a:prstGeom prst="line">
            <a:avLst/>
          </a:prstGeom>
          <a:noFill/>
          <a:ln w="9525">
            <a:solidFill>
              <a:schemeClr val="tx1"/>
            </a:solidFill>
            <a:round/>
            <a:headEnd/>
            <a:tailEnd type="none" w="lg" len="lg"/>
          </a:ln>
        </p:spPr>
        <p:txBody>
          <a:bodyPr/>
          <a:lstStyle/>
          <a:p>
            <a:endParaRPr lang="es-ES"/>
          </a:p>
        </p:txBody>
      </p:sp>
      <p:sp>
        <p:nvSpPr>
          <p:cNvPr id="67623" name="Line 47"/>
          <p:cNvSpPr>
            <a:spLocks noChangeShapeType="1"/>
          </p:cNvSpPr>
          <p:nvPr/>
        </p:nvSpPr>
        <p:spPr bwMode="auto">
          <a:xfrm flipV="1">
            <a:off x="2873375" y="3886200"/>
            <a:ext cx="0" cy="914400"/>
          </a:xfrm>
          <a:prstGeom prst="line">
            <a:avLst/>
          </a:prstGeom>
          <a:noFill/>
          <a:ln w="9525">
            <a:solidFill>
              <a:schemeClr val="tx1"/>
            </a:solidFill>
            <a:round/>
            <a:headEnd/>
            <a:tailEnd type="none" w="lg" len="lg"/>
          </a:ln>
        </p:spPr>
        <p:txBody>
          <a:bodyPr/>
          <a:lstStyle/>
          <a:p>
            <a:endParaRPr lang="es-ES"/>
          </a:p>
        </p:txBody>
      </p:sp>
      <p:sp>
        <p:nvSpPr>
          <p:cNvPr id="67624" name="Line 48"/>
          <p:cNvSpPr>
            <a:spLocks noChangeShapeType="1"/>
          </p:cNvSpPr>
          <p:nvPr/>
        </p:nvSpPr>
        <p:spPr bwMode="auto">
          <a:xfrm flipV="1">
            <a:off x="3025775" y="3810000"/>
            <a:ext cx="0" cy="990600"/>
          </a:xfrm>
          <a:prstGeom prst="line">
            <a:avLst/>
          </a:prstGeom>
          <a:noFill/>
          <a:ln w="9525">
            <a:solidFill>
              <a:schemeClr val="tx1"/>
            </a:solidFill>
            <a:round/>
            <a:headEnd/>
            <a:tailEnd type="none" w="lg" len="lg"/>
          </a:ln>
        </p:spPr>
        <p:txBody>
          <a:bodyPr/>
          <a:lstStyle/>
          <a:p>
            <a:endParaRPr lang="es-ES"/>
          </a:p>
        </p:txBody>
      </p:sp>
      <p:sp>
        <p:nvSpPr>
          <p:cNvPr id="67625" name="Line 49"/>
          <p:cNvSpPr>
            <a:spLocks noChangeShapeType="1"/>
          </p:cNvSpPr>
          <p:nvPr/>
        </p:nvSpPr>
        <p:spPr bwMode="auto">
          <a:xfrm flipV="1">
            <a:off x="3178175" y="3810000"/>
            <a:ext cx="0" cy="990600"/>
          </a:xfrm>
          <a:prstGeom prst="line">
            <a:avLst/>
          </a:prstGeom>
          <a:noFill/>
          <a:ln w="9525">
            <a:solidFill>
              <a:schemeClr val="tx1"/>
            </a:solidFill>
            <a:round/>
            <a:headEnd/>
            <a:tailEnd type="none" w="lg" len="lg"/>
          </a:ln>
        </p:spPr>
        <p:txBody>
          <a:bodyPr/>
          <a:lstStyle/>
          <a:p>
            <a:endParaRPr lang="es-ES"/>
          </a:p>
        </p:txBody>
      </p:sp>
      <p:sp>
        <p:nvSpPr>
          <p:cNvPr id="67626" name="Line 50"/>
          <p:cNvSpPr>
            <a:spLocks noChangeShapeType="1"/>
          </p:cNvSpPr>
          <p:nvPr/>
        </p:nvSpPr>
        <p:spPr bwMode="auto">
          <a:xfrm flipV="1">
            <a:off x="3330575" y="3733800"/>
            <a:ext cx="0" cy="1066800"/>
          </a:xfrm>
          <a:prstGeom prst="line">
            <a:avLst/>
          </a:prstGeom>
          <a:noFill/>
          <a:ln w="9525">
            <a:solidFill>
              <a:schemeClr val="tx1"/>
            </a:solidFill>
            <a:round/>
            <a:headEnd/>
            <a:tailEnd type="none" w="lg" len="lg"/>
          </a:ln>
        </p:spPr>
        <p:txBody>
          <a:bodyPr/>
          <a:lstStyle/>
          <a:p>
            <a:endParaRPr lang="es-ES"/>
          </a:p>
        </p:txBody>
      </p:sp>
      <p:sp>
        <p:nvSpPr>
          <p:cNvPr id="67627" name="Line 51"/>
          <p:cNvSpPr>
            <a:spLocks noChangeShapeType="1"/>
          </p:cNvSpPr>
          <p:nvPr/>
        </p:nvSpPr>
        <p:spPr bwMode="auto">
          <a:xfrm flipV="1">
            <a:off x="3482975" y="3657600"/>
            <a:ext cx="0" cy="1143000"/>
          </a:xfrm>
          <a:prstGeom prst="line">
            <a:avLst/>
          </a:prstGeom>
          <a:noFill/>
          <a:ln w="9525">
            <a:solidFill>
              <a:schemeClr val="tx1"/>
            </a:solidFill>
            <a:round/>
            <a:headEnd/>
            <a:tailEnd type="none" w="lg" len="lg"/>
          </a:ln>
        </p:spPr>
        <p:txBody>
          <a:bodyPr/>
          <a:lstStyle/>
          <a:p>
            <a:endParaRPr lang="es-ES"/>
          </a:p>
        </p:txBody>
      </p:sp>
      <p:sp>
        <p:nvSpPr>
          <p:cNvPr id="67628" name="Line 52"/>
          <p:cNvSpPr>
            <a:spLocks noChangeShapeType="1"/>
          </p:cNvSpPr>
          <p:nvPr/>
        </p:nvSpPr>
        <p:spPr bwMode="auto">
          <a:xfrm flipH="1" flipV="1">
            <a:off x="3863975" y="3581400"/>
            <a:ext cx="0" cy="533400"/>
          </a:xfrm>
          <a:prstGeom prst="line">
            <a:avLst/>
          </a:prstGeom>
          <a:noFill/>
          <a:ln w="9525">
            <a:solidFill>
              <a:schemeClr val="tx1"/>
            </a:solidFill>
            <a:round/>
            <a:headEnd/>
            <a:tailEnd type="none" w="lg" len="lg"/>
          </a:ln>
        </p:spPr>
        <p:txBody>
          <a:bodyPr/>
          <a:lstStyle/>
          <a:p>
            <a:endParaRPr lang="es-ES"/>
          </a:p>
        </p:txBody>
      </p:sp>
      <p:sp>
        <p:nvSpPr>
          <p:cNvPr id="67629" name="Line 53"/>
          <p:cNvSpPr>
            <a:spLocks noChangeShapeType="1"/>
          </p:cNvSpPr>
          <p:nvPr/>
        </p:nvSpPr>
        <p:spPr bwMode="auto">
          <a:xfrm flipV="1">
            <a:off x="4016375" y="3505200"/>
            <a:ext cx="0" cy="609600"/>
          </a:xfrm>
          <a:prstGeom prst="line">
            <a:avLst/>
          </a:prstGeom>
          <a:noFill/>
          <a:ln w="9525">
            <a:solidFill>
              <a:schemeClr val="tx1"/>
            </a:solidFill>
            <a:round/>
            <a:headEnd/>
            <a:tailEnd type="none" w="lg" len="lg"/>
          </a:ln>
        </p:spPr>
        <p:txBody>
          <a:bodyPr/>
          <a:lstStyle/>
          <a:p>
            <a:endParaRPr lang="es-ES"/>
          </a:p>
        </p:txBody>
      </p:sp>
      <p:sp>
        <p:nvSpPr>
          <p:cNvPr id="67630" name="Line 54"/>
          <p:cNvSpPr>
            <a:spLocks noChangeShapeType="1"/>
          </p:cNvSpPr>
          <p:nvPr/>
        </p:nvSpPr>
        <p:spPr bwMode="auto">
          <a:xfrm flipV="1">
            <a:off x="4168775" y="3429000"/>
            <a:ext cx="0" cy="685800"/>
          </a:xfrm>
          <a:prstGeom prst="line">
            <a:avLst/>
          </a:prstGeom>
          <a:noFill/>
          <a:ln w="9525">
            <a:solidFill>
              <a:schemeClr val="tx1"/>
            </a:solidFill>
            <a:round/>
            <a:headEnd/>
            <a:tailEnd type="none" w="lg" len="lg"/>
          </a:ln>
        </p:spPr>
        <p:txBody>
          <a:bodyPr/>
          <a:lstStyle/>
          <a:p>
            <a:endParaRPr lang="es-ES"/>
          </a:p>
        </p:txBody>
      </p:sp>
      <p:sp>
        <p:nvSpPr>
          <p:cNvPr id="67631" name="Line 55"/>
          <p:cNvSpPr>
            <a:spLocks noChangeShapeType="1"/>
          </p:cNvSpPr>
          <p:nvPr/>
        </p:nvSpPr>
        <p:spPr bwMode="auto">
          <a:xfrm flipV="1">
            <a:off x="6530975" y="2667000"/>
            <a:ext cx="0" cy="838200"/>
          </a:xfrm>
          <a:prstGeom prst="line">
            <a:avLst/>
          </a:prstGeom>
          <a:noFill/>
          <a:ln w="9525">
            <a:solidFill>
              <a:schemeClr val="tx1"/>
            </a:solidFill>
            <a:round/>
            <a:headEnd/>
            <a:tailEnd type="none" w="lg" len="lg"/>
          </a:ln>
        </p:spPr>
        <p:txBody>
          <a:bodyPr/>
          <a:lstStyle/>
          <a:p>
            <a:endParaRPr lang="es-ES"/>
          </a:p>
        </p:txBody>
      </p:sp>
      <p:sp>
        <p:nvSpPr>
          <p:cNvPr id="67632" name="Line 56"/>
          <p:cNvSpPr>
            <a:spLocks noChangeShapeType="1"/>
          </p:cNvSpPr>
          <p:nvPr/>
        </p:nvSpPr>
        <p:spPr bwMode="auto">
          <a:xfrm flipV="1">
            <a:off x="4321175" y="3352800"/>
            <a:ext cx="0" cy="762000"/>
          </a:xfrm>
          <a:prstGeom prst="line">
            <a:avLst/>
          </a:prstGeom>
          <a:noFill/>
          <a:ln w="9525">
            <a:solidFill>
              <a:schemeClr val="tx1"/>
            </a:solidFill>
            <a:round/>
            <a:headEnd/>
            <a:tailEnd type="none" w="lg" len="lg"/>
          </a:ln>
        </p:spPr>
        <p:txBody>
          <a:bodyPr/>
          <a:lstStyle/>
          <a:p>
            <a:endParaRPr lang="es-ES"/>
          </a:p>
        </p:txBody>
      </p:sp>
      <p:sp>
        <p:nvSpPr>
          <p:cNvPr id="67633" name="Line 57"/>
          <p:cNvSpPr>
            <a:spLocks noChangeShapeType="1"/>
          </p:cNvSpPr>
          <p:nvPr/>
        </p:nvSpPr>
        <p:spPr bwMode="auto">
          <a:xfrm flipV="1">
            <a:off x="4473575" y="3352800"/>
            <a:ext cx="0" cy="762000"/>
          </a:xfrm>
          <a:prstGeom prst="line">
            <a:avLst/>
          </a:prstGeom>
          <a:noFill/>
          <a:ln w="9525">
            <a:solidFill>
              <a:schemeClr val="tx1"/>
            </a:solidFill>
            <a:round/>
            <a:headEnd/>
            <a:tailEnd type="none" w="lg" len="lg"/>
          </a:ln>
        </p:spPr>
        <p:txBody>
          <a:bodyPr/>
          <a:lstStyle/>
          <a:p>
            <a:endParaRPr lang="es-ES"/>
          </a:p>
        </p:txBody>
      </p:sp>
      <p:sp>
        <p:nvSpPr>
          <p:cNvPr id="67634" name="Line 58"/>
          <p:cNvSpPr>
            <a:spLocks noChangeShapeType="1"/>
          </p:cNvSpPr>
          <p:nvPr/>
        </p:nvSpPr>
        <p:spPr bwMode="auto">
          <a:xfrm flipV="1">
            <a:off x="4625975" y="3276600"/>
            <a:ext cx="0" cy="838200"/>
          </a:xfrm>
          <a:prstGeom prst="line">
            <a:avLst/>
          </a:prstGeom>
          <a:noFill/>
          <a:ln w="9525">
            <a:solidFill>
              <a:schemeClr val="tx1"/>
            </a:solidFill>
            <a:round/>
            <a:headEnd/>
            <a:tailEnd type="none" w="lg" len="lg"/>
          </a:ln>
        </p:spPr>
        <p:txBody>
          <a:bodyPr/>
          <a:lstStyle/>
          <a:p>
            <a:endParaRPr lang="es-ES"/>
          </a:p>
        </p:txBody>
      </p:sp>
      <p:sp>
        <p:nvSpPr>
          <p:cNvPr id="67635" name="Line 59"/>
          <p:cNvSpPr>
            <a:spLocks noChangeShapeType="1"/>
          </p:cNvSpPr>
          <p:nvPr/>
        </p:nvSpPr>
        <p:spPr bwMode="auto">
          <a:xfrm flipV="1">
            <a:off x="4778375" y="3276600"/>
            <a:ext cx="0" cy="838200"/>
          </a:xfrm>
          <a:prstGeom prst="line">
            <a:avLst/>
          </a:prstGeom>
          <a:noFill/>
          <a:ln w="9525">
            <a:solidFill>
              <a:schemeClr val="tx1"/>
            </a:solidFill>
            <a:round/>
            <a:headEnd/>
            <a:tailEnd type="none" w="lg" len="lg"/>
          </a:ln>
        </p:spPr>
        <p:txBody>
          <a:bodyPr/>
          <a:lstStyle/>
          <a:p>
            <a:endParaRPr lang="es-ES"/>
          </a:p>
        </p:txBody>
      </p:sp>
      <p:sp>
        <p:nvSpPr>
          <p:cNvPr id="67636" name="Line 60"/>
          <p:cNvSpPr>
            <a:spLocks noChangeShapeType="1"/>
          </p:cNvSpPr>
          <p:nvPr/>
        </p:nvSpPr>
        <p:spPr bwMode="auto">
          <a:xfrm flipV="1">
            <a:off x="4972050" y="3200400"/>
            <a:ext cx="0" cy="914400"/>
          </a:xfrm>
          <a:prstGeom prst="line">
            <a:avLst/>
          </a:prstGeom>
          <a:noFill/>
          <a:ln w="9525">
            <a:solidFill>
              <a:schemeClr val="tx1"/>
            </a:solidFill>
            <a:round/>
            <a:headEnd/>
            <a:tailEnd type="none" w="lg" len="lg"/>
          </a:ln>
        </p:spPr>
        <p:txBody>
          <a:bodyPr/>
          <a:lstStyle/>
          <a:p>
            <a:endParaRPr lang="es-ES"/>
          </a:p>
        </p:txBody>
      </p:sp>
      <p:sp>
        <p:nvSpPr>
          <p:cNvPr id="67637" name="Line 61"/>
          <p:cNvSpPr>
            <a:spLocks noChangeShapeType="1"/>
          </p:cNvSpPr>
          <p:nvPr/>
        </p:nvSpPr>
        <p:spPr bwMode="auto">
          <a:xfrm flipV="1">
            <a:off x="5159375" y="3124200"/>
            <a:ext cx="0" cy="990600"/>
          </a:xfrm>
          <a:prstGeom prst="line">
            <a:avLst/>
          </a:prstGeom>
          <a:noFill/>
          <a:ln w="9525">
            <a:solidFill>
              <a:schemeClr val="tx1"/>
            </a:solidFill>
            <a:round/>
            <a:headEnd/>
            <a:tailEnd type="none" w="lg" len="lg"/>
          </a:ln>
        </p:spPr>
        <p:txBody>
          <a:bodyPr/>
          <a:lstStyle/>
          <a:p>
            <a:endParaRPr lang="es-ES"/>
          </a:p>
        </p:txBody>
      </p:sp>
      <p:sp>
        <p:nvSpPr>
          <p:cNvPr id="67638" name="Line 62"/>
          <p:cNvSpPr>
            <a:spLocks noChangeShapeType="1"/>
          </p:cNvSpPr>
          <p:nvPr/>
        </p:nvSpPr>
        <p:spPr bwMode="auto">
          <a:xfrm flipV="1">
            <a:off x="5540375" y="2971800"/>
            <a:ext cx="0" cy="533400"/>
          </a:xfrm>
          <a:prstGeom prst="line">
            <a:avLst/>
          </a:prstGeom>
          <a:noFill/>
          <a:ln w="9525">
            <a:solidFill>
              <a:schemeClr val="tx1"/>
            </a:solidFill>
            <a:round/>
            <a:headEnd/>
            <a:tailEnd type="none" w="lg" len="lg"/>
          </a:ln>
        </p:spPr>
        <p:txBody>
          <a:bodyPr/>
          <a:lstStyle/>
          <a:p>
            <a:endParaRPr lang="es-ES"/>
          </a:p>
        </p:txBody>
      </p:sp>
      <p:sp>
        <p:nvSpPr>
          <p:cNvPr id="67639" name="Line 63"/>
          <p:cNvSpPr>
            <a:spLocks noChangeShapeType="1"/>
          </p:cNvSpPr>
          <p:nvPr/>
        </p:nvSpPr>
        <p:spPr bwMode="auto">
          <a:xfrm flipV="1">
            <a:off x="5692775" y="2971800"/>
            <a:ext cx="0" cy="533400"/>
          </a:xfrm>
          <a:prstGeom prst="line">
            <a:avLst/>
          </a:prstGeom>
          <a:noFill/>
          <a:ln w="9525">
            <a:solidFill>
              <a:schemeClr val="tx1"/>
            </a:solidFill>
            <a:round/>
            <a:headEnd/>
            <a:tailEnd type="none" w="lg" len="lg"/>
          </a:ln>
        </p:spPr>
        <p:txBody>
          <a:bodyPr/>
          <a:lstStyle/>
          <a:p>
            <a:endParaRPr lang="es-ES"/>
          </a:p>
        </p:txBody>
      </p:sp>
      <p:sp>
        <p:nvSpPr>
          <p:cNvPr id="67640" name="Line 64"/>
          <p:cNvSpPr>
            <a:spLocks noChangeShapeType="1"/>
          </p:cNvSpPr>
          <p:nvPr/>
        </p:nvSpPr>
        <p:spPr bwMode="auto">
          <a:xfrm flipV="1">
            <a:off x="5845175" y="2895600"/>
            <a:ext cx="0" cy="609600"/>
          </a:xfrm>
          <a:prstGeom prst="line">
            <a:avLst/>
          </a:prstGeom>
          <a:noFill/>
          <a:ln w="9525">
            <a:solidFill>
              <a:schemeClr val="tx1"/>
            </a:solidFill>
            <a:round/>
            <a:headEnd/>
            <a:tailEnd type="none" w="lg" len="lg"/>
          </a:ln>
        </p:spPr>
        <p:txBody>
          <a:bodyPr/>
          <a:lstStyle/>
          <a:p>
            <a:endParaRPr lang="es-ES"/>
          </a:p>
        </p:txBody>
      </p:sp>
      <p:sp>
        <p:nvSpPr>
          <p:cNvPr id="67641" name="Line 66"/>
          <p:cNvSpPr>
            <a:spLocks noChangeShapeType="1"/>
          </p:cNvSpPr>
          <p:nvPr/>
        </p:nvSpPr>
        <p:spPr bwMode="auto">
          <a:xfrm flipV="1">
            <a:off x="6226175" y="2743200"/>
            <a:ext cx="0" cy="762000"/>
          </a:xfrm>
          <a:prstGeom prst="line">
            <a:avLst/>
          </a:prstGeom>
          <a:noFill/>
          <a:ln w="9525">
            <a:solidFill>
              <a:schemeClr val="tx1"/>
            </a:solidFill>
            <a:round/>
            <a:headEnd/>
            <a:tailEnd type="none" w="lg" len="lg"/>
          </a:ln>
        </p:spPr>
        <p:txBody>
          <a:bodyPr/>
          <a:lstStyle/>
          <a:p>
            <a:endParaRPr lang="es-ES"/>
          </a:p>
        </p:txBody>
      </p:sp>
      <p:sp>
        <p:nvSpPr>
          <p:cNvPr id="67642" name="Line 67"/>
          <p:cNvSpPr>
            <a:spLocks noChangeShapeType="1"/>
          </p:cNvSpPr>
          <p:nvPr/>
        </p:nvSpPr>
        <p:spPr bwMode="auto">
          <a:xfrm flipV="1">
            <a:off x="6032500" y="2819400"/>
            <a:ext cx="0" cy="685800"/>
          </a:xfrm>
          <a:prstGeom prst="line">
            <a:avLst/>
          </a:prstGeom>
          <a:noFill/>
          <a:ln w="9525">
            <a:solidFill>
              <a:schemeClr val="tx1"/>
            </a:solidFill>
            <a:round/>
            <a:headEnd/>
            <a:tailEnd type="none" w="lg" len="lg"/>
          </a:ln>
        </p:spPr>
        <p:txBody>
          <a:bodyPr/>
          <a:lstStyle/>
          <a:p>
            <a:endParaRPr lang="es-ES"/>
          </a:p>
        </p:txBody>
      </p:sp>
      <p:sp>
        <p:nvSpPr>
          <p:cNvPr id="67643" name="Line 68"/>
          <p:cNvSpPr>
            <a:spLocks noChangeShapeType="1"/>
          </p:cNvSpPr>
          <p:nvPr/>
        </p:nvSpPr>
        <p:spPr bwMode="auto">
          <a:xfrm flipV="1">
            <a:off x="6378575" y="2743200"/>
            <a:ext cx="0" cy="762000"/>
          </a:xfrm>
          <a:prstGeom prst="line">
            <a:avLst/>
          </a:prstGeom>
          <a:noFill/>
          <a:ln w="9525">
            <a:solidFill>
              <a:schemeClr val="tx1"/>
            </a:solidFill>
            <a:round/>
            <a:headEnd/>
            <a:tailEnd type="none" w="lg" len="lg"/>
          </a:ln>
        </p:spPr>
        <p:txBody>
          <a:bodyPr/>
          <a:lstStyle/>
          <a:p>
            <a:endParaRPr lang="es-ES"/>
          </a:p>
        </p:txBody>
      </p:sp>
      <p:sp>
        <p:nvSpPr>
          <p:cNvPr id="67644" name="Line 69"/>
          <p:cNvSpPr>
            <a:spLocks noChangeShapeType="1"/>
          </p:cNvSpPr>
          <p:nvPr/>
        </p:nvSpPr>
        <p:spPr bwMode="auto">
          <a:xfrm flipV="1">
            <a:off x="6683375" y="2590800"/>
            <a:ext cx="0" cy="685800"/>
          </a:xfrm>
          <a:prstGeom prst="line">
            <a:avLst/>
          </a:prstGeom>
          <a:noFill/>
          <a:ln w="9525">
            <a:solidFill>
              <a:schemeClr val="tx1"/>
            </a:solidFill>
            <a:round/>
            <a:headEnd/>
            <a:tailEnd type="none" w="lg" len="lg"/>
          </a:ln>
        </p:spPr>
        <p:txBody>
          <a:bodyPr/>
          <a:lstStyle/>
          <a:p>
            <a:endParaRPr lang="es-ES"/>
          </a:p>
        </p:txBody>
      </p:sp>
      <p:sp>
        <p:nvSpPr>
          <p:cNvPr id="67645" name="Line 70"/>
          <p:cNvSpPr>
            <a:spLocks noChangeShapeType="1"/>
          </p:cNvSpPr>
          <p:nvPr/>
        </p:nvSpPr>
        <p:spPr bwMode="auto">
          <a:xfrm flipV="1">
            <a:off x="6835775" y="2590800"/>
            <a:ext cx="0" cy="533400"/>
          </a:xfrm>
          <a:prstGeom prst="line">
            <a:avLst/>
          </a:prstGeom>
          <a:noFill/>
          <a:ln w="9525">
            <a:solidFill>
              <a:schemeClr val="tx1"/>
            </a:solidFill>
            <a:round/>
            <a:headEnd/>
            <a:tailEnd type="none" w="lg" len="lg"/>
          </a:ln>
        </p:spPr>
        <p:txBody>
          <a:bodyPr/>
          <a:lstStyle/>
          <a:p>
            <a:endParaRPr lang="es-ES"/>
          </a:p>
        </p:txBody>
      </p:sp>
      <p:sp>
        <p:nvSpPr>
          <p:cNvPr id="67646" name="Line 71"/>
          <p:cNvSpPr>
            <a:spLocks noChangeShapeType="1"/>
          </p:cNvSpPr>
          <p:nvPr/>
        </p:nvSpPr>
        <p:spPr bwMode="auto">
          <a:xfrm flipV="1">
            <a:off x="6988175" y="2514600"/>
            <a:ext cx="0" cy="457200"/>
          </a:xfrm>
          <a:prstGeom prst="line">
            <a:avLst/>
          </a:prstGeom>
          <a:noFill/>
          <a:ln w="9525">
            <a:solidFill>
              <a:schemeClr val="tx1"/>
            </a:solidFill>
            <a:round/>
            <a:headEnd/>
            <a:tailEnd type="none" w="lg" len="lg"/>
          </a:ln>
        </p:spPr>
        <p:txBody>
          <a:bodyPr/>
          <a:lstStyle/>
          <a:p>
            <a:endParaRPr lang="es-ES"/>
          </a:p>
        </p:txBody>
      </p:sp>
      <p:sp>
        <p:nvSpPr>
          <p:cNvPr id="67647" name="Line 72"/>
          <p:cNvSpPr>
            <a:spLocks noChangeShapeType="1"/>
          </p:cNvSpPr>
          <p:nvPr/>
        </p:nvSpPr>
        <p:spPr bwMode="auto">
          <a:xfrm flipV="1">
            <a:off x="7140575" y="2438400"/>
            <a:ext cx="0" cy="381000"/>
          </a:xfrm>
          <a:prstGeom prst="line">
            <a:avLst/>
          </a:prstGeom>
          <a:noFill/>
          <a:ln w="9525">
            <a:solidFill>
              <a:schemeClr val="tx1"/>
            </a:solidFill>
            <a:round/>
            <a:headEnd/>
            <a:tailEnd type="none" w="lg" len="lg"/>
          </a:ln>
        </p:spPr>
        <p:txBody>
          <a:bodyPr/>
          <a:lstStyle/>
          <a:p>
            <a:endParaRPr lang="es-ES"/>
          </a:p>
        </p:txBody>
      </p:sp>
      <p:sp>
        <p:nvSpPr>
          <p:cNvPr id="67648" name="Line 73"/>
          <p:cNvSpPr>
            <a:spLocks noChangeShapeType="1"/>
          </p:cNvSpPr>
          <p:nvPr/>
        </p:nvSpPr>
        <p:spPr bwMode="auto">
          <a:xfrm>
            <a:off x="7292975" y="2438400"/>
            <a:ext cx="0" cy="152400"/>
          </a:xfrm>
          <a:prstGeom prst="line">
            <a:avLst/>
          </a:prstGeom>
          <a:noFill/>
          <a:ln w="9525">
            <a:solidFill>
              <a:schemeClr val="tx1"/>
            </a:solidFill>
            <a:round/>
            <a:headEnd/>
            <a:tailEnd type="none" w="lg" len="lg"/>
          </a:ln>
        </p:spPr>
        <p:txBody>
          <a:bodyPr/>
          <a:lstStyle/>
          <a:p>
            <a:endParaRPr lang="es-ES"/>
          </a:p>
        </p:txBody>
      </p:sp>
      <p:sp>
        <p:nvSpPr>
          <p:cNvPr id="67649" name="Line 74"/>
          <p:cNvSpPr>
            <a:spLocks noChangeShapeType="1"/>
          </p:cNvSpPr>
          <p:nvPr/>
        </p:nvSpPr>
        <p:spPr bwMode="auto">
          <a:xfrm>
            <a:off x="5464175" y="2057400"/>
            <a:ext cx="0" cy="914400"/>
          </a:xfrm>
          <a:prstGeom prst="line">
            <a:avLst/>
          </a:prstGeom>
          <a:noFill/>
          <a:ln w="9525">
            <a:solidFill>
              <a:schemeClr val="tx1"/>
            </a:solidFill>
            <a:round/>
            <a:headEnd/>
            <a:tailEnd type="stealth" w="lg" len="lg"/>
          </a:ln>
        </p:spPr>
        <p:txBody>
          <a:bodyPr/>
          <a:lstStyle/>
          <a:p>
            <a:endParaRPr lang="es-ES"/>
          </a:p>
        </p:txBody>
      </p:sp>
      <p:sp>
        <p:nvSpPr>
          <p:cNvPr id="67650" name="Line 75"/>
          <p:cNvSpPr>
            <a:spLocks noChangeShapeType="1"/>
          </p:cNvSpPr>
          <p:nvPr/>
        </p:nvSpPr>
        <p:spPr bwMode="auto">
          <a:xfrm flipV="1">
            <a:off x="2949575" y="4114800"/>
            <a:ext cx="533400" cy="457200"/>
          </a:xfrm>
          <a:prstGeom prst="line">
            <a:avLst/>
          </a:prstGeom>
          <a:noFill/>
          <a:ln w="9525">
            <a:solidFill>
              <a:schemeClr val="tx1"/>
            </a:solidFill>
            <a:round/>
            <a:headEnd type="triangle" w="med" len="med"/>
            <a:tailEnd type="triangle" w="med" len="med"/>
          </a:ln>
        </p:spPr>
        <p:txBody>
          <a:bodyPr/>
          <a:lstStyle/>
          <a:p>
            <a:endParaRPr lang="es-ES"/>
          </a:p>
        </p:txBody>
      </p:sp>
      <p:sp>
        <p:nvSpPr>
          <p:cNvPr id="67651" name="Line 76"/>
          <p:cNvSpPr>
            <a:spLocks noChangeShapeType="1"/>
          </p:cNvSpPr>
          <p:nvPr/>
        </p:nvSpPr>
        <p:spPr bwMode="auto">
          <a:xfrm flipH="1" flipV="1">
            <a:off x="1577975" y="5257800"/>
            <a:ext cx="381000" cy="381000"/>
          </a:xfrm>
          <a:prstGeom prst="line">
            <a:avLst/>
          </a:prstGeom>
          <a:noFill/>
          <a:ln w="9525">
            <a:solidFill>
              <a:schemeClr val="tx1"/>
            </a:solidFill>
            <a:round/>
            <a:headEnd/>
            <a:tailEnd type="stealth" w="lg" len="lg"/>
          </a:ln>
        </p:spPr>
        <p:txBody>
          <a:bodyPr/>
          <a:lstStyle/>
          <a:p>
            <a:endParaRPr lang="es-ES"/>
          </a:p>
        </p:txBody>
      </p:sp>
      <p:sp>
        <p:nvSpPr>
          <p:cNvPr id="67652" name="Line 78"/>
          <p:cNvSpPr>
            <a:spLocks noChangeShapeType="1"/>
          </p:cNvSpPr>
          <p:nvPr/>
        </p:nvSpPr>
        <p:spPr bwMode="auto">
          <a:xfrm flipH="1" flipV="1">
            <a:off x="4397375" y="4724400"/>
            <a:ext cx="1219200" cy="304800"/>
          </a:xfrm>
          <a:prstGeom prst="line">
            <a:avLst/>
          </a:prstGeom>
          <a:noFill/>
          <a:ln w="9525">
            <a:solidFill>
              <a:schemeClr val="tx1"/>
            </a:solidFill>
            <a:round/>
            <a:headEnd/>
            <a:tailEnd type="stealth" w="lg" len="lg"/>
          </a:ln>
        </p:spPr>
        <p:txBody>
          <a:bodyPr/>
          <a:lstStyle/>
          <a:p>
            <a:endParaRPr lang="es-ES"/>
          </a:p>
        </p:txBody>
      </p:sp>
      <p:sp>
        <p:nvSpPr>
          <p:cNvPr id="67653" name="Line 79"/>
          <p:cNvSpPr>
            <a:spLocks noChangeShapeType="1"/>
          </p:cNvSpPr>
          <p:nvPr/>
        </p:nvSpPr>
        <p:spPr bwMode="auto">
          <a:xfrm flipH="1" flipV="1">
            <a:off x="7292975" y="2667000"/>
            <a:ext cx="381000" cy="762000"/>
          </a:xfrm>
          <a:prstGeom prst="line">
            <a:avLst/>
          </a:prstGeom>
          <a:noFill/>
          <a:ln w="9525">
            <a:solidFill>
              <a:schemeClr val="tx1"/>
            </a:solidFill>
            <a:round/>
            <a:headEnd/>
            <a:tailEnd type="stealth" w="lg" len="lg"/>
          </a:ln>
        </p:spPr>
        <p:txBody>
          <a:bodyPr/>
          <a:lstStyle/>
          <a:p>
            <a:endParaRPr lang="es-ES"/>
          </a:p>
        </p:txBody>
      </p:sp>
      <p:sp>
        <p:nvSpPr>
          <p:cNvPr id="67654" name="Text Box 80"/>
          <p:cNvSpPr txBox="1">
            <a:spLocks noChangeArrowheads="1"/>
          </p:cNvSpPr>
          <p:nvPr/>
        </p:nvSpPr>
        <p:spPr bwMode="auto">
          <a:xfrm>
            <a:off x="5845175" y="4572000"/>
            <a:ext cx="2590800" cy="923330"/>
          </a:xfrm>
          <a:prstGeom prst="rect">
            <a:avLst/>
          </a:prstGeom>
          <a:noFill/>
          <a:ln w="9525">
            <a:noFill/>
            <a:miter lim="800000"/>
            <a:headEnd/>
            <a:tailEnd type="none" w="lg" len="lg"/>
          </a:ln>
        </p:spPr>
        <p:txBody>
          <a:bodyPr>
            <a:spAutoFit/>
          </a:bodyPr>
          <a:lstStyle/>
          <a:p>
            <a:pPr algn="ctr">
              <a:spcBef>
                <a:spcPct val="50000"/>
              </a:spcBef>
            </a:pPr>
            <a:r>
              <a:rPr lang="es-ES" dirty="0">
                <a:latin typeface="Trebuchet MS" pitchFamily="34" charset="0"/>
              </a:rPr>
              <a:t>Expansión </a:t>
            </a:r>
            <a:r>
              <a:rPr lang="es-ES" dirty="0" smtClean="0">
                <a:latin typeface="Trebuchet MS" pitchFamily="34" charset="0"/>
              </a:rPr>
              <a:t>con recuros disponibles y función nuevas </a:t>
            </a:r>
            <a:endParaRPr lang="es-ES" dirty="0">
              <a:latin typeface="Trebuchet MS" pitchFamily="34" charset="0"/>
            </a:endParaRPr>
          </a:p>
        </p:txBody>
      </p:sp>
      <p:sp>
        <p:nvSpPr>
          <p:cNvPr id="67655" name="Text Box 81"/>
          <p:cNvSpPr txBox="1">
            <a:spLocks noChangeArrowheads="1"/>
          </p:cNvSpPr>
          <p:nvPr/>
        </p:nvSpPr>
        <p:spPr bwMode="auto">
          <a:xfrm>
            <a:off x="7585075" y="3048000"/>
            <a:ext cx="1981200" cy="1069975"/>
          </a:xfrm>
          <a:prstGeom prst="rect">
            <a:avLst/>
          </a:prstGeom>
          <a:noFill/>
          <a:ln w="9525">
            <a:noFill/>
            <a:miter lim="800000"/>
            <a:headEnd/>
            <a:tailEnd type="none" w="lg" len="lg"/>
          </a:ln>
        </p:spPr>
        <p:txBody>
          <a:bodyPr>
            <a:spAutoFit/>
          </a:bodyPr>
          <a:lstStyle/>
          <a:p>
            <a:pPr>
              <a:spcBef>
                <a:spcPct val="50000"/>
              </a:spcBef>
            </a:pPr>
            <a:r>
              <a:rPr lang="es-ES" sz="1600">
                <a:latin typeface="Trebuchet MS" pitchFamily="34" charset="0"/>
              </a:rPr>
              <a:t>Minimización gradual de la demanda insatisfecha</a:t>
            </a:r>
          </a:p>
        </p:txBody>
      </p:sp>
    </p:spTree>
  </p:cSld>
  <p:clrMapOvr>
    <a:masterClrMapping/>
  </p:clrMapOvr>
  <p:transition spd="med">
    <p:wheel spokes="8"/>
    <p:sndAc>
      <p:stSnd>
        <p:snd r:embed="rId3" name="Endlesslove.wav"/>
      </p:stSnd>
    </p:sndAc>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4" cstate="print"/>
          <a:tile tx="0" ty="0" sx="100000" sy="100000" flip="none" algn="tl"/>
        </a:blipFill>
        <a:effectLst/>
      </p:bgPr>
    </p:bg>
    <p:spTree>
      <p:nvGrpSpPr>
        <p:cNvPr id="1" name=""/>
        <p:cNvGrpSpPr/>
        <p:nvPr/>
      </p:nvGrpSpPr>
      <p:grpSpPr>
        <a:xfrm>
          <a:off x="0" y="0"/>
          <a:ext cx="0" cy="0"/>
          <a:chOff x="0" y="0"/>
          <a:chExt cx="0" cy="0"/>
        </a:xfrm>
      </p:grpSpPr>
      <p:pic>
        <p:nvPicPr>
          <p:cNvPr id="68610" name="Imagen 21" descr="http://www.monografias.com/trabajos/java/Image171.gif"/>
          <p:cNvPicPr>
            <a:picLocks noChangeAspect="1" noChangeArrowheads="1"/>
          </p:cNvPicPr>
          <p:nvPr/>
        </p:nvPicPr>
        <p:blipFill>
          <a:blip r:embed="rId5" cstate="print"/>
          <a:srcRect/>
          <a:stretch>
            <a:fillRect/>
          </a:stretch>
        </p:blipFill>
        <p:spPr bwMode="auto">
          <a:xfrm>
            <a:off x="7380288" y="4437063"/>
            <a:ext cx="1089025" cy="1512887"/>
          </a:xfrm>
          <a:prstGeom prst="rect">
            <a:avLst/>
          </a:prstGeom>
          <a:noFill/>
          <a:ln w="9525">
            <a:noFill/>
            <a:miter lim="800000"/>
            <a:headEnd/>
            <a:tailEnd/>
          </a:ln>
        </p:spPr>
      </p:pic>
      <p:sp>
        <p:nvSpPr>
          <p:cNvPr id="70658" name="Rectangle 2"/>
          <p:cNvSpPr>
            <a:spLocks noGrp="1" noChangeArrowheads="1"/>
          </p:cNvSpPr>
          <p:nvPr>
            <p:ph type="title"/>
          </p:nvPr>
        </p:nvSpPr>
        <p:spPr>
          <a:xfrm>
            <a:off x="179512" y="188640"/>
            <a:ext cx="8784976" cy="504056"/>
          </a:xfrm>
        </p:spPr>
        <p:txBody>
          <a:bodyPr>
            <a:noAutofit/>
          </a:bodyPr>
          <a:lstStyle/>
          <a:p>
            <a:pPr algn="ctr" eaLnBrk="1" fontAlgn="auto" hangingPunct="1">
              <a:spcAft>
                <a:spcPts val="0"/>
              </a:spcAft>
              <a:defRPr/>
            </a:pPr>
            <a:r>
              <a:rPr lang="es-MX" sz="2400" u="sng" dirty="0">
                <a:solidFill>
                  <a:schemeClr val="tx1"/>
                </a:solidFill>
                <a:latin typeface="Arial" charset="0"/>
              </a:rPr>
              <a:t>GR</a:t>
            </a:r>
            <a:r>
              <a:rPr lang="es-MX" sz="2400" u="sng" dirty="0">
                <a:solidFill>
                  <a:schemeClr val="tx1"/>
                </a:solidFill>
                <a:latin typeface="Tahoma"/>
              </a:rPr>
              <a:t>Á</a:t>
            </a:r>
            <a:r>
              <a:rPr lang="es-MX" sz="2400" u="sng" dirty="0">
                <a:solidFill>
                  <a:schemeClr val="tx1"/>
                </a:solidFill>
                <a:latin typeface="Arial" charset="0"/>
              </a:rPr>
              <a:t>FICO EJEMPLO DE CAPACIDAD </a:t>
            </a:r>
            <a:r>
              <a:rPr lang="es-MX" sz="2400" u="sng" dirty="0">
                <a:solidFill>
                  <a:schemeClr val="tx1"/>
                </a:solidFill>
                <a:latin typeface="Tahoma"/>
              </a:rPr>
              <a:t>Ú</a:t>
            </a:r>
            <a:r>
              <a:rPr lang="es-MX" sz="2400" u="sng" dirty="0">
                <a:solidFill>
                  <a:schemeClr val="tx1"/>
                </a:solidFill>
                <a:latin typeface="Arial" charset="0"/>
              </a:rPr>
              <a:t>NICA Y </a:t>
            </a:r>
            <a:r>
              <a:rPr lang="es-MX" sz="2400" u="sng" dirty="0" smtClean="0">
                <a:solidFill>
                  <a:schemeClr val="tx1"/>
                </a:solidFill>
                <a:latin typeface="Arial" charset="0"/>
              </a:rPr>
              <a:t>EXPANSI</a:t>
            </a:r>
            <a:r>
              <a:rPr lang="es-MX" sz="2400" u="sng" dirty="0" smtClean="0">
                <a:solidFill>
                  <a:schemeClr val="tx1"/>
                </a:solidFill>
                <a:latin typeface="Tahoma"/>
              </a:rPr>
              <a:t>Ó</a:t>
            </a:r>
            <a:r>
              <a:rPr lang="es-MX" sz="2400" u="sng" dirty="0" smtClean="0">
                <a:solidFill>
                  <a:schemeClr val="tx1"/>
                </a:solidFill>
                <a:latin typeface="Arial" charset="0"/>
              </a:rPr>
              <a:t>N</a:t>
            </a:r>
            <a:endParaRPr lang="es-ES" sz="2400" u="sng" dirty="0">
              <a:solidFill>
                <a:schemeClr val="tx1"/>
              </a:solidFill>
              <a:latin typeface="Arial" charset="0"/>
            </a:endParaRPr>
          </a:p>
        </p:txBody>
      </p:sp>
      <p:sp>
        <p:nvSpPr>
          <p:cNvPr id="68612" name="Rectangle 4"/>
          <p:cNvSpPr>
            <a:spLocks noGrp="1" noChangeArrowheads="1"/>
          </p:cNvSpPr>
          <p:nvPr>
            <p:ph type="body" idx="1"/>
          </p:nvPr>
        </p:nvSpPr>
        <p:spPr>
          <a:xfrm>
            <a:off x="511175" y="1905000"/>
            <a:ext cx="7772400" cy="4114800"/>
          </a:xfrm>
        </p:spPr>
        <p:txBody>
          <a:bodyPr/>
          <a:lstStyle/>
          <a:p>
            <a:pPr eaLnBrk="1" hangingPunct="1">
              <a:buFont typeface="Monotype Sorts"/>
              <a:buNone/>
            </a:pPr>
            <a:r>
              <a:rPr lang="es-MX" sz="1800" dirty="0" smtClean="0">
                <a:latin typeface="Arial" pitchFamily="34" charset="0"/>
              </a:rPr>
              <a:t>               </a:t>
            </a:r>
            <a:endParaRPr lang="es-ES" sz="1800" dirty="0" smtClean="0">
              <a:latin typeface="Arial" pitchFamily="34" charset="0"/>
            </a:endParaRPr>
          </a:p>
        </p:txBody>
      </p:sp>
      <p:sp>
        <p:nvSpPr>
          <p:cNvPr id="68613" name="Line 5"/>
          <p:cNvSpPr>
            <a:spLocks noChangeShapeType="1"/>
          </p:cNvSpPr>
          <p:nvPr/>
        </p:nvSpPr>
        <p:spPr bwMode="auto">
          <a:xfrm>
            <a:off x="1273175" y="6019800"/>
            <a:ext cx="7315200" cy="0"/>
          </a:xfrm>
          <a:prstGeom prst="line">
            <a:avLst/>
          </a:prstGeom>
          <a:noFill/>
          <a:ln w="38100">
            <a:solidFill>
              <a:schemeClr val="tx1"/>
            </a:solidFill>
            <a:round/>
            <a:headEnd/>
            <a:tailEnd type="stealth" w="lg" len="lg"/>
          </a:ln>
        </p:spPr>
        <p:txBody>
          <a:bodyPr/>
          <a:lstStyle/>
          <a:p>
            <a:endParaRPr lang="es-ES"/>
          </a:p>
        </p:txBody>
      </p:sp>
      <p:sp>
        <p:nvSpPr>
          <p:cNvPr id="68614" name="Line 6"/>
          <p:cNvSpPr>
            <a:spLocks noChangeShapeType="1"/>
          </p:cNvSpPr>
          <p:nvPr/>
        </p:nvSpPr>
        <p:spPr bwMode="auto">
          <a:xfrm flipV="1">
            <a:off x="1501775" y="2132013"/>
            <a:ext cx="0" cy="4192587"/>
          </a:xfrm>
          <a:prstGeom prst="line">
            <a:avLst/>
          </a:prstGeom>
          <a:noFill/>
          <a:ln w="34925">
            <a:solidFill>
              <a:schemeClr val="tx1"/>
            </a:solidFill>
            <a:round/>
            <a:headEnd/>
            <a:tailEnd type="stealth" w="lg" len="lg"/>
          </a:ln>
        </p:spPr>
        <p:txBody>
          <a:bodyPr/>
          <a:lstStyle/>
          <a:p>
            <a:endParaRPr lang="es-ES"/>
          </a:p>
        </p:txBody>
      </p:sp>
      <p:sp>
        <p:nvSpPr>
          <p:cNvPr id="68615" name="Text Box 8"/>
          <p:cNvSpPr txBox="1">
            <a:spLocks noChangeArrowheads="1"/>
          </p:cNvSpPr>
          <p:nvPr/>
        </p:nvSpPr>
        <p:spPr bwMode="auto">
          <a:xfrm>
            <a:off x="3995937" y="1828800"/>
            <a:ext cx="2160240" cy="366713"/>
          </a:xfrm>
          <a:prstGeom prst="rect">
            <a:avLst/>
          </a:prstGeom>
          <a:noFill/>
          <a:ln w="9525">
            <a:noFill/>
            <a:miter lim="800000"/>
            <a:headEnd/>
            <a:tailEnd type="none" w="lg" len="lg"/>
          </a:ln>
        </p:spPr>
        <p:txBody>
          <a:bodyPr wrap="square">
            <a:spAutoFit/>
          </a:bodyPr>
          <a:lstStyle/>
          <a:p>
            <a:pPr algn="ctr">
              <a:spcBef>
                <a:spcPct val="50000"/>
              </a:spcBef>
            </a:pPr>
            <a:r>
              <a:rPr lang="es-ES" dirty="0" smtClean="0">
                <a:latin typeface="Trebuchet MS" pitchFamily="34" charset="0"/>
              </a:rPr>
              <a:t>Instalacion JAVA</a:t>
            </a:r>
            <a:endParaRPr lang="es-ES" dirty="0">
              <a:latin typeface="Trebuchet MS" pitchFamily="34" charset="0"/>
            </a:endParaRPr>
          </a:p>
        </p:txBody>
      </p:sp>
      <p:sp>
        <p:nvSpPr>
          <p:cNvPr id="68616" name="Text Box 9"/>
          <p:cNvSpPr txBox="1">
            <a:spLocks noChangeArrowheads="1"/>
          </p:cNvSpPr>
          <p:nvPr/>
        </p:nvSpPr>
        <p:spPr bwMode="auto">
          <a:xfrm>
            <a:off x="2195736" y="4653136"/>
            <a:ext cx="2079625" cy="646331"/>
          </a:xfrm>
          <a:prstGeom prst="rect">
            <a:avLst/>
          </a:prstGeom>
          <a:noFill/>
          <a:ln w="9525">
            <a:noFill/>
            <a:miter lim="800000"/>
            <a:headEnd/>
            <a:tailEnd type="none" w="lg" len="lg"/>
          </a:ln>
        </p:spPr>
        <p:txBody>
          <a:bodyPr>
            <a:spAutoFit/>
          </a:bodyPr>
          <a:lstStyle/>
          <a:p>
            <a:pPr algn="ctr">
              <a:spcBef>
                <a:spcPct val="50000"/>
              </a:spcBef>
            </a:pPr>
            <a:r>
              <a:rPr lang="es-ES" dirty="0">
                <a:latin typeface="Trebuchet MS" pitchFamily="34" charset="0"/>
              </a:rPr>
              <a:t>Capacidad instalada Proyecto </a:t>
            </a:r>
          </a:p>
        </p:txBody>
      </p:sp>
      <p:sp>
        <p:nvSpPr>
          <p:cNvPr id="68617" name="Text Box 10"/>
          <p:cNvSpPr txBox="1">
            <a:spLocks noChangeArrowheads="1"/>
          </p:cNvSpPr>
          <p:nvPr/>
        </p:nvSpPr>
        <p:spPr bwMode="auto">
          <a:xfrm>
            <a:off x="251519" y="2590800"/>
            <a:ext cx="1250255" cy="1003352"/>
          </a:xfrm>
          <a:prstGeom prst="rect">
            <a:avLst/>
          </a:prstGeom>
          <a:noFill/>
          <a:ln w="9525">
            <a:noFill/>
            <a:miter lim="800000"/>
            <a:headEnd/>
            <a:tailEnd type="none" w="lg" len="lg"/>
          </a:ln>
        </p:spPr>
        <p:txBody>
          <a:bodyPr wrap="square">
            <a:spAutoFit/>
          </a:bodyPr>
          <a:lstStyle/>
          <a:p>
            <a:pPr algn="ctr">
              <a:spcBef>
                <a:spcPct val="20000"/>
              </a:spcBef>
            </a:pPr>
            <a:r>
              <a:rPr lang="es-MX" sz="1600" dirty="0">
                <a:latin typeface="Trebuchet MS" pitchFamily="34" charset="0"/>
              </a:rPr>
              <a:t>Número</a:t>
            </a:r>
          </a:p>
          <a:p>
            <a:pPr algn="ctr">
              <a:spcBef>
                <a:spcPct val="20000"/>
              </a:spcBef>
            </a:pPr>
            <a:r>
              <a:rPr lang="es-MX" sz="1600" dirty="0">
                <a:latin typeface="Trebuchet MS" pitchFamily="34" charset="0"/>
              </a:rPr>
              <a:t>De </a:t>
            </a:r>
            <a:r>
              <a:rPr lang="es-MX" sz="1600" dirty="0" smtClean="0">
                <a:latin typeface="Trebuchet MS" pitchFamily="34" charset="0"/>
              </a:rPr>
              <a:t>BYTES</a:t>
            </a:r>
            <a:endParaRPr lang="es-MX" sz="1600" dirty="0">
              <a:latin typeface="Trebuchet MS" pitchFamily="34" charset="0"/>
            </a:endParaRPr>
          </a:p>
          <a:p>
            <a:pPr>
              <a:spcBef>
                <a:spcPct val="50000"/>
              </a:spcBef>
            </a:pPr>
            <a:endParaRPr lang="es-ES" sz="1600" dirty="0">
              <a:latin typeface="Trebuchet MS" pitchFamily="34" charset="0"/>
            </a:endParaRPr>
          </a:p>
        </p:txBody>
      </p:sp>
      <p:sp>
        <p:nvSpPr>
          <p:cNvPr id="68618" name="Line 11"/>
          <p:cNvSpPr>
            <a:spLocks noChangeShapeType="1"/>
          </p:cNvSpPr>
          <p:nvPr/>
        </p:nvSpPr>
        <p:spPr bwMode="auto">
          <a:xfrm>
            <a:off x="1730375" y="5943600"/>
            <a:ext cx="0" cy="228600"/>
          </a:xfrm>
          <a:prstGeom prst="line">
            <a:avLst/>
          </a:prstGeom>
          <a:noFill/>
          <a:ln w="9525">
            <a:solidFill>
              <a:schemeClr val="tx1"/>
            </a:solidFill>
            <a:round/>
            <a:headEnd/>
            <a:tailEnd/>
          </a:ln>
        </p:spPr>
        <p:txBody>
          <a:bodyPr/>
          <a:lstStyle/>
          <a:p>
            <a:endParaRPr lang="es-ES"/>
          </a:p>
        </p:txBody>
      </p:sp>
      <p:sp>
        <p:nvSpPr>
          <p:cNvPr id="68619" name="Line 12"/>
          <p:cNvSpPr>
            <a:spLocks noChangeShapeType="1"/>
          </p:cNvSpPr>
          <p:nvPr/>
        </p:nvSpPr>
        <p:spPr bwMode="auto">
          <a:xfrm>
            <a:off x="5464175" y="5943600"/>
            <a:ext cx="0" cy="228600"/>
          </a:xfrm>
          <a:prstGeom prst="line">
            <a:avLst/>
          </a:prstGeom>
          <a:noFill/>
          <a:ln w="9525">
            <a:solidFill>
              <a:schemeClr val="tx1"/>
            </a:solidFill>
            <a:round/>
            <a:headEnd/>
            <a:tailEnd/>
          </a:ln>
        </p:spPr>
        <p:txBody>
          <a:bodyPr/>
          <a:lstStyle/>
          <a:p>
            <a:endParaRPr lang="es-ES"/>
          </a:p>
        </p:txBody>
      </p:sp>
      <p:sp>
        <p:nvSpPr>
          <p:cNvPr id="68620" name="Line 13"/>
          <p:cNvSpPr>
            <a:spLocks noChangeShapeType="1"/>
          </p:cNvSpPr>
          <p:nvPr/>
        </p:nvSpPr>
        <p:spPr bwMode="auto">
          <a:xfrm>
            <a:off x="3635375" y="5943600"/>
            <a:ext cx="0" cy="228600"/>
          </a:xfrm>
          <a:prstGeom prst="line">
            <a:avLst/>
          </a:prstGeom>
          <a:noFill/>
          <a:ln w="9525">
            <a:solidFill>
              <a:schemeClr val="tx1"/>
            </a:solidFill>
            <a:round/>
            <a:headEnd/>
            <a:tailEnd/>
          </a:ln>
        </p:spPr>
        <p:txBody>
          <a:bodyPr/>
          <a:lstStyle/>
          <a:p>
            <a:endParaRPr lang="es-ES"/>
          </a:p>
        </p:txBody>
      </p:sp>
      <p:sp>
        <p:nvSpPr>
          <p:cNvPr id="68621" name="Line 14"/>
          <p:cNvSpPr>
            <a:spLocks noChangeShapeType="1"/>
          </p:cNvSpPr>
          <p:nvPr/>
        </p:nvSpPr>
        <p:spPr bwMode="auto">
          <a:xfrm>
            <a:off x="4168775" y="5943600"/>
            <a:ext cx="0" cy="228600"/>
          </a:xfrm>
          <a:prstGeom prst="line">
            <a:avLst/>
          </a:prstGeom>
          <a:noFill/>
          <a:ln w="9525">
            <a:solidFill>
              <a:schemeClr val="tx1"/>
            </a:solidFill>
            <a:round/>
            <a:headEnd/>
            <a:tailEnd/>
          </a:ln>
        </p:spPr>
        <p:txBody>
          <a:bodyPr/>
          <a:lstStyle/>
          <a:p>
            <a:endParaRPr lang="es-ES"/>
          </a:p>
        </p:txBody>
      </p:sp>
      <p:sp>
        <p:nvSpPr>
          <p:cNvPr id="68622" name="Line 15"/>
          <p:cNvSpPr>
            <a:spLocks noChangeShapeType="1"/>
          </p:cNvSpPr>
          <p:nvPr/>
        </p:nvSpPr>
        <p:spPr bwMode="auto">
          <a:xfrm>
            <a:off x="3025775" y="5943600"/>
            <a:ext cx="0" cy="228600"/>
          </a:xfrm>
          <a:prstGeom prst="line">
            <a:avLst/>
          </a:prstGeom>
          <a:noFill/>
          <a:ln w="9525">
            <a:solidFill>
              <a:schemeClr val="tx1"/>
            </a:solidFill>
            <a:round/>
            <a:headEnd/>
            <a:tailEnd/>
          </a:ln>
        </p:spPr>
        <p:txBody>
          <a:bodyPr/>
          <a:lstStyle/>
          <a:p>
            <a:endParaRPr lang="es-ES"/>
          </a:p>
        </p:txBody>
      </p:sp>
      <p:sp>
        <p:nvSpPr>
          <p:cNvPr id="68623" name="Line 16"/>
          <p:cNvSpPr>
            <a:spLocks noChangeShapeType="1"/>
          </p:cNvSpPr>
          <p:nvPr/>
        </p:nvSpPr>
        <p:spPr bwMode="auto">
          <a:xfrm>
            <a:off x="6149975" y="5943600"/>
            <a:ext cx="0" cy="228600"/>
          </a:xfrm>
          <a:prstGeom prst="line">
            <a:avLst/>
          </a:prstGeom>
          <a:noFill/>
          <a:ln w="9525">
            <a:solidFill>
              <a:schemeClr val="tx1"/>
            </a:solidFill>
            <a:round/>
            <a:headEnd/>
            <a:tailEnd/>
          </a:ln>
        </p:spPr>
        <p:txBody>
          <a:bodyPr/>
          <a:lstStyle/>
          <a:p>
            <a:endParaRPr lang="es-ES"/>
          </a:p>
        </p:txBody>
      </p:sp>
      <p:sp>
        <p:nvSpPr>
          <p:cNvPr id="68624" name="Line 17"/>
          <p:cNvSpPr>
            <a:spLocks noChangeShapeType="1"/>
          </p:cNvSpPr>
          <p:nvPr/>
        </p:nvSpPr>
        <p:spPr bwMode="auto">
          <a:xfrm>
            <a:off x="4854575" y="5943600"/>
            <a:ext cx="0" cy="228600"/>
          </a:xfrm>
          <a:prstGeom prst="line">
            <a:avLst/>
          </a:prstGeom>
          <a:noFill/>
          <a:ln w="9525">
            <a:solidFill>
              <a:schemeClr val="tx1"/>
            </a:solidFill>
            <a:round/>
            <a:headEnd/>
            <a:tailEnd/>
          </a:ln>
        </p:spPr>
        <p:txBody>
          <a:bodyPr/>
          <a:lstStyle/>
          <a:p>
            <a:endParaRPr lang="es-ES"/>
          </a:p>
        </p:txBody>
      </p:sp>
      <p:sp>
        <p:nvSpPr>
          <p:cNvPr id="68625" name="Line 18"/>
          <p:cNvSpPr>
            <a:spLocks noChangeShapeType="1"/>
          </p:cNvSpPr>
          <p:nvPr/>
        </p:nvSpPr>
        <p:spPr bwMode="auto">
          <a:xfrm>
            <a:off x="6835775" y="5943600"/>
            <a:ext cx="0" cy="228600"/>
          </a:xfrm>
          <a:prstGeom prst="line">
            <a:avLst/>
          </a:prstGeom>
          <a:noFill/>
          <a:ln w="9525">
            <a:solidFill>
              <a:schemeClr val="tx1"/>
            </a:solidFill>
            <a:round/>
            <a:headEnd/>
            <a:tailEnd/>
          </a:ln>
        </p:spPr>
        <p:txBody>
          <a:bodyPr/>
          <a:lstStyle/>
          <a:p>
            <a:endParaRPr lang="es-ES"/>
          </a:p>
        </p:txBody>
      </p:sp>
      <p:sp>
        <p:nvSpPr>
          <p:cNvPr id="68626" name="Line 19"/>
          <p:cNvSpPr>
            <a:spLocks noChangeShapeType="1"/>
          </p:cNvSpPr>
          <p:nvPr/>
        </p:nvSpPr>
        <p:spPr bwMode="auto">
          <a:xfrm>
            <a:off x="7369175" y="5943600"/>
            <a:ext cx="0" cy="228600"/>
          </a:xfrm>
          <a:prstGeom prst="line">
            <a:avLst/>
          </a:prstGeom>
          <a:noFill/>
          <a:ln w="9525">
            <a:solidFill>
              <a:schemeClr val="tx1"/>
            </a:solidFill>
            <a:round/>
            <a:headEnd/>
            <a:tailEnd/>
          </a:ln>
        </p:spPr>
        <p:txBody>
          <a:bodyPr/>
          <a:lstStyle/>
          <a:p>
            <a:endParaRPr lang="es-ES"/>
          </a:p>
        </p:txBody>
      </p:sp>
      <p:sp>
        <p:nvSpPr>
          <p:cNvPr id="68627" name="Line 20"/>
          <p:cNvSpPr>
            <a:spLocks noChangeShapeType="1"/>
          </p:cNvSpPr>
          <p:nvPr/>
        </p:nvSpPr>
        <p:spPr bwMode="auto">
          <a:xfrm>
            <a:off x="2416175" y="5943600"/>
            <a:ext cx="0" cy="228600"/>
          </a:xfrm>
          <a:prstGeom prst="line">
            <a:avLst/>
          </a:prstGeom>
          <a:noFill/>
          <a:ln w="9525">
            <a:solidFill>
              <a:schemeClr val="tx1"/>
            </a:solidFill>
            <a:round/>
            <a:headEnd/>
            <a:tailEnd/>
          </a:ln>
        </p:spPr>
        <p:txBody>
          <a:bodyPr/>
          <a:lstStyle/>
          <a:p>
            <a:endParaRPr lang="es-ES"/>
          </a:p>
        </p:txBody>
      </p:sp>
      <p:sp>
        <p:nvSpPr>
          <p:cNvPr id="68628" name="Text Box 21"/>
          <p:cNvSpPr txBox="1">
            <a:spLocks noChangeArrowheads="1"/>
          </p:cNvSpPr>
          <p:nvPr/>
        </p:nvSpPr>
        <p:spPr bwMode="auto">
          <a:xfrm>
            <a:off x="7740352" y="6165304"/>
            <a:ext cx="838200" cy="369332"/>
          </a:xfrm>
          <a:prstGeom prst="rect">
            <a:avLst/>
          </a:prstGeom>
          <a:noFill/>
          <a:ln w="9525">
            <a:noFill/>
            <a:miter lim="800000"/>
            <a:headEnd/>
            <a:tailEnd type="none" w="lg" len="lg"/>
          </a:ln>
        </p:spPr>
        <p:txBody>
          <a:bodyPr>
            <a:spAutoFit/>
          </a:bodyPr>
          <a:lstStyle/>
          <a:p>
            <a:pPr>
              <a:spcBef>
                <a:spcPct val="50000"/>
              </a:spcBef>
            </a:pPr>
            <a:r>
              <a:rPr lang="es-ES" dirty="0" smtClean="0">
                <a:latin typeface="Trebuchet MS" pitchFamily="34" charset="0"/>
              </a:rPr>
              <a:t>BYTE</a:t>
            </a:r>
            <a:endParaRPr lang="es-ES" dirty="0">
              <a:latin typeface="Trebuchet MS" pitchFamily="34" charset="0"/>
            </a:endParaRPr>
          </a:p>
        </p:txBody>
      </p:sp>
      <p:sp>
        <p:nvSpPr>
          <p:cNvPr id="68629" name="Text Box 22"/>
          <p:cNvSpPr txBox="1">
            <a:spLocks noChangeArrowheads="1"/>
          </p:cNvSpPr>
          <p:nvPr/>
        </p:nvSpPr>
        <p:spPr bwMode="auto">
          <a:xfrm>
            <a:off x="1600200" y="6096000"/>
            <a:ext cx="6629400" cy="1004888"/>
          </a:xfrm>
          <a:prstGeom prst="rect">
            <a:avLst/>
          </a:prstGeom>
          <a:noFill/>
          <a:ln w="9525">
            <a:noFill/>
            <a:miter lim="800000"/>
            <a:headEnd/>
            <a:tailEnd type="none" w="lg" len="lg"/>
          </a:ln>
        </p:spPr>
        <p:txBody>
          <a:bodyPr>
            <a:spAutoFit/>
          </a:bodyPr>
          <a:lstStyle/>
          <a:p>
            <a:pPr>
              <a:spcBef>
                <a:spcPct val="20000"/>
              </a:spcBef>
            </a:pPr>
            <a:r>
              <a:rPr lang="es-MX" sz="2400">
                <a:latin typeface="Times New Roman" pitchFamily="18" charset="0"/>
              </a:rPr>
              <a:t>1       2      3      4     5       6      7       8       9    10</a:t>
            </a:r>
            <a:endParaRPr lang="es-ES" sz="2400">
              <a:latin typeface="Times New Roman" pitchFamily="18" charset="0"/>
            </a:endParaRPr>
          </a:p>
          <a:p>
            <a:pPr>
              <a:spcBef>
                <a:spcPct val="50000"/>
              </a:spcBef>
            </a:pPr>
            <a:endParaRPr lang="es-ES" sz="2400">
              <a:latin typeface="Times New Roman" pitchFamily="18" charset="0"/>
            </a:endParaRPr>
          </a:p>
        </p:txBody>
      </p:sp>
      <p:sp>
        <p:nvSpPr>
          <p:cNvPr id="68630" name="Line 67"/>
          <p:cNvSpPr>
            <a:spLocks noChangeShapeType="1"/>
          </p:cNvSpPr>
          <p:nvPr/>
        </p:nvSpPr>
        <p:spPr bwMode="auto">
          <a:xfrm flipV="1">
            <a:off x="2987824" y="3906838"/>
            <a:ext cx="288776" cy="746298"/>
          </a:xfrm>
          <a:prstGeom prst="line">
            <a:avLst/>
          </a:prstGeom>
          <a:noFill/>
          <a:ln w="9525">
            <a:solidFill>
              <a:schemeClr val="tx1"/>
            </a:solidFill>
            <a:round/>
            <a:headEnd/>
            <a:tailEnd type="stealth" w="lg" len="lg"/>
          </a:ln>
        </p:spPr>
        <p:txBody>
          <a:bodyPr/>
          <a:lstStyle/>
          <a:p>
            <a:endParaRPr lang="es-ES"/>
          </a:p>
        </p:txBody>
      </p:sp>
      <p:sp>
        <p:nvSpPr>
          <p:cNvPr id="68631" name="Text Box 70"/>
          <p:cNvSpPr txBox="1">
            <a:spLocks noChangeArrowheads="1"/>
          </p:cNvSpPr>
          <p:nvPr/>
        </p:nvSpPr>
        <p:spPr bwMode="auto">
          <a:xfrm>
            <a:off x="5181600" y="3373438"/>
            <a:ext cx="2126704" cy="563231"/>
          </a:xfrm>
          <a:prstGeom prst="rect">
            <a:avLst/>
          </a:prstGeom>
          <a:noFill/>
          <a:ln w="9525">
            <a:noFill/>
            <a:miter lim="800000"/>
            <a:headEnd/>
            <a:tailEnd type="none" w="lg" len="lg"/>
          </a:ln>
        </p:spPr>
        <p:txBody>
          <a:bodyPr wrap="square">
            <a:spAutoFit/>
          </a:bodyPr>
          <a:lstStyle/>
          <a:p>
            <a:pPr>
              <a:lnSpc>
                <a:spcPct val="60000"/>
              </a:lnSpc>
              <a:spcBef>
                <a:spcPct val="50000"/>
              </a:spcBef>
            </a:pPr>
            <a:r>
              <a:rPr lang="es-ES" dirty="0">
                <a:latin typeface="Trebuchet MS" pitchFamily="34" charset="0"/>
              </a:rPr>
              <a:t>Fase </a:t>
            </a:r>
            <a:r>
              <a:rPr lang="es-ES" dirty="0" smtClean="0">
                <a:latin typeface="Trebuchet MS" pitchFamily="34" charset="0"/>
              </a:rPr>
              <a:t>de Proyecto</a:t>
            </a:r>
            <a:endParaRPr lang="es-ES" dirty="0">
              <a:latin typeface="Trebuchet MS" pitchFamily="34" charset="0"/>
            </a:endParaRPr>
          </a:p>
          <a:p>
            <a:pPr algn="ctr">
              <a:lnSpc>
                <a:spcPct val="60000"/>
              </a:lnSpc>
              <a:spcBef>
                <a:spcPct val="50000"/>
              </a:spcBef>
            </a:pPr>
            <a:r>
              <a:rPr lang="es-ES" dirty="0" smtClean="0">
                <a:latin typeface="Trebuchet MS" pitchFamily="34" charset="0"/>
              </a:rPr>
              <a:t>Mercado JAVA</a:t>
            </a:r>
            <a:endParaRPr lang="es-ES" dirty="0">
              <a:latin typeface="Trebuchet MS" pitchFamily="34" charset="0"/>
            </a:endParaRPr>
          </a:p>
        </p:txBody>
      </p:sp>
      <p:sp>
        <p:nvSpPr>
          <p:cNvPr id="68632" name="AutoShape 71" descr="Diagonal hacia arriba clara"/>
          <p:cNvSpPr>
            <a:spLocks noChangeArrowheads="1"/>
          </p:cNvSpPr>
          <p:nvPr/>
        </p:nvSpPr>
        <p:spPr bwMode="auto">
          <a:xfrm flipV="1">
            <a:off x="1524000" y="3983038"/>
            <a:ext cx="1371600" cy="762000"/>
          </a:xfrm>
          <a:prstGeom prst="rtTriangle">
            <a:avLst/>
          </a:prstGeom>
          <a:solidFill>
            <a:srgbClr val="0000FF"/>
          </a:solidFill>
          <a:ln w="9525">
            <a:solidFill>
              <a:schemeClr val="tx1"/>
            </a:solidFill>
            <a:miter lim="800000"/>
            <a:headEnd/>
            <a:tailEnd type="none" w="lg" len="lg"/>
          </a:ln>
        </p:spPr>
        <p:txBody>
          <a:bodyPr wrap="none" anchor="ctr"/>
          <a:lstStyle/>
          <a:p>
            <a:endParaRPr lang="es-ES" dirty="0">
              <a:latin typeface="Trebuchet MS" pitchFamily="34" charset="0"/>
            </a:endParaRPr>
          </a:p>
        </p:txBody>
      </p:sp>
      <p:sp>
        <p:nvSpPr>
          <p:cNvPr id="68633" name="AutoShape 72" descr="Diagonal hacia abajo ancha"/>
          <p:cNvSpPr>
            <a:spLocks noChangeArrowheads="1"/>
          </p:cNvSpPr>
          <p:nvPr/>
        </p:nvSpPr>
        <p:spPr bwMode="auto">
          <a:xfrm flipH="1">
            <a:off x="6324600" y="2071688"/>
            <a:ext cx="1295400" cy="457200"/>
          </a:xfrm>
          <a:prstGeom prst="rtTriangle">
            <a:avLst/>
          </a:prstGeom>
          <a:gradFill flip="none" rotWithShape="1">
            <a:gsLst>
              <a:gs pos="0">
                <a:srgbClr val="CCCCFF"/>
              </a:gs>
              <a:gs pos="17999">
                <a:srgbClr val="99CCFF"/>
              </a:gs>
              <a:gs pos="36000">
                <a:srgbClr val="9966FF"/>
              </a:gs>
              <a:gs pos="61000">
                <a:srgbClr val="CC99FF"/>
              </a:gs>
              <a:gs pos="82001">
                <a:srgbClr val="99CCFF"/>
              </a:gs>
              <a:gs pos="100000">
                <a:srgbClr val="CCCCFF"/>
              </a:gs>
            </a:gsLst>
            <a:lin ang="5400000" scaled="0"/>
            <a:tileRect r="-100000" b="-100000"/>
          </a:gradFill>
          <a:ln w="9525">
            <a:solidFill>
              <a:schemeClr val="tx1"/>
            </a:solidFill>
            <a:miter lim="800000"/>
            <a:headEnd/>
            <a:tailEnd type="none" w="lg" len="lg"/>
          </a:ln>
        </p:spPr>
        <p:txBody>
          <a:bodyPr wrap="none" anchor="ctr"/>
          <a:lstStyle/>
          <a:p>
            <a:endParaRPr lang="es-ES">
              <a:latin typeface="Trebuchet MS" pitchFamily="34" charset="0"/>
            </a:endParaRPr>
          </a:p>
        </p:txBody>
      </p:sp>
      <p:sp>
        <p:nvSpPr>
          <p:cNvPr id="68634" name="AutoShape 73" descr="Diagonal hacia abajo oscura"/>
          <p:cNvSpPr>
            <a:spLocks noChangeArrowheads="1"/>
          </p:cNvSpPr>
          <p:nvPr/>
        </p:nvSpPr>
        <p:spPr bwMode="auto">
          <a:xfrm flipV="1">
            <a:off x="4419600" y="2535238"/>
            <a:ext cx="1981200" cy="738187"/>
          </a:xfrm>
          <a:prstGeom prst="rtTriangle">
            <a:avLst/>
          </a:prstGeom>
          <a:solidFill>
            <a:srgbClr val="FF00FF"/>
          </a:solidFill>
          <a:ln w="9525">
            <a:solidFill>
              <a:schemeClr val="tx1"/>
            </a:solidFill>
            <a:miter lim="800000"/>
            <a:headEnd/>
            <a:tailEnd type="none" w="lg" len="lg"/>
          </a:ln>
        </p:spPr>
        <p:txBody>
          <a:bodyPr wrap="none" anchor="ctr"/>
          <a:lstStyle/>
          <a:p>
            <a:endParaRPr lang="es-ES">
              <a:latin typeface="Trebuchet MS" pitchFamily="34" charset="0"/>
            </a:endParaRPr>
          </a:p>
        </p:txBody>
      </p:sp>
      <p:sp>
        <p:nvSpPr>
          <p:cNvPr id="68635" name="AutoShape 74" descr="Diagonal hacia arriba oscura"/>
          <p:cNvSpPr>
            <a:spLocks noChangeArrowheads="1"/>
          </p:cNvSpPr>
          <p:nvPr/>
        </p:nvSpPr>
        <p:spPr bwMode="auto">
          <a:xfrm flipH="1">
            <a:off x="2878138" y="3297238"/>
            <a:ext cx="1524000" cy="685800"/>
          </a:xfrm>
          <a:prstGeom prst="rtTriangle">
            <a:avLst/>
          </a:prstGeom>
          <a:solidFill>
            <a:srgbClr val="009900"/>
          </a:solidFill>
          <a:ln w="9525">
            <a:solidFill>
              <a:srgbClr val="009900"/>
            </a:solidFill>
            <a:miter lim="800000"/>
            <a:headEnd/>
            <a:tailEnd type="none" w="lg" len="lg"/>
          </a:ln>
        </p:spPr>
        <p:txBody>
          <a:bodyPr wrap="none" anchor="ctr"/>
          <a:lstStyle/>
          <a:p>
            <a:endParaRPr lang="es-ES">
              <a:latin typeface="Trebuchet MS" pitchFamily="34" charset="0"/>
            </a:endParaRPr>
          </a:p>
        </p:txBody>
      </p:sp>
      <p:sp>
        <p:nvSpPr>
          <p:cNvPr id="68636" name="Line 75"/>
          <p:cNvSpPr>
            <a:spLocks noChangeShapeType="1"/>
          </p:cNvSpPr>
          <p:nvPr/>
        </p:nvSpPr>
        <p:spPr bwMode="auto">
          <a:xfrm>
            <a:off x="4876800" y="2916238"/>
            <a:ext cx="1219200" cy="304800"/>
          </a:xfrm>
          <a:prstGeom prst="line">
            <a:avLst/>
          </a:prstGeom>
          <a:noFill/>
          <a:ln w="9525">
            <a:solidFill>
              <a:schemeClr val="tx1"/>
            </a:solidFill>
            <a:round/>
            <a:headEnd/>
            <a:tailEnd type="stealth" w="lg" len="lg"/>
          </a:ln>
        </p:spPr>
        <p:txBody>
          <a:bodyPr/>
          <a:lstStyle/>
          <a:p>
            <a:endParaRPr lang="es-ES"/>
          </a:p>
        </p:txBody>
      </p:sp>
      <p:sp>
        <p:nvSpPr>
          <p:cNvPr id="68637" name="Line 76"/>
          <p:cNvSpPr>
            <a:spLocks noChangeShapeType="1"/>
          </p:cNvSpPr>
          <p:nvPr/>
        </p:nvSpPr>
        <p:spPr bwMode="auto">
          <a:xfrm>
            <a:off x="5029200" y="2071688"/>
            <a:ext cx="457200" cy="381000"/>
          </a:xfrm>
          <a:prstGeom prst="line">
            <a:avLst/>
          </a:prstGeom>
          <a:noFill/>
          <a:ln w="9525">
            <a:solidFill>
              <a:schemeClr val="tx1"/>
            </a:solidFill>
            <a:round/>
            <a:headEnd/>
            <a:tailEnd type="stealth" w="lg" len="lg"/>
          </a:ln>
        </p:spPr>
        <p:txBody>
          <a:bodyPr/>
          <a:lstStyle/>
          <a:p>
            <a:endParaRPr lang="es-ES"/>
          </a:p>
        </p:txBody>
      </p:sp>
      <p:sp>
        <p:nvSpPr>
          <p:cNvPr id="68638" name="Text Box 77"/>
          <p:cNvSpPr txBox="1">
            <a:spLocks noChangeArrowheads="1"/>
          </p:cNvSpPr>
          <p:nvPr/>
        </p:nvSpPr>
        <p:spPr bwMode="auto">
          <a:xfrm>
            <a:off x="4343400" y="4662488"/>
            <a:ext cx="2971800" cy="646331"/>
          </a:xfrm>
          <a:prstGeom prst="rect">
            <a:avLst/>
          </a:prstGeom>
          <a:noFill/>
          <a:ln w="9525">
            <a:noFill/>
            <a:miter lim="800000"/>
            <a:headEnd/>
            <a:tailEnd type="none" w="lg" len="lg"/>
          </a:ln>
        </p:spPr>
        <p:txBody>
          <a:bodyPr>
            <a:spAutoFit/>
          </a:bodyPr>
          <a:lstStyle/>
          <a:p>
            <a:pPr>
              <a:spcBef>
                <a:spcPct val="50000"/>
              </a:spcBef>
            </a:pPr>
            <a:r>
              <a:rPr lang="es-ES" dirty="0">
                <a:latin typeface="Trebuchet MS" pitchFamily="34" charset="0"/>
              </a:rPr>
              <a:t>Fase </a:t>
            </a:r>
            <a:r>
              <a:rPr lang="es-ES" dirty="0" smtClean="0">
                <a:latin typeface="Trebuchet MS" pitchFamily="34" charset="0"/>
              </a:rPr>
              <a:t>de programaci</a:t>
            </a:r>
            <a:r>
              <a:rPr lang="es-MX" sz="1200" dirty="0" smtClean="0">
                <a:latin typeface="Arial Black" pitchFamily="34" charset="0"/>
              </a:rPr>
              <a:t>Ó</a:t>
            </a:r>
            <a:r>
              <a:rPr lang="es-MX" dirty="0" smtClean="0">
                <a:latin typeface="Arial Black" pitchFamily="34" charset="0"/>
              </a:rPr>
              <a:t>n</a:t>
            </a:r>
            <a:r>
              <a:rPr lang="es-ES" sz="1200" dirty="0" smtClean="0">
                <a:latin typeface="Trebuchet MS" pitchFamily="34" charset="0"/>
              </a:rPr>
              <a:t> </a:t>
            </a:r>
            <a:r>
              <a:rPr lang="es-ES" dirty="0">
                <a:latin typeface="Trebuchet MS" pitchFamily="34" charset="0"/>
              </a:rPr>
              <a:t>1:  </a:t>
            </a:r>
            <a:r>
              <a:rPr lang="es-ES" dirty="0" smtClean="0">
                <a:latin typeface="Trebuchet MS" pitchFamily="34" charset="0"/>
              </a:rPr>
              <a:t>Tipo de Demanda </a:t>
            </a:r>
            <a:endParaRPr lang="es-ES" dirty="0">
              <a:latin typeface="Trebuchet MS" pitchFamily="34" charset="0"/>
            </a:endParaRPr>
          </a:p>
        </p:txBody>
      </p:sp>
      <p:sp>
        <p:nvSpPr>
          <p:cNvPr id="68639" name="Line 78"/>
          <p:cNvSpPr>
            <a:spLocks noChangeShapeType="1"/>
          </p:cNvSpPr>
          <p:nvPr/>
        </p:nvSpPr>
        <p:spPr bwMode="auto">
          <a:xfrm>
            <a:off x="4191000" y="3748088"/>
            <a:ext cx="914400" cy="914400"/>
          </a:xfrm>
          <a:prstGeom prst="line">
            <a:avLst/>
          </a:prstGeom>
          <a:noFill/>
          <a:ln w="9525">
            <a:solidFill>
              <a:schemeClr val="tx1"/>
            </a:solidFill>
            <a:round/>
            <a:headEnd/>
            <a:tailEnd type="stealth" w="lg" len="lg"/>
          </a:ln>
        </p:spPr>
        <p:txBody>
          <a:bodyPr/>
          <a:lstStyle/>
          <a:p>
            <a:endParaRPr lang="es-ES"/>
          </a:p>
        </p:txBody>
      </p:sp>
      <p:sp>
        <p:nvSpPr>
          <p:cNvPr id="68640" name="Text Box 79"/>
          <p:cNvSpPr txBox="1">
            <a:spLocks noChangeArrowheads="1"/>
          </p:cNvSpPr>
          <p:nvPr/>
        </p:nvSpPr>
        <p:spPr bwMode="auto">
          <a:xfrm>
            <a:off x="1619672" y="2348880"/>
            <a:ext cx="2179712" cy="830997"/>
          </a:xfrm>
          <a:prstGeom prst="rect">
            <a:avLst/>
          </a:prstGeom>
          <a:noFill/>
          <a:ln w="9525">
            <a:noFill/>
            <a:miter lim="800000"/>
            <a:headEnd/>
            <a:tailEnd type="none" w="lg" len="lg"/>
          </a:ln>
        </p:spPr>
        <p:txBody>
          <a:bodyPr wrap="square">
            <a:spAutoFit/>
          </a:bodyPr>
          <a:lstStyle/>
          <a:p>
            <a:pPr>
              <a:spcBef>
                <a:spcPct val="50000"/>
              </a:spcBef>
            </a:pPr>
            <a:r>
              <a:rPr lang="es-ES" sz="1600" dirty="0">
                <a:latin typeface="Trebuchet MS" pitchFamily="34" charset="0"/>
              </a:rPr>
              <a:t>Fase inicial Proyecto 1: </a:t>
            </a:r>
            <a:r>
              <a:rPr lang="es-ES" sz="1600" dirty="0" smtClean="0">
                <a:latin typeface="Trebuchet MS" pitchFamily="34" charset="0"/>
              </a:rPr>
              <a:t>Capacidades utilizadas en la PC</a:t>
            </a:r>
            <a:endParaRPr lang="es-ES" sz="1600" dirty="0">
              <a:latin typeface="Trebuchet MS" pitchFamily="34" charset="0"/>
            </a:endParaRPr>
          </a:p>
        </p:txBody>
      </p:sp>
      <p:sp>
        <p:nvSpPr>
          <p:cNvPr id="68641" name="Text Box 80"/>
          <p:cNvSpPr txBox="1">
            <a:spLocks noChangeArrowheads="1"/>
          </p:cNvSpPr>
          <p:nvPr/>
        </p:nvSpPr>
        <p:spPr bwMode="auto">
          <a:xfrm>
            <a:off x="6324600" y="3032125"/>
            <a:ext cx="3124200" cy="336550"/>
          </a:xfrm>
          <a:prstGeom prst="rect">
            <a:avLst/>
          </a:prstGeom>
          <a:noFill/>
          <a:ln w="9525">
            <a:noFill/>
            <a:miter lim="800000"/>
            <a:headEnd/>
            <a:tailEnd type="none" w="lg" len="lg"/>
          </a:ln>
        </p:spPr>
        <p:txBody>
          <a:bodyPr>
            <a:spAutoFit/>
          </a:bodyPr>
          <a:lstStyle/>
          <a:p>
            <a:pPr>
              <a:spcBef>
                <a:spcPct val="50000"/>
              </a:spcBef>
            </a:pPr>
            <a:r>
              <a:rPr lang="es-ES" sz="1600" dirty="0">
                <a:latin typeface="Trebuchet MS" pitchFamily="34" charset="0"/>
              </a:rPr>
              <a:t>Demanda Global Estimada</a:t>
            </a:r>
          </a:p>
        </p:txBody>
      </p:sp>
      <p:sp>
        <p:nvSpPr>
          <p:cNvPr id="68642" name="Line 82"/>
          <p:cNvSpPr>
            <a:spLocks noChangeShapeType="1"/>
          </p:cNvSpPr>
          <p:nvPr/>
        </p:nvSpPr>
        <p:spPr bwMode="auto">
          <a:xfrm flipH="1" flipV="1">
            <a:off x="6096000" y="2681288"/>
            <a:ext cx="1295400" cy="304800"/>
          </a:xfrm>
          <a:prstGeom prst="line">
            <a:avLst/>
          </a:prstGeom>
          <a:noFill/>
          <a:ln w="9525">
            <a:solidFill>
              <a:schemeClr val="tx1"/>
            </a:solidFill>
            <a:round/>
            <a:headEnd/>
            <a:tailEnd type="stealth" w="lg" len="lg"/>
          </a:ln>
        </p:spPr>
        <p:txBody>
          <a:bodyPr/>
          <a:lstStyle/>
          <a:p>
            <a:endParaRPr lang="es-ES"/>
          </a:p>
        </p:txBody>
      </p:sp>
      <p:sp>
        <p:nvSpPr>
          <p:cNvPr id="68643" name="Text Box 83"/>
          <p:cNvSpPr txBox="1">
            <a:spLocks noChangeArrowheads="1"/>
          </p:cNvSpPr>
          <p:nvPr/>
        </p:nvSpPr>
        <p:spPr bwMode="auto">
          <a:xfrm>
            <a:off x="6096000" y="1143000"/>
            <a:ext cx="2868488" cy="646331"/>
          </a:xfrm>
          <a:prstGeom prst="rect">
            <a:avLst/>
          </a:prstGeom>
          <a:noFill/>
          <a:ln w="9525">
            <a:noFill/>
            <a:miter lim="800000"/>
            <a:headEnd/>
            <a:tailEnd type="none" w="lg" len="lg"/>
          </a:ln>
        </p:spPr>
        <p:txBody>
          <a:bodyPr wrap="square">
            <a:spAutoFit/>
          </a:bodyPr>
          <a:lstStyle/>
          <a:p>
            <a:pPr algn="ctr">
              <a:spcBef>
                <a:spcPct val="50000"/>
              </a:spcBef>
            </a:pPr>
            <a:r>
              <a:rPr lang="es-ES" dirty="0" smtClean="0">
                <a:latin typeface="Trebuchet MS" pitchFamily="34" charset="0"/>
              </a:rPr>
              <a:t>Tipo de negocio:  Exterior Interior</a:t>
            </a:r>
            <a:endParaRPr lang="es-ES" dirty="0">
              <a:latin typeface="Trebuchet MS" pitchFamily="34" charset="0"/>
            </a:endParaRPr>
          </a:p>
        </p:txBody>
      </p:sp>
      <p:sp>
        <p:nvSpPr>
          <p:cNvPr id="68644" name="Line 84"/>
          <p:cNvSpPr>
            <a:spLocks noChangeShapeType="1"/>
          </p:cNvSpPr>
          <p:nvPr/>
        </p:nvSpPr>
        <p:spPr bwMode="auto">
          <a:xfrm flipH="1">
            <a:off x="7620000" y="1828800"/>
            <a:ext cx="533400" cy="533400"/>
          </a:xfrm>
          <a:prstGeom prst="line">
            <a:avLst/>
          </a:prstGeom>
          <a:noFill/>
          <a:ln w="9525">
            <a:solidFill>
              <a:schemeClr val="tx1"/>
            </a:solidFill>
            <a:round/>
            <a:headEnd/>
            <a:tailEnd type="stealth" w="lg" len="lg"/>
          </a:ln>
        </p:spPr>
        <p:txBody>
          <a:bodyPr/>
          <a:lstStyle/>
          <a:p>
            <a:endParaRPr lang="es-ES"/>
          </a:p>
        </p:txBody>
      </p:sp>
      <p:sp>
        <p:nvSpPr>
          <p:cNvPr id="68645" name="Line 85"/>
          <p:cNvSpPr>
            <a:spLocks noChangeShapeType="1"/>
          </p:cNvSpPr>
          <p:nvPr/>
        </p:nvSpPr>
        <p:spPr bwMode="auto">
          <a:xfrm flipV="1">
            <a:off x="2133600" y="3290888"/>
            <a:ext cx="0" cy="685800"/>
          </a:xfrm>
          <a:prstGeom prst="line">
            <a:avLst/>
          </a:prstGeom>
          <a:noFill/>
          <a:ln w="9525">
            <a:solidFill>
              <a:schemeClr val="tx1"/>
            </a:solidFill>
            <a:round/>
            <a:headEnd/>
            <a:tailEnd type="stealth" w="lg" len="lg"/>
          </a:ln>
        </p:spPr>
        <p:txBody>
          <a:bodyPr/>
          <a:lstStyle/>
          <a:p>
            <a:endParaRPr lang="es-ES"/>
          </a:p>
        </p:txBody>
      </p:sp>
    </p:spTree>
  </p:cSld>
  <p:clrMapOvr>
    <a:masterClrMapping/>
  </p:clrMapOvr>
  <p:transition spd="med">
    <p:wheel spokes="8"/>
    <p:sndAc>
      <p:stSnd>
        <p:snd r:embed="rId3" name="Endlesslove.wav"/>
      </p:stSnd>
    </p:sndAc>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8195" name="Rectangle 4"/>
          <p:cNvSpPr>
            <a:spLocks noGrp="1" noChangeArrowheads="1"/>
          </p:cNvSpPr>
          <p:nvPr>
            <p:ph type="title"/>
          </p:nvPr>
        </p:nvSpPr>
        <p:spPr>
          <a:xfrm>
            <a:off x="467544" y="1052736"/>
            <a:ext cx="4690864" cy="650336"/>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effectLst>
            <a:glow rad="228600">
              <a:schemeClr val="accent3">
                <a:satMod val="175000"/>
                <a:alpha val="40000"/>
              </a:schemeClr>
            </a:glow>
            <a:reflection blurRad="6350" stA="50000" endA="300" endPos="90000" dir="5400000" sy="-100000" algn="bl" rotWithShape="0"/>
          </a:effectLst>
          <a:scene3d>
            <a:camera prst="perspectiveRelaxed"/>
            <a:lightRig rig="threePt" dir="t"/>
          </a:scene3d>
        </p:spPr>
        <p:txBody>
          <a:bodyPr>
            <a:normAutofit fontScale="90000"/>
          </a:bodyPr>
          <a:lstStyle/>
          <a:p>
            <a:pPr eaLnBrk="1" hangingPunct="1"/>
            <a:r>
              <a:rPr lang="es-ES" b="1" dirty="0" smtClean="0">
                <a:solidFill>
                  <a:schemeClr val="tx1"/>
                </a:solidFill>
              </a:rPr>
              <a:t>Gráfica de Gantt</a:t>
            </a:r>
          </a:p>
        </p:txBody>
      </p:sp>
      <p:sp>
        <p:nvSpPr>
          <p:cNvPr id="8196" name="Line 7"/>
          <p:cNvSpPr>
            <a:spLocks noChangeShapeType="1"/>
          </p:cNvSpPr>
          <p:nvPr/>
        </p:nvSpPr>
        <p:spPr bwMode="auto">
          <a:xfrm>
            <a:off x="1230313" y="1700213"/>
            <a:ext cx="0" cy="3581400"/>
          </a:xfrm>
          <a:prstGeom prst="line">
            <a:avLst/>
          </a:prstGeom>
          <a:noFill/>
          <a:ln w="63500" cap="sq">
            <a:solidFill>
              <a:schemeClr val="tx1"/>
            </a:solidFill>
            <a:round/>
            <a:headEnd type="none" w="sm" len="sm"/>
            <a:tailEnd type="none" w="sm" len="sm"/>
          </a:ln>
        </p:spPr>
        <p:txBody>
          <a:bodyPr wrap="none" anchor="ctr"/>
          <a:lstStyle/>
          <a:p>
            <a:endParaRPr lang="es-ES"/>
          </a:p>
        </p:txBody>
      </p:sp>
      <p:sp>
        <p:nvSpPr>
          <p:cNvPr id="8197" name="Line 8"/>
          <p:cNvSpPr>
            <a:spLocks noChangeShapeType="1"/>
          </p:cNvSpPr>
          <p:nvPr/>
        </p:nvSpPr>
        <p:spPr bwMode="auto">
          <a:xfrm>
            <a:off x="1230313" y="5281613"/>
            <a:ext cx="7086600" cy="0"/>
          </a:xfrm>
          <a:prstGeom prst="line">
            <a:avLst/>
          </a:prstGeom>
          <a:noFill/>
          <a:ln w="63500" cap="sq">
            <a:solidFill>
              <a:schemeClr val="tx1"/>
            </a:solidFill>
            <a:round/>
            <a:headEnd type="none" w="sm" len="sm"/>
            <a:tailEnd type="none" w="sm" len="sm"/>
          </a:ln>
        </p:spPr>
        <p:txBody>
          <a:bodyPr wrap="none" anchor="ctr"/>
          <a:lstStyle/>
          <a:p>
            <a:endParaRPr lang="es-ES"/>
          </a:p>
        </p:txBody>
      </p:sp>
      <p:sp>
        <p:nvSpPr>
          <p:cNvPr id="10249" name="Text Box 9"/>
          <p:cNvSpPr txBox="1">
            <a:spLocks noChangeArrowheads="1"/>
          </p:cNvSpPr>
          <p:nvPr/>
        </p:nvSpPr>
        <p:spPr bwMode="auto">
          <a:xfrm>
            <a:off x="468313" y="2309813"/>
            <a:ext cx="404812" cy="457200"/>
          </a:xfrm>
          <a:prstGeom prst="rect">
            <a:avLst/>
          </a:prstGeom>
          <a:noFill/>
          <a:ln w="12700" cap="sq">
            <a:solidFill>
              <a:schemeClr val="tx1"/>
            </a:solidFill>
            <a:prstDash val="solid"/>
            <a:miter lim="800000"/>
            <a:headEnd type="none" w="sm" len="sm"/>
            <a:tailEnd type="none" w="sm" len="sm"/>
          </a:ln>
          <a:effectLst>
            <a:glow rad="101600">
              <a:schemeClr val="accent5">
                <a:satMod val="175000"/>
                <a:alpha val="40000"/>
              </a:schemeClr>
            </a:glow>
          </a:effectLst>
        </p:spPr>
        <p:txBody>
          <a:bodyPr wrap="none">
            <a:spAutoFit/>
          </a:bodyPr>
          <a:lstStyle/>
          <a:p>
            <a:pPr eaLnBrk="0" hangingPunct="0"/>
            <a:r>
              <a:rPr lang="es-ES_tradnl" sz="2400" dirty="0">
                <a:solidFill>
                  <a:srgbClr val="0000FF"/>
                </a:solidFill>
                <a:latin typeface="Times New Roman" pitchFamily="18" charset="0"/>
              </a:rPr>
              <a:t>A</a:t>
            </a:r>
          </a:p>
        </p:txBody>
      </p:sp>
      <p:sp>
        <p:nvSpPr>
          <p:cNvPr id="10250" name="Text Box 10"/>
          <p:cNvSpPr txBox="1">
            <a:spLocks noChangeArrowheads="1"/>
          </p:cNvSpPr>
          <p:nvPr/>
        </p:nvSpPr>
        <p:spPr bwMode="auto">
          <a:xfrm>
            <a:off x="468313" y="2919413"/>
            <a:ext cx="387350" cy="457200"/>
          </a:xfrm>
          <a:prstGeom prst="rect">
            <a:avLst/>
          </a:prstGeom>
          <a:noFill/>
          <a:ln w="12700" cap="sq">
            <a:solidFill>
              <a:schemeClr val="tx1"/>
            </a:solidFill>
            <a:miter lim="800000"/>
            <a:headEnd type="none" w="sm" len="sm"/>
            <a:tailEnd type="none" w="sm" len="sm"/>
          </a:ln>
          <a:effectLst>
            <a:glow rad="228600">
              <a:schemeClr val="accent6">
                <a:satMod val="175000"/>
                <a:alpha val="40000"/>
              </a:schemeClr>
            </a:glow>
          </a:effectLst>
        </p:spPr>
        <p:txBody>
          <a:bodyPr wrap="none">
            <a:spAutoFit/>
          </a:bodyPr>
          <a:lstStyle/>
          <a:p>
            <a:pPr eaLnBrk="0" hangingPunct="0"/>
            <a:r>
              <a:rPr lang="es-ES_tradnl" sz="2400" dirty="0">
                <a:solidFill>
                  <a:srgbClr val="009900"/>
                </a:solidFill>
                <a:latin typeface="Times New Roman" pitchFamily="18" charset="0"/>
              </a:rPr>
              <a:t>B</a:t>
            </a:r>
          </a:p>
        </p:txBody>
      </p:sp>
      <p:sp>
        <p:nvSpPr>
          <p:cNvPr id="10251" name="Text Box 11"/>
          <p:cNvSpPr txBox="1">
            <a:spLocks noChangeArrowheads="1"/>
          </p:cNvSpPr>
          <p:nvPr/>
        </p:nvSpPr>
        <p:spPr bwMode="auto">
          <a:xfrm>
            <a:off x="468313" y="3529013"/>
            <a:ext cx="387350" cy="457200"/>
          </a:xfrm>
          <a:prstGeom prst="rect">
            <a:avLst/>
          </a:prstGeom>
          <a:noFill/>
          <a:ln w="12700" cap="sq">
            <a:solidFill>
              <a:schemeClr val="tx1"/>
            </a:solidFill>
            <a:miter lim="800000"/>
            <a:headEnd type="none" w="sm" len="sm"/>
            <a:tailEnd type="none" w="sm" len="sm"/>
          </a:ln>
          <a:effectLst>
            <a:glow rad="228600">
              <a:schemeClr val="accent6">
                <a:satMod val="175000"/>
                <a:alpha val="40000"/>
              </a:schemeClr>
            </a:glow>
          </a:effectLst>
        </p:spPr>
        <p:txBody>
          <a:bodyPr wrap="none">
            <a:spAutoFit/>
          </a:bodyPr>
          <a:lstStyle/>
          <a:p>
            <a:pPr eaLnBrk="0" hangingPunct="0"/>
            <a:r>
              <a:rPr lang="es-ES_tradnl" sz="2400" dirty="0">
                <a:solidFill>
                  <a:srgbClr val="FF00FF"/>
                </a:solidFill>
                <a:latin typeface="Times New Roman" pitchFamily="18" charset="0"/>
              </a:rPr>
              <a:t>C</a:t>
            </a:r>
          </a:p>
        </p:txBody>
      </p:sp>
      <p:sp>
        <p:nvSpPr>
          <p:cNvPr id="10252" name="Text Box 12"/>
          <p:cNvSpPr txBox="1">
            <a:spLocks noChangeArrowheads="1"/>
          </p:cNvSpPr>
          <p:nvPr/>
        </p:nvSpPr>
        <p:spPr bwMode="auto">
          <a:xfrm>
            <a:off x="468313" y="4138613"/>
            <a:ext cx="404812" cy="457200"/>
          </a:xfrm>
          <a:prstGeom prst="rect">
            <a:avLst/>
          </a:prstGeom>
          <a:noFill/>
          <a:ln w="12700" cap="sq">
            <a:solidFill>
              <a:schemeClr val="tx1"/>
            </a:solidFill>
            <a:miter lim="800000"/>
            <a:headEnd type="none" w="sm" len="sm"/>
            <a:tailEnd type="none" w="sm" len="sm"/>
          </a:ln>
          <a:effectLst>
            <a:glow rad="228600">
              <a:schemeClr val="accent6">
                <a:satMod val="175000"/>
                <a:alpha val="40000"/>
              </a:schemeClr>
            </a:glow>
          </a:effectLst>
        </p:spPr>
        <p:txBody>
          <a:bodyPr wrap="none">
            <a:spAutoFit/>
          </a:bodyPr>
          <a:lstStyle/>
          <a:p>
            <a:pPr eaLnBrk="0" hangingPunct="0"/>
            <a:r>
              <a:rPr lang="es-ES_tradnl" sz="2400" dirty="0">
                <a:solidFill>
                  <a:srgbClr val="0099FF"/>
                </a:solidFill>
                <a:latin typeface="Times New Roman" pitchFamily="18" charset="0"/>
              </a:rPr>
              <a:t>D</a:t>
            </a:r>
          </a:p>
        </p:txBody>
      </p:sp>
      <p:sp>
        <p:nvSpPr>
          <p:cNvPr id="10253" name="Text Box 13"/>
          <p:cNvSpPr txBox="1">
            <a:spLocks noChangeArrowheads="1"/>
          </p:cNvSpPr>
          <p:nvPr/>
        </p:nvSpPr>
        <p:spPr bwMode="auto">
          <a:xfrm>
            <a:off x="468313" y="4748213"/>
            <a:ext cx="369887" cy="457200"/>
          </a:xfrm>
          <a:prstGeom prst="rect">
            <a:avLst/>
          </a:prstGeom>
          <a:noFill/>
          <a:ln w="12700" cap="sq">
            <a:solidFill>
              <a:schemeClr val="tx1"/>
            </a:solidFill>
            <a:miter lim="800000"/>
            <a:headEnd type="none" w="sm" len="sm"/>
            <a:tailEnd type="none" w="sm" len="sm"/>
          </a:ln>
          <a:effectLst>
            <a:glow rad="228600">
              <a:schemeClr val="accent6">
                <a:satMod val="175000"/>
                <a:alpha val="40000"/>
              </a:schemeClr>
            </a:glow>
          </a:effectLst>
        </p:spPr>
        <p:txBody>
          <a:bodyPr wrap="none">
            <a:spAutoFit/>
          </a:bodyPr>
          <a:lstStyle/>
          <a:p>
            <a:pPr eaLnBrk="0" hangingPunct="0"/>
            <a:r>
              <a:rPr lang="es-ES_tradnl" sz="2400" dirty="0">
                <a:solidFill>
                  <a:srgbClr val="C00000"/>
                </a:solidFill>
                <a:latin typeface="Times New Roman" pitchFamily="18" charset="0"/>
              </a:rPr>
              <a:t>E</a:t>
            </a:r>
          </a:p>
        </p:txBody>
      </p:sp>
      <p:sp>
        <p:nvSpPr>
          <p:cNvPr id="10254" name="Oval 14"/>
          <p:cNvSpPr>
            <a:spLocks noChangeArrowheads="1"/>
          </p:cNvSpPr>
          <p:nvPr/>
        </p:nvSpPr>
        <p:spPr bwMode="auto">
          <a:xfrm>
            <a:off x="1077913" y="2386013"/>
            <a:ext cx="381000" cy="381000"/>
          </a:xfrm>
          <a:prstGeom prst="ellipse">
            <a:avLst/>
          </a:prstGeom>
          <a:solidFill>
            <a:schemeClr val="accent1"/>
          </a:solidFill>
          <a:ln w="25400" cap="sq">
            <a:solidFill>
              <a:schemeClr val="tx1"/>
            </a:solidFill>
            <a:round/>
            <a:headEnd type="none" w="sm" len="sm"/>
            <a:tailEnd type="none" w="sm" len="sm"/>
          </a:ln>
        </p:spPr>
        <p:txBody>
          <a:bodyPr wrap="none" anchor="ctr"/>
          <a:lstStyle/>
          <a:p>
            <a:endParaRPr lang="es-ES"/>
          </a:p>
        </p:txBody>
      </p:sp>
      <p:sp>
        <p:nvSpPr>
          <p:cNvPr id="10255" name="Rectangle 15"/>
          <p:cNvSpPr>
            <a:spLocks noChangeArrowheads="1"/>
          </p:cNvSpPr>
          <p:nvPr/>
        </p:nvSpPr>
        <p:spPr bwMode="auto">
          <a:xfrm>
            <a:off x="1230313" y="2386013"/>
            <a:ext cx="2286000" cy="381000"/>
          </a:xfrm>
          <a:prstGeom prst="rect">
            <a:avLst/>
          </a:prstGeo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n w="25400" cap="sq">
            <a:solidFill>
              <a:schemeClr val="tx1"/>
            </a:solidFill>
            <a:miter lim="800000"/>
            <a:headEnd type="none" w="sm" len="sm"/>
            <a:tailEnd type="none" w="sm" len="sm"/>
          </a:ln>
        </p:spPr>
        <p:txBody>
          <a:bodyPr wrap="none" anchor="ctr"/>
          <a:lstStyle/>
          <a:p>
            <a:endParaRPr lang="es-ES">
              <a:blipFill>
                <a:blip r:embed="rId4"/>
                <a:tile tx="0" ty="0" sx="100000" sy="100000" flip="none" algn="tl"/>
              </a:blipFill>
            </a:endParaRPr>
          </a:p>
        </p:txBody>
      </p:sp>
      <p:sp>
        <p:nvSpPr>
          <p:cNvPr id="10256" name="Rectangle 16"/>
          <p:cNvSpPr>
            <a:spLocks noChangeArrowheads="1"/>
          </p:cNvSpPr>
          <p:nvPr/>
        </p:nvSpPr>
        <p:spPr bwMode="auto">
          <a:xfrm>
            <a:off x="3516313" y="2995613"/>
            <a:ext cx="1524000" cy="381000"/>
          </a:xfrm>
          <a:prstGeom prst="rect">
            <a:avLst/>
          </a:prstGeom>
          <a:gradFill>
            <a:gsLst>
              <a:gs pos="0">
                <a:srgbClr val="DDEBCF"/>
              </a:gs>
              <a:gs pos="50000">
                <a:srgbClr val="9CB86E"/>
              </a:gs>
              <a:gs pos="100000">
                <a:srgbClr val="156B13"/>
              </a:gs>
            </a:gsLst>
            <a:lin ang="5400000" scaled="0"/>
          </a:gradFill>
          <a:ln w="25400" cap="sq">
            <a:solidFill>
              <a:schemeClr val="tx1"/>
            </a:solidFill>
            <a:miter lim="800000"/>
            <a:headEnd type="none" w="sm" len="sm"/>
            <a:tailEnd type="none" w="sm" len="sm"/>
          </a:ln>
        </p:spPr>
        <p:txBody>
          <a:bodyPr wrap="none" anchor="ctr"/>
          <a:lstStyle/>
          <a:p>
            <a:endParaRPr lang="es-ES"/>
          </a:p>
        </p:txBody>
      </p:sp>
      <p:sp>
        <p:nvSpPr>
          <p:cNvPr id="10257" name="Rectangle 17"/>
          <p:cNvSpPr>
            <a:spLocks noChangeArrowheads="1"/>
          </p:cNvSpPr>
          <p:nvPr/>
        </p:nvSpPr>
        <p:spPr bwMode="auto">
          <a:xfrm>
            <a:off x="3516313" y="3605213"/>
            <a:ext cx="1981200" cy="381000"/>
          </a:xfrm>
          <a:prstGeom prst="rect">
            <a:avLst/>
          </a:prstGeom>
          <a:gradFill>
            <a:gsLst>
              <a:gs pos="0">
                <a:srgbClr val="CCCCFF"/>
              </a:gs>
              <a:gs pos="17999">
                <a:srgbClr val="99CCFF"/>
              </a:gs>
              <a:gs pos="36000">
                <a:srgbClr val="9966FF"/>
              </a:gs>
              <a:gs pos="61000">
                <a:srgbClr val="CC99FF"/>
              </a:gs>
              <a:gs pos="82001">
                <a:srgbClr val="99CCFF"/>
              </a:gs>
              <a:gs pos="100000">
                <a:srgbClr val="CCCCFF"/>
              </a:gs>
            </a:gsLst>
            <a:lin ang="5400000" scaled="0"/>
          </a:gradFill>
          <a:ln w="25400" cap="sq">
            <a:solidFill>
              <a:schemeClr val="tx1"/>
            </a:solidFill>
            <a:miter lim="800000"/>
            <a:headEnd type="none" w="sm" len="sm"/>
            <a:tailEnd type="none" w="sm" len="sm"/>
          </a:ln>
        </p:spPr>
        <p:txBody>
          <a:bodyPr wrap="none" anchor="ctr"/>
          <a:lstStyle/>
          <a:p>
            <a:endParaRPr lang="es-ES"/>
          </a:p>
        </p:txBody>
      </p:sp>
      <p:sp>
        <p:nvSpPr>
          <p:cNvPr id="10258" name="Rectangle 18"/>
          <p:cNvSpPr>
            <a:spLocks noChangeArrowheads="1"/>
          </p:cNvSpPr>
          <p:nvPr/>
        </p:nvSpPr>
        <p:spPr bwMode="auto">
          <a:xfrm>
            <a:off x="5497513" y="4748213"/>
            <a:ext cx="2743200" cy="381000"/>
          </a:xfrm>
          <a:prstGeom prst="rect">
            <a:avLst/>
          </a:prstGeom>
          <a:gradFill>
            <a:gsLst>
              <a:gs pos="0">
                <a:srgbClr val="000082"/>
              </a:gs>
              <a:gs pos="30000">
                <a:srgbClr val="66008F"/>
              </a:gs>
              <a:gs pos="64999">
                <a:srgbClr val="BA0066"/>
              </a:gs>
              <a:gs pos="89999">
                <a:srgbClr val="FF0000"/>
              </a:gs>
              <a:gs pos="100000">
                <a:srgbClr val="FF8200"/>
              </a:gs>
            </a:gsLst>
            <a:lin ang="5400000" scaled="0"/>
          </a:gradFill>
          <a:ln w="25400" cap="sq">
            <a:solidFill>
              <a:schemeClr val="tx1"/>
            </a:solidFill>
            <a:miter lim="800000"/>
            <a:headEnd type="none" w="sm" len="sm"/>
            <a:tailEnd type="none" w="sm" len="sm"/>
          </a:ln>
        </p:spPr>
        <p:txBody>
          <a:bodyPr wrap="none" anchor="ctr"/>
          <a:lstStyle/>
          <a:p>
            <a:endParaRPr lang="es-ES"/>
          </a:p>
        </p:txBody>
      </p:sp>
      <p:sp>
        <p:nvSpPr>
          <p:cNvPr id="10259" name="Rectangle 19"/>
          <p:cNvSpPr>
            <a:spLocks noChangeArrowheads="1"/>
          </p:cNvSpPr>
          <p:nvPr/>
        </p:nvSpPr>
        <p:spPr bwMode="auto">
          <a:xfrm>
            <a:off x="3516313" y="4214813"/>
            <a:ext cx="533400" cy="381000"/>
          </a:xfrm>
          <a:prstGeom prst="rect">
            <a:avLst/>
          </a:prstGeom>
          <a:gradFill>
            <a:gsLst>
              <a:gs pos="0">
                <a:srgbClr val="5E9EFF"/>
              </a:gs>
              <a:gs pos="39999">
                <a:srgbClr val="85C2FF"/>
              </a:gs>
              <a:gs pos="70000">
                <a:srgbClr val="C4D6EB"/>
              </a:gs>
              <a:gs pos="100000">
                <a:srgbClr val="FFEBFA"/>
              </a:gs>
            </a:gsLst>
            <a:lin ang="5400000" scaled="0"/>
          </a:gradFill>
          <a:ln w="12700" cap="sq">
            <a:solidFill>
              <a:schemeClr val="tx1"/>
            </a:solidFill>
            <a:miter lim="800000"/>
            <a:headEnd type="none" w="sm" len="sm"/>
            <a:tailEnd type="none" w="sm" len="sm"/>
          </a:ln>
        </p:spPr>
        <p:txBody>
          <a:bodyPr wrap="none" anchor="ctr"/>
          <a:lstStyle/>
          <a:p>
            <a:endParaRPr lang="es-ES"/>
          </a:p>
        </p:txBody>
      </p:sp>
      <p:sp>
        <p:nvSpPr>
          <p:cNvPr id="10260" name="Oval 20"/>
          <p:cNvSpPr>
            <a:spLocks noChangeArrowheads="1"/>
          </p:cNvSpPr>
          <p:nvPr/>
        </p:nvSpPr>
        <p:spPr bwMode="auto">
          <a:xfrm>
            <a:off x="3287713" y="2386013"/>
            <a:ext cx="381000" cy="381000"/>
          </a:xfrm>
          <a:prstGeom prst="ellipse">
            <a:avLst/>
          </a:prstGeom>
          <a:blipFill>
            <a:blip r:embed="rId4" cstate="print"/>
            <a:tile tx="0" ty="0" sx="100000" sy="100000" flip="none" algn="tl"/>
          </a:blipFill>
          <a:ln w="25400" cap="sq">
            <a:solidFill>
              <a:schemeClr val="tx1"/>
            </a:solidFill>
            <a:round/>
            <a:headEnd type="none" w="sm" len="sm"/>
            <a:tailEnd type="none" w="sm" len="sm"/>
          </a:ln>
        </p:spPr>
        <p:txBody>
          <a:bodyPr wrap="none" anchor="ctr"/>
          <a:lstStyle/>
          <a:p>
            <a:endParaRPr lang="es-ES"/>
          </a:p>
        </p:txBody>
      </p:sp>
      <p:sp>
        <p:nvSpPr>
          <p:cNvPr id="10261" name="Oval 21"/>
          <p:cNvSpPr>
            <a:spLocks noChangeArrowheads="1"/>
          </p:cNvSpPr>
          <p:nvPr/>
        </p:nvSpPr>
        <p:spPr bwMode="auto">
          <a:xfrm>
            <a:off x="3363913" y="2995613"/>
            <a:ext cx="381000" cy="381000"/>
          </a:xfrm>
          <a:prstGeom prst="ellipse">
            <a:avLst/>
          </a:prstGeom>
          <a:blipFill>
            <a:blip r:embed="rId5" cstate="print"/>
            <a:tile tx="0" ty="0" sx="100000" sy="100000" flip="none" algn="tl"/>
          </a:blipFill>
          <a:ln w="25400" cap="sq">
            <a:solidFill>
              <a:schemeClr val="tx1"/>
            </a:solidFill>
            <a:round/>
            <a:headEnd type="none" w="sm" len="sm"/>
            <a:tailEnd type="none" w="sm" len="sm"/>
          </a:ln>
        </p:spPr>
        <p:txBody>
          <a:bodyPr wrap="none" anchor="ctr"/>
          <a:lstStyle/>
          <a:p>
            <a:endParaRPr lang="es-ES"/>
          </a:p>
        </p:txBody>
      </p:sp>
      <p:sp>
        <p:nvSpPr>
          <p:cNvPr id="10262" name="Oval 22"/>
          <p:cNvSpPr>
            <a:spLocks noChangeArrowheads="1"/>
          </p:cNvSpPr>
          <p:nvPr/>
        </p:nvSpPr>
        <p:spPr bwMode="auto">
          <a:xfrm>
            <a:off x="3363913" y="3605213"/>
            <a:ext cx="381000" cy="381000"/>
          </a:xfrm>
          <a:prstGeom prst="ellipse">
            <a:avLst/>
          </a:prstGeom>
          <a:blipFill>
            <a:blip r:embed="rId6" cstate="print"/>
            <a:tile tx="0" ty="0" sx="100000" sy="100000" flip="none" algn="tl"/>
          </a:blipFill>
          <a:ln w="25400" cap="sq">
            <a:solidFill>
              <a:schemeClr val="tx1"/>
            </a:solidFill>
            <a:round/>
            <a:headEnd type="none" w="sm" len="sm"/>
            <a:tailEnd type="none" w="sm" len="sm"/>
          </a:ln>
        </p:spPr>
        <p:txBody>
          <a:bodyPr wrap="none" anchor="ctr"/>
          <a:lstStyle/>
          <a:p>
            <a:endParaRPr lang="es-ES"/>
          </a:p>
        </p:txBody>
      </p:sp>
      <p:sp>
        <p:nvSpPr>
          <p:cNvPr id="10263" name="Oval 23"/>
          <p:cNvSpPr>
            <a:spLocks noChangeArrowheads="1"/>
          </p:cNvSpPr>
          <p:nvPr/>
        </p:nvSpPr>
        <p:spPr bwMode="auto">
          <a:xfrm>
            <a:off x="3363913" y="4214813"/>
            <a:ext cx="381000" cy="381000"/>
          </a:xfrm>
          <a:prstGeom prst="ellipse">
            <a:avLst/>
          </a:prstGeom>
          <a:blipFill>
            <a:blip r:embed="rId7" cstate="print"/>
            <a:tile tx="0" ty="0" sx="100000" sy="100000" flip="none" algn="tl"/>
          </a:blipFill>
          <a:ln w="25400" cap="sq">
            <a:solidFill>
              <a:schemeClr val="tx1"/>
            </a:solidFill>
            <a:round/>
            <a:headEnd type="none" w="sm" len="sm"/>
            <a:tailEnd type="none" w="sm" len="sm"/>
          </a:ln>
        </p:spPr>
        <p:txBody>
          <a:bodyPr wrap="none" anchor="ctr"/>
          <a:lstStyle/>
          <a:p>
            <a:endParaRPr lang="es-ES"/>
          </a:p>
        </p:txBody>
      </p:sp>
      <p:sp>
        <p:nvSpPr>
          <p:cNvPr id="10264" name="Oval 24"/>
          <p:cNvSpPr>
            <a:spLocks noChangeArrowheads="1"/>
          </p:cNvSpPr>
          <p:nvPr/>
        </p:nvSpPr>
        <p:spPr bwMode="auto">
          <a:xfrm>
            <a:off x="5345113" y="2995613"/>
            <a:ext cx="381000" cy="381000"/>
          </a:xfrm>
          <a:prstGeom prst="ellipse">
            <a:avLst/>
          </a:prstGeom>
          <a:blipFill>
            <a:blip r:embed="rId5" cstate="print"/>
            <a:tile tx="0" ty="0" sx="100000" sy="100000" flip="none" algn="tl"/>
          </a:blipFill>
          <a:ln w="25400" cap="sq">
            <a:solidFill>
              <a:schemeClr val="tx1"/>
            </a:solidFill>
            <a:round/>
            <a:headEnd type="none" w="sm" len="sm"/>
            <a:tailEnd type="none" w="sm" len="sm"/>
          </a:ln>
        </p:spPr>
        <p:txBody>
          <a:bodyPr wrap="none" anchor="ctr"/>
          <a:lstStyle/>
          <a:p>
            <a:endParaRPr lang="es-ES"/>
          </a:p>
        </p:txBody>
      </p:sp>
      <p:sp>
        <p:nvSpPr>
          <p:cNvPr id="10265" name="Oval 25"/>
          <p:cNvSpPr>
            <a:spLocks noChangeArrowheads="1"/>
          </p:cNvSpPr>
          <p:nvPr/>
        </p:nvSpPr>
        <p:spPr bwMode="auto">
          <a:xfrm>
            <a:off x="5345113" y="3605213"/>
            <a:ext cx="381000" cy="381000"/>
          </a:xfrm>
          <a:prstGeom prst="ellipse">
            <a:avLst/>
          </a:prstGeom>
          <a:blipFill>
            <a:blip r:embed="rId6" cstate="print"/>
            <a:tile tx="0" ty="0" sx="100000" sy="100000" flip="none" algn="tl"/>
          </a:blipFill>
          <a:ln w="25400" cap="sq">
            <a:solidFill>
              <a:schemeClr val="tx1"/>
            </a:solidFill>
            <a:round/>
            <a:headEnd type="none" w="sm" len="sm"/>
            <a:tailEnd type="none" w="sm" len="sm"/>
          </a:ln>
        </p:spPr>
        <p:txBody>
          <a:bodyPr wrap="none" anchor="ctr"/>
          <a:lstStyle/>
          <a:p>
            <a:endParaRPr lang="es-ES"/>
          </a:p>
        </p:txBody>
      </p:sp>
      <p:sp>
        <p:nvSpPr>
          <p:cNvPr id="10266" name="Oval 26"/>
          <p:cNvSpPr>
            <a:spLocks noChangeArrowheads="1"/>
          </p:cNvSpPr>
          <p:nvPr/>
        </p:nvSpPr>
        <p:spPr bwMode="auto">
          <a:xfrm>
            <a:off x="7935913" y="4214813"/>
            <a:ext cx="381000" cy="381000"/>
          </a:xfrm>
          <a:prstGeom prst="ellipse">
            <a:avLst/>
          </a:prstGeom>
          <a:blipFill>
            <a:blip r:embed="rId7" cstate="print"/>
            <a:tile tx="0" ty="0" sx="100000" sy="100000" flip="none" algn="tl"/>
          </a:blipFill>
          <a:ln w="25400" cap="sq">
            <a:solidFill>
              <a:schemeClr val="tx1"/>
            </a:solidFill>
            <a:round/>
            <a:headEnd type="none" w="sm" len="sm"/>
            <a:tailEnd type="none" w="sm" len="sm"/>
          </a:ln>
        </p:spPr>
        <p:txBody>
          <a:bodyPr wrap="none" anchor="ctr"/>
          <a:lstStyle/>
          <a:p>
            <a:endParaRPr lang="es-ES"/>
          </a:p>
        </p:txBody>
      </p:sp>
      <p:sp>
        <p:nvSpPr>
          <p:cNvPr id="10267" name="Oval 27"/>
          <p:cNvSpPr>
            <a:spLocks noChangeArrowheads="1"/>
          </p:cNvSpPr>
          <p:nvPr/>
        </p:nvSpPr>
        <p:spPr bwMode="auto">
          <a:xfrm>
            <a:off x="8012113" y="4748213"/>
            <a:ext cx="381000" cy="381000"/>
          </a:xfrm>
          <a:prstGeom prst="ellipse">
            <a:avLst/>
          </a:prstGeom>
          <a:blipFill>
            <a:blip r:embed="rId8" cstate="print"/>
            <a:tile tx="0" ty="0" sx="100000" sy="100000" flip="none" algn="tl"/>
          </a:blipFill>
          <a:ln w="25400" cap="sq">
            <a:solidFill>
              <a:schemeClr val="tx1"/>
            </a:solidFill>
            <a:round/>
            <a:headEnd type="none" w="sm" len="sm"/>
            <a:tailEnd type="none" w="sm" len="sm"/>
          </a:ln>
        </p:spPr>
        <p:txBody>
          <a:bodyPr wrap="none" anchor="ctr"/>
          <a:lstStyle/>
          <a:p>
            <a:endParaRPr lang="es-ES"/>
          </a:p>
        </p:txBody>
      </p:sp>
      <p:sp>
        <p:nvSpPr>
          <p:cNvPr id="10268" name="Line 28"/>
          <p:cNvSpPr>
            <a:spLocks noChangeShapeType="1"/>
          </p:cNvSpPr>
          <p:nvPr/>
        </p:nvSpPr>
        <p:spPr bwMode="auto">
          <a:xfrm>
            <a:off x="4049713" y="4595813"/>
            <a:ext cx="4114800" cy="0"/>
          </a:xfrm>
          <a:prstGeom prst="line">
            <a:avLst/>
          </a:prstGeom>
          <a:noFill/>
          <a:ln w="25400" cap="rnd">
            <a:solidFill>
              <a:schemeClr val="tx1"/>
            </a:solidFill>
            <a:prstDash val="sysDot"/>
            <a:round/>
            <a:headEnd type="none" w="sm" len="sm"/>
            <a:tailEnd type="none" w="sm" len="sm"/>
          </a:ln>
        </p:spPr>
        <p:txBody>
          <a:bodyPr wrap="none" anchor="ctr"/>
          <a:lstStyle/>
          <a:p>
            <a:endParaRPr lang="es-ES"/>
          </a:p>
        </p:txBody>
      </p:sp>
      <p:sp>
        <p:nvSpPr>
          <p:cNvPr id="10269" name="Line 29"/>
          <p:cNvSpPr>
            <a:spLocks noChangeShapeType="1"/>
          </p:cNvSpPr>
          <p:nvPr/>
        </p:nvSpPr>
        <p:spPr bwMode="auto">
          <a:xfrm>
            <a:off x="4049713" y="4214813"/>
            <a:ext cx="4114800" cy="0"/>
          </a:xfrm>
          <a:prstGeom prst="line">
            <a:avLst/>
          </a:prstGeom>
          <a:noFill/>
          <a:ln w="25400" cap="rnd">
            <a:solidFill>
              <a:schemeClr val="tx1"/>
            </a:solidFill>
            <a:prstDash val="sysDot"/>
            <a:round/>
            <a:headEnd type="none" w="sm" len="sm"/>
            <a:tailEnd type="none" w="sm" len="sm"/>
          </a:ln>
        </p:spPr>
        <p:txBody>
          <a:bodyPr wrap="none" anchor="ctr"/>
          <a:lstStyle/>
          <a:p>
            <a:endParaRPr lang="es-ES"/>
          </a:p>
        </p:txBody>
      </p:sp>
      <p:sp>
        <p:nvSpPr>
          <p:cNvPr id="10270" name="Line 30"/>
          <p:cNvSpPr>
            <a:spLocks noChangeShapeType="1"/>
          </p:cNvSpPr>
          <p:nvPr/>
        </p:nvSpPr>
        <p:spPr bwMode="auto">
          <a:xfrm>
            <a:off x="5040313" y="3376613"/>
            <a:ext cx="533400" cy="0"/>
          </a:xfrm>
          <a:prstGeom prst="line">
            <a:avLst/>
          </a:prstGeom>
          <a:noFill/>
          <a:ln w="25400" cap="rnd">
            <a:solidFill>
              <a:schemeClr val="tx1"/>
            </a:solidFill>
            <a:prstDash val="sysDot"/>
            <a:round/>
            <a:headEnd type="none" w="sm" len="sm"/>
            <a:tailEnd type="none" w="sm" len="sm"/>
          </a:ln>
        </p:spPr>
        <p:txBody>
          <a:bodyPr wrap="none" anchor="ctr"/>
          <a:lstStyle/>
          <a:p>
            <a:endParaRPr lang="es-ES"/>
          </a:p>
        </p:txBody>
      </p:sp>
      <p:sp>
        <p:nvSpPr>
          <p:cNvPr id="10271" name="Line 31"/>
          <p:cNvSpPr>
            <a:spLocks noChangeShapeType="1"/>
          </p:cNvSpPr>
          <p:nvPr/>
        </p:nvSpPr>
        <p:spPr bwMode="auto">
          <a:xfrm>
            <a:off x="5040313" y="2995613"/>
            <a:ext cx="533400" cy="0"/>
          </a:xfrm>
          <a:prstGeom prst="line">
            <a:avLst/>
          </a:prstGeom>
          <a:noFill/>
          <a:ln w="25400" cap="rnd">
            <a:solidFill>
              <a:schemeClr val="tx1"/>
            </a:solidFill>
            <a:prstDash val="sysDot"/>
            <a:round/>
            <a:headEnd type="none" w="sm" len="sm"/>
            <a:tailEnd type="none" w="sm" len="sm"/>
          </a:ln>
        </p:spPr>
        <p:txBody>
          <a:bodyPr wrap="none" anchor="ctr"/>
          <a:lstStyle/>
          <a:p>
            <a:endParaRPr lang="es-ES"/>
          </a:p>
        </p:txBody>
      </p:sp>
      <p:sp>
        <p:nvSpPr>
          <p:cNvPr id="10272" name="Oval 32"/>
          <p:cNvSpPr>
            <a:spLocks noChangeArrowheads="1"/>
          </p:cNvSpPr>
          <p:nvPr/>
        </p:nvSpPr>
        <p:spPr bwMode="auto">
          <a:xfrm>
            <a:off x="5345113" y="4748213"/>
            <a:ext cx="381000" cy="381000"/>
          </a:xfrm>
          <a:prstGeom prst="ellipse">
            <a:avLst/>
          </a:prstGeom>
          <a:blipFill>
            <a:blip r:embed="rId8" cstate="print"/>
            <a:tile tx="0" ty="0" sx="100000" sy="100000" flip="none" algn="tl"/>
          </a:blipFill>
          <a:ln w="25400" cap="sq">
            <a:solidFill>
              <a:schemeClr val="tx1"/>
            </a:solidFill>
            <a:round/>
            <a:headEnd type="none" w="sm" len="sm"/>
            <a:tailEnd type="none" w="sm" len="sm"/>
          </a:ln>
        </p:spPr>
        <p:txBody>
          <a:bodyPr wrap="none" anchor="ctr"/>
          <a:lstStyle/>
          <a:p>
            <a:endParaRPr lang="es-ES"/>
          </a:p>
        </p:txBody>
      </p:sp>
      <p:sp>
        <p:nvSpPr>
          <p:cNvPr id="8222" name="Text Box 33"/>
          <p:cNvSpPr txBox="1">
            <a:spLocks noChangeArrowheads="1"/>
          </p:cNvSpPr>
          <p:nvPr/>
        </p:nvSpPr>
        <p:spPr bwMode="auto">
          <a:xfrm>
            <a:off x="3440113" y="5205413"/>
            <a:ext cx="336550" cy="457200"/>
          </a:xfrm>
          <a:prstGeom prst="rect">
            <a:avLst/>
          </a:prstGeom>
          <a:noFill/>
          <a:ln w="12700" cap="sq">
            <a:noFill/>
            <a:miter lim="800000"/>
            <a:headEnd type="none" w="sm" len="sm"/>
            <a:tailEnd type="none" w="sm" len="sm"/>
          </a:ln>
        </p:spPr>
        <p:txBody>
          <a:bodyPr wrap="none">
            <a:spAutoFit/>
          </a:bodyPr>
          <a:lstStyle/>
          <a:p>
            <a:pPr eaLnBrk="0" hangingPunct="0"/>
            <a:r>
              <a:rPr lang="es-ES_tradnl" sz="2400">
                <a:latin typeface="Times New Roman" pitchFamily="18" charset="0"/>
              </a:rPr>
              <a:t>4</a:t>
            </a:r>
          </a:p>
        </p:txBody>
      </p:sp>
      <p:sp>
        <p:nvSpPr>
          <p:cNvPr id="8223" name="Text Box 34"/>
          <p:cNvSpPr txBox="1">
            <a:spLocks noChangeArrowheads="1"/>
          </p:cNvSpPr>
          <p:nvPr/>
        </p:nvSpPr>
        <p:spPr bwMode="auto">
          <a:xfrm>
            <a:off x="5268913" y="5205413"/>
            <a:ext cx="336550" cy="457200"/>
          </a:xfrm>
          <a:prstGeom prst="rect">
            <a:avLst/>
          </a:prstGeom>
          <a:noFill/>
          <a:ln w="12700" cap="sq">
            <a:noFill/>
            <a:miter lim="800000"/>
            <a:headEnd type="none" w="sm" len="sm"/>
            <a:tailEnd type="none" w="sm" len="sm"/>
          </a:ln>
        </p:spPr>
        <p:txBody>
          <a:bodyPr wrap="none">
            <a:spAutoFit/>
          </a:bodyPr>
          <a:lstStyle/>
          <a:p>
            <a:pPr eaLnBrk="0" hangingPunct="0"/>
            <a:r>
              <a:rPr lang="es-ES_tradnl" sz="2400">
                <a:latin typeface="Times New Roman" pitchFamily="18" charset="0"/>
              </a:rPr>
              <a:t>7</a:t>
            </a:r>
          </a:p>
        </p:txBody>
      </p:sp>
      <p:sp>
        <p:nvSpPr>
          <p:cNvPr id="8224" name="Text Box 35"/>
          <p:cNvSpPr txBox="1">
            <a:spLocks noChangeArrowheads="1"/>
          </p:cNvSpPr>
          <p:nvPr/>
        </p:nvSpPr>
        <p:spPr bwMode="auto">
          <a:xfrm>
            <a:off x="8012113" y="5205413"/>
            <a:ext cx="488950" cy="457200"/>
          </a:xfrm>
          <a:prstGeom prst="rect">
            <a:avLst/>
          </a:prstGeom>
          <a:noFill/>
          <a:ln w="12700" cap="sq">
            <a:noFill/>
            <a:miter lim="800000"/>
            <a:headEnd type="none" w="sm" len="sm"/>
            <a:tailEnd type="none" w="sm" len="sm"/>
          </a:ln>
        </p:spPr>
        <p:txBody>
          <a:bodyPr wrap="none">
            <a:spAutoFit/>
          </a:bodyPr>
          <a:lstStyle/>
          <a:p>
            <a:pPr eaLnBrk="0" hangingPunct="0"/>
            <a:r>
              <a:rPr lang="es-ES_tradnl" sz="2400">
                <a:latin typeface="Times New Roman" pitchFamily="18" charset="0"/>
              </a:rPr>
              <a:t>12</a:t>
            </a:r>
          </a:p>
        </p:txBody>
      </p:sp>
      <p:sp>
        <p:nvSpPr>
          <p:cNvPr id="8225" name="Text Box 36"/>
          <p:cNvSpPr txBox="1">
            <a:spLocks noChangeArrowheads="1"/>
          </p:cNvSpPr>
          <p:nvPr/>
        </p:nvSpPr>
        <p:spPr bwMode="auto">
          <a:xfrm>
            <a:off x="1062038" y="5246688"/>
            <a:ext cx="336550" cy="457200"/>
          </a:xfrm>
          <a:prstGeom prst="rect">
            <a:avLst/>
          </a:prstGeom>
          <a:noFill/>
          <a:ln w="12700" cap="sq">
            <a:noFill/>
            <a:miter lim="800000"/>
            <a:headEnd type="none" w="sm" len="sm"/>
            <a:tailEnd type="none" w="sm" len="sm"/>
          </a:ln>
        </p:spPr>
        <p:txBody>
          <a:bodyPr wrap="none">
            <a:spAutoFit/>
          </a:bodyPr>
          <a:lstStyle/>
          <a:p>
            <a:pPr eaLnBrk="0" hangingPunct="0"/>
            <a:r>
              <a:rPr lang="es-ES_tradnl" sz="2400" dirty="0">
                <a:latin typeface="Times New Roman" pitchFamily="18" charset="0"/>
              </a:rPr>
              <a:t>0</a:t>
            </a:r>
          </a:p>
        </p:txBody>
      </p:sp>
      <p:sp>
        <p:nvSpPr>
          <p:cNvPr id="8226" name="Text Box 37"/>
          <p:cNvSpPr txBox="1">
            <a:spLocks noChangeArrowheads="1"/>
          </p:cNvSpPr>
          <p:nvPr/>
        </p:nvSpPr>
        <p:spPr bwMode="auto">
          <a:xfrm>
            <a:off x="1595438" y="5246688"/>
            <a:ext cx="336550" cy="457200"/>
          </a:xfrm>
          <a:prstGeom prst="rect">
            <a:avLst/>
          </a:prstGeom>
          <a:noFill/>
          <a:ln w="12700" cap="sq">
            <a:noFill/>
            <a:miter lim="800000"/>
            <a:headEnd type="none" w="sm" len="sm"/>
            <a:tailEnd type="none" w="sm" len="sm"/>
          </a:ln>
        </p:spPr>
        <p:txBody>
          <a:bodyPr wrap="none">
            <a:spAutoFit/>
          </a:bodyPr>
          <a:lstStyle/>
          <a:p>
            <a:pPr eaLnBrk="0" hangingPunct="0"/>
            <a:r>
              <a:rPr lang="es-ES_tradnl" sz="2400">
                <a:latin typeface="Times New Roman" pitchFamily="18" charset="0"/>
              </a:rPr>
              <a:t>1</a:t>
            </a:r>
          </a:p>
        </p:txBody>
      </p:sp>
      <p:sp>
        <p:nvSpPr>
          <p:cNvPr id="8227" name="Text Box 38"/>
          <p:cNvSpPr txBox="1">
            <a:spLocks noChangeArrowheads="1"/>
          </p:cNvSpPr>
          <p:nvPr/>
        </p:nvSpPr>
        <p:spPr bwMode="auto">
          <a:xfrm>
            <a:off x="2205038" y="5246688"/>
            <a:ext cx="336550" cy="457200"/>
          </a:xfrm>
          <a:prstGeom prst="rect">
            <a:avLst/>
          </a:prstGeom>
          <a:noFill/>
          <a:ln w="12700" cap="sq">
            <a:noFill/>
            <a:miter lim="800000"/>
            <a:headEnd type="none" w="sm" len="sm"/>
            <a:tailEnd type="none" w="sm" len="sm"/>
          </a:ln>
        </p:spPr>
        <p:txBody>
          <a:bodyPr wrap="none">
            <a:spAutoFit/>
          </a:bodyPr>
          <a:lstStyle/>
          <a:p>
            <a:pPr eaLnBrk="0" hangingPunct="0"/>
            <a:r>
              <a:rPr lang="es-ES_tradnl" sz="2400">
                <a:latin typeface="Times New Roman" pitchFamily="18" charset="0"/>
              </a:rPr>
              <a:t>2</a:t>
            </a:r>
          </a:p>
        </p:txBody>
      </p:sp>
      <p:sp>
        <p:nvSpPr>
          <p:cNvPr id="8228" name="Text Box 39"/>
          <p:cNvSpPr txBox="1">
            <a:spLocks noChangeArrowheads="1"/>
          </p:cNvSpPr>
          <p:nvPr/>
        </p:nvSpPr>
        <p:spPr bwMode="auto">
          <a:xfrm>
            <a:off x="2814638" y="5246688"/>
            <a:ext cx="336550" cy="457200"/>
          </a:xfrm>
          <a:prstGeom prst="rect">
            <a:avLst/>
          </a:prstGeom>
          <a:noFill/>
          <a:ln w="12700" cap="sq">
            <a:noFill/>
            <a:miter lim="800000"/>
            <a:headEnd type="none" w="sm" len="sm"/>
            <a:tailEnd type="none" w="sm" len="sm"/>
          </a:ln>
        </p:spPr>
        <p:txBody>
          <a:bodyPr wrap="none">
            <a:spAutoFit/>
          </a:bodyPr>
          <a:lstStyle/>
          <a:p>
            <a:pPr eaLnBrk="0" hangingPunct="0"/>
            <a:r>
              <a:rPr lang="es-ES_tradnl" sz="2400">
                <a:latin typeface="Times New Roman" pitchFamily="18" charset="0"/>
              </a:rPr>
              <a:t>3</a:t>
            </a:r>
          </a:p>
        </p:txBody>
      </p:sp>
      <p:sp>
        <p:nvSpPr>
          <p:cNvPr id="8229" name="Text Box 40"/>
          <p:cNvSpPr txBox="1">
            <a:spLocks noChangeArrowheads="1"/>
          </p:cNvSpPr>
          <p:nvPr/>
        </p:nvSpPr>
        <p:spPr bwMode="auto">
          <a:xfrm>
            <a:off x="4049713" y="5205413"/>
            <a:ext cx="336550" cy="457200"/>
          </a:xfrm>
          <a:prstGeom prst="rect">
            <a:avLst/>
          </a:prstGeom>
          <a:noFill/>
          <a:ln w="12700" cap="sq">
            <a:noFill/>
            <a:miter lim="800000"/>
            <a:headEnd type="none" w="sm" len="sm"/>
            <a:tailEnd type="none" w="sm" len="sm"/>
          </a:ln>
        </p:spPr>
        <p:txBody>
          <a:bodyPr wrap="none">
            <a:spAutoFit/>
          </a:bodyPr>
          <a:lstStyle/>
          <a:p>
            <a:pPr eaLnBrk="0" hangingPunct="0"/>
            <a:r>
              <a:rPr lang="es-ES_tradnl" sz="2400">
                <a:latin typeface="Times New Roman" pitchFamily="18" charset="0"/>
              </a:rPr>
              <a:t>5</a:t>
            </a:r>
          </a:p>
        </p:txBody>
      </p:sp>
      <p:sp>
        <p:nvSpPr>
          <p:cNvPr id="8230" name="Text Box 41"/>
          <p:cNvSpPr txBox="1">
            <a:spLocks noChangeArrowheads="1"/>
          </p:cNvSpPr>
          <p:nvPr/>
        </p:nvSpPr>
        <p:spPr bwMode="auto">
          <a:xfrm>
            <a:off x="4659313" y="5205413"/>
            <a:ext cx="336550" cy="457200"/>
          </a:xfrm>
          <a:prstGeom prst="rect">
            <a:avLst/>
          </a:prstGeom>
          <a:noFill/>
          <a:ln w="12700" cap="sq">
            <a:noFill/>
            <a:miter lim="800000"/>
            <a:headEnd type="none" w="sm" len="sm"/>
            <a:tailEnd type="none" w="sm" len="sm"/>
          </a:ln>
        </p:spPr>
        <p:txBody>
          <a:bodyPr wrap="none">
            <a:spAutoFit/>
          </a:bodyPr>
          <a:lstStyle/>
          <a:p>
            <a:pPr eaLnBrk="0" hangingPunct="0"/>
            <a:r>
              <a:rPr lang="es-ES_tradnl" sz="2400">
                <a:latin typeface="Times New Roman" pitchFamily="18" charset="0"/>
              </a:rPr>
              <a:t>6</a:t>
            </a:r>
          </a:p>
        </p:txBody>
      </p:sp>
      <p:sp>
        <p:nvSpPr>
          <p:cNvPr id="8231" name="Text Box 42"/>
          <p:cNvSpPr txBox="1">
            <a:spLocks noChangeArrowheads="1"/>
          </p:cNvSpPr>
          <p:nvPr/>
        </p:nvSpPr>
        <p:spPr bwMode="auto">
          <a:xfrm>
            <a:off x="5954713" y="5205413"/>
            <a:ext cx="336550" cy="457200"/>
          </a:xfrm>
          <a:prstGeom prst="rect">
            <a:avLst/>
          </a:prstGeom>
          <a:noFill/>
          <a:ln w="12700" cap="sq">
            <a:noFill/>
            <a:miter lim="800000"/>
            <a:headEnd type="none" w="sm" len="sm"/>
            <a:tailEnd type="none" w="sm" len="sm"/>
          </a:ln>
        </p:spPr>
        <p:txBody>
          <a:bodyPr wrap="none">
            <a:spAutoFit/>
          </a:bodyPr>
          <a:lstStyle/>
          <a:p>
            <a:pPr eaLnBrk="0" hangingPunct="0"/>
            <a:r>
              <a:rPr lang="es-ES_tradnl" sz="2400">
                <a:latin typeface="Times New Roman" pitchFamily="18" charset="0"/>
              </a:rPr>
              <a:t>8</a:t>
            </a:r>
          </a:p>
        </p:txBody>
      </p:sp>
      <p:sp>
        <p:nvSpPr>
          <p:cNvPr id="8232" name="Text Box 43"/>
          <p:cNvSpPr txBox="1">
            <a:spLocks noChangeArrowheads="1"/>
          </p:cNvSpPr>
          <p:nvPr/>
        </p:nvSpPr>
        <p:spPr bwMode="auto">
          <a:xfrm>
            <a:off x="6488113" y="5205413"/>
            <a:ext cx="336550" cy="457200"/>
          </a:xfrm>
          <a:prstGeom prst="rect">
            <a:avLst/>
          </a:prstGeom>
          <a:noFill/>
          <a:ln w="12700" cap="sq">
            <a:noFill/>
            <a:miter lim="800000"/>
            <a:headEnd type="none" w="sm" len="sm"/>
            <a:tailEnd type="none" w="sm" len="sm"/>
          </a:ln>
        </p:spPr>
        <p:txBody>
          <a:bodyPr wrap="none">
            <a:spAutoFit/>
          </a:bodyPr>
          <a:lstStyle/>
          <a:p>
            <a:pPr eaLnBrk="0" hangingPunct="0"/>
            <a:r>
              <a:rPr lang="es-ES_tradnl" sz="2400">
                <a:latin typeface="Times New Roman" pitchFamily="18" charset="0"/>
              </a:rPr>
              <a:t>9</a:t>
            </a:r>
          </a:p>
        </p:txBody>
      </p:sp>
      <p:sp>
        <p:nvSpPr>
          <p:cNvPr id="8233" name="Text Box 44"/>
          <p:cNvSpPr txBox="1">
            <a:spLocks noChangeArrowheads="1"/>
          </p:cNvSpPr>
          <p:nvPr/>
        </p:nvSpPr>
        <p:spPr bwMode="auto">
          <a:xfrm>
            <a:off x="6945313" y="5205413"/>
            <a:ext cx="488950" cy="457200"/>
          </a:xfrm>
          <a:prstGeom prst="rect">
            <a:avLst/>
          </a:prstGeom>
          <a:noFill/>
          <a:ln w="12700" cap="sq">
            <a:noFill/>
            <a:miter lim="800000"/>
            <a:headEnd type="none" w="sm" len="sm"/>
            <a:tailEnd type="none" w="sm" len="sm"/>
          </a:ln>
        </p:spPr>
        <p:txBody>
          <a:bodyPr wrap="none">
            <a:spAutoFit/>
          </a:bodyPr>
          <a:lstStyle/>
          <a:p>
            <a:pPr eaLnBrk="0" hangingPunct="0"/>
            <a:r>
              <a:rPr lang="es-ES_tradnl" sz="2400">
                <a:latin typeface="Times New Roman" pitchFamily="18" charset="0"/>
              </a:rPr>
              <a:t>10</a:t>
            </a:r>
          </a:p>
        </p:txBody>
      </p:sp>
      <p:sp>
        <p:nvSpPr>
          <p:cNvPr id="8234" name="Text Box 45"/>
          <p:cNvSpPr txBox="1">
            <a:spLocks noChangeArrowheads="1"/>
          </p:cNvSpPr>
          <p:nvPr/>
        </p:nvSpPr>
        <p:spPr bwMode="auto">
          <a:xfrm>
            <a:off x="7478713" y="5205413"/>
            <a:ext cx="488950" cy="457200"/>
          </a:xfrm>
          <a:prstGeom prst="rect">
            <a:avLst/>
          </a:prstGeom>
          <a:noFill/>
          <a:ln w="12700" cap="sq">
            <a:noFill/>
            <a:miter lim="800000"/>
            <a:headEnd type="none" w="sm" len="sm"/>
            <a:tailEnd type="none" w="sm" len="sm"/>
          </a:ln>
        </p:spPr>
        <p:txBody>
          <a:bodyPr wrap="none">
            <a:spAutoFit/>
          </a:bodyPr>
          <a:lstStyle/>
          <a:p>
            <a:pPr eaLnBrk="0" hangingPunct="0"/>
            <a:r>
              <a:rPr lang="es-ES_tradnl" sz="2400">
                <a:latin typeface="Times New Roman" pitchFamily="18" charset="0"/>
              </a:rPr>
              <a:t>11</a:t>
            </a:r>
          </a:p>
        </p:txBody>
      </p:sp>
      <p:pic>
        <p:nvPicPr>
          <p:cNvPr id="43" name="Picture 7" descr="MP00640_"/>
          <p:cNvPicPr>
            <a:picLocks noChangeAspect="1" noChangeArrowheads="1"/>
          </p:cNvPicPr>
          <p:nvPr/>
        </p:nvPicPr>
        <p:blipFill>
          <a:blip r:embed="rId9" cstate="print"/>
          <a:srcRect/>
          <a:stretch>
            <a:fillRect/>
          </a:stretch>
        </p:blipFill>
        <p:spPr bwMode="auto">
          <a:xfrm>
            <a:off x="6659563" y="260350"/>
            <a:ext cx="2259012" cy="1971675"/>
          </a:xfrm>
          <a:prstGeom prst="rect">
            <a:avLst/>
          </a:prstGeom>
          <a:noFill/>
          <a:ln w="9525">
            <a:noFill/>
            <a:miter lim="800000"/>
            <a:headEnd/>
            <a:tailEnd/>
          </a:ln>
        </p:spPr>
      </p:pic>
    </p:spTree>
  </p:cSld>
  <p:clrMapOvr>
    <a:masterClrMapping/>
  </p:clrMapOvr>
  <p:transition spd="med">
    <p:wheel spokes="8"/>
    <p:sndAc>
      <p:stSnd>
        <p:snd r:embed="rId2" name="Endlesslov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wipe(left)">
                                      <p:cBhvr>
                                        <p:cTn id="7" dur="500"/>
                                        <p:tgtEl>
                                          <p:spTgt spid="1024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254"/>
                                        </p:tgtEl>
                                        <p:attrNameLst>
                                          <p:attrName>style.visibility</p:attrName>
                                        </p:attrNameLst>
                                      </p:cBhvr>
                                      <p:to>
                                        <p:strVal val="visible"/>
                                      </p:to>
                                    </p:set>
                                    <p:animEffect transition="in" filter="wipe(left)">
                                      <p:cBhvr>
                                        <p:cTn id="11" dur="500"/>
                                        <p:tgtEl>
                                          <p:spTgt spid="1025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255"/>
                                        </p:tgtEl>
                                        <p:attrNameLst>
                                          <p:attrName>style.visibility</p:attrName>
                                        </p:attrNameLst>
                                      </p:cBhvr>
                                      <p:to>
                                        <p:strVal val="visible"/>
                                      </p:to>
                                    </p:set>
                                    <p:animEffect transition="in" filter="wipe(left)">
                                      <p:cBhvr>
                                        <p:cTn id="15" dur="500"/>
                                        <p:tgtEl>
                                          <p:spTgt spid="1025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260"/>
                                        </p:tgtEl>
                                        <p:attrNameLst>
                                          <p:attrName>style.visibility</p:attrName>
                                        </p:attrNameLst>
                                      </p:cBhvr>
                                      <p:to>
                                        <p:strVal val="visible"/>
                                      </p:to>
                                    </p:set>
                                    <p:animEffect transition="in" filter="wipe(left)">
                                      <p:cBhvr>
                                        <p:cTn id="19" dur="500"/>
                                        <p:tgtEl>
                                          <p:spTgt spid="1026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250"/>
                                        </p:tgtEl>
                                        <p:attrNameLst>
                                          <p:attrName>style.visibility</p:attrName>
                                        </p:attrNameLst>
                                      </p:cBhvr>
                                      <p:to>
                                        <p:strVal val="visible"/>
                                      </p:to>
                                    </p:set>
                                    <p:animEffect transition="in" filter="wipe(left)">
                                      <p:cBhvr>
                                        <p:cTn id="24" dur="500"/>
                                        <p:tgtEl>
                                          <p:spTgt spid="10250"/>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0261"/>
                                        </p:tgtEl>
                                        <p:attrNameLst>
                                          <p:attrName>style.visibility</p:attrName>
                                        </p:attrNameLst>
                                      </p:cBhvr>
                                      <p:to>
                                        <p:strVal val="visible"/>
                                      </p:to>
                                    </p:set>
                                    <p:animEffect transition="in" filter="wipe(left)">
                                      <p:cBhvr>
                                        <p:cTn id="28" dur="500"/>
                                        <p:tgtEl>
                                          <p:spTgt spid="10261"/>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256"/>
                                        </p:tgtEl>
                                        <p:attrNameLst>
                                          <p:attrName>style.visibility</p:attrName>
                                        </p:attrNameLst>
                                      </p:cBhvr>
                                      <p:to>
                                        <p:strVal val="visible"/>
                                      </p:to>
                                    </p:set>
                                    <p:animEffect transition="in" filter="wipe(left)">
                                      <p:cBhvr>
                                        <p:cTn id="32" dur="500"/>
                                        <p:tgtEl>
                                          <p:spTgt spid="10256"/>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0271"/>
                                        </p:tgtEl>
                                        <p:attrNameLst>
                                          <p:attrName>style.visibility</p:attrName>
                                        </p:attrNameLst>
                                      </p:cBhvr>
                                      <p:to>
                                        <p:strVal val="visible"/>
                                      </p:to>
                                    </p:set>
                                    <p:animEffect transition="in" filter="wipe(left)">
                                      <p:cBhvr>
                                        <p:cTn id="36" dur="500"/>
                                        <p:tgtEl>
                                          <p:spTgt spid="10271"/>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10270"/>
                                        </p:tgtEl>
                                        <p:attrNameLst>
                                          <p:attrName>style.visibility</p:attrName>
                                        </p:attrNameLst>
                                      </p:cBhvr>
                                      <p:to>
                                        <p:strVal val="visible"/>
                                      </p:to>
                                    </p:set>
                                    <p:animEffect transition="in" filter="wipe(left)">
                                      <p:cBhvr>
                                        <p:cTn id="40" dur="500"/>
                                        <p:tgtEl>
                                          <p:spTgt spid="10270"/>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10264"/>
                                        </p:tgtEl>
                                        <p:attrNameLst>
                                          <p:attrName>style.visibility</p:attrName>
                                        </p:attrNameLst>
                                      </p:cBhvr>
                                      <p:to>
                                        <p:strVal val="visible"/>
                                      </p:to>
                                    </p:set>
                                    <p:animEffect transition="in" filter="wipe(left)">
                                      <p:cBhvr>
                                        <p:cTn id="44" dur="500"/>
                                        <p:tgtEl>
                                          <p:spTgt spid="1026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0251"/>
                                        </p:tgtEl>
                                        <p:attrNameLst>
                                          <p:attrName>style.visibility</p:attrName>
                                        </p:attrNameLst>
                                      </p:cBhvr>
                                      <p:to>
                                        <p:strVal val="visible"/>
                                      </p:to>
                                    </p:set>
                                    <p:animEffect transition="in" filter="wipe(left)">
                                      <p:cBhvr>
                                        <p:cTn id="49" dur="500"/>
                                        <p:tgtEl>
                                          <p:spTgt spid="10251"/>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0262"/>
                                        </p:tgtEl>
                                        <p:attrNameLst>
                                          <p:attrName>style.visibility</p:attrName>
                                        </p:attrNameLst>
                                      </p:cBhvr>
                                      <p:to>
                                        <p:strVal val="visible"/>
                                      </p:to>
                                    </p:set>
                                    <p:animEffect transition="in" filter="wipe(left)">
                                      <p:cBhvr>
                                        <p:cTn id="53" dur="500"/>
                                        <p:tgtEl>
                                          <p:spTgt spid="10262"/>
                                        </p:tgtEl>
                                      </p:cBhvr>
                                    </p:animEffect>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0257"/>
                                        </p:tgtEl>
                                        <p:attrNameLst>
                                          <p:attrName>style.visibility</p:attrName>
                                        </p:attrNameLst>
                                      </p:cBhvr>
                                      <p:to>
                                        <p:strVal val="visible"/>
                                      </p:to>
                                    </p:set>
                                    <p:animEffect transition="in" filter="wipe(left)">
                                      <p:cBhvr>
                                        <p:cTn id="57" dur="500"/>
                                        <p:tgtEl>
                                          <p:spTgt spid="10257"/>
                                        </p:tgtEl>
                                      </p:cBhvr>
                                    </p:animEffect>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10265"/>
                                        </p:tgtEl>
                                        <p:attrNameLst>
                                          <p:attrName>style.visibility</p:attrName>
                                        </p:attrNameLst>
                                      </p:cBhvr>
                                      <p:to>
                                        <p:strVal val="visible"/>
                                      </p:to>
                                    </p:set>
                                    <p:animEffect transition="in" filter="wipe(left)">
                                      <p:cBhvr>
                                        <p:cTn id="61" dur="500"/>
                                        <p:tgtEl>
                                          <p:spTgt spid="1026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0252"/>
                                        </p:tgtEl>
                                        <p:attrNameLst>
                                          <p:attrName>style.visibility</p:attrName>
                                        </p:attrNameLst>
                                      </p:cBhvr>
                                      <p:to>
                                        <p:strVal val="visible"/>
                                      </p:to>
                                    </p:set>
                                    <p:animEffect transition="in" filter="wipe(left)">
                                      <p:cBhvr>
                                        <p:cTn id="66" dur="500"/>
                                        <p:tgtEl>
                                          <p:spTgt spid="10252"/>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0263"/>
                                        </p:tgtEl>
                                        <p:attrNameLst>
                                          <p:attrName>style.visibility</p:attrName>
                                        </p:attrNameLst>
                                      </p:cBhvr>
                                      <p:to>
                                        <p:strVal val="visible"/>
                                      </p:to>
                                    </p:set>
                                    <p:animEffect transition="in" filter="wipe(left)">
                                      <p:cBhvr>
                                        <p:cTn id="70" dur="500"/>
                                        <p:tgtEl>
                                          <p:spTgt spid="10263"/>
                                        </p:tgtEl>
                                      </p:cBhvr>
                                    </p:animEffect>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10259"/>
                                        </p:tgtEl>
                                        <p:attrNameLst>
                                          <p:attrName>style.visibility</p:attrName>
                                        </p:attrNameLst>
                                      </p:cBhvr>
                                      <p:to>
                                        <p:strVal val="visible"/>
                                      </p:to>
                                    </p:set>
                                    <p:animEffect transition="in" filter="wipe(left)">
                                      <p:cBhvr>
                                        <p:cTn id="74" dur="500"/>
                                        <p:tgtEl>
                                          <p:spTgt spid="10259"/>
                                        </p:tgtEl>
                                      </p:cBhvr>
                                    </p:animEffect>
                                  </p:childTnLst>
                                </p:cTn>
                              </p:par>
                            </p:childTnLst>
                          </p:cTn>
                        </p:par>
                        <p:par>
                          <p:cTn id="75" fill="hold">
                            <p:stCondLst>
                              <p:cond delay="1500"/>
                            </p:stCondLst>
                            <p:childTnLst>
                              <p:par>
                                <p:cTn id="76" presetID="22" presetClass="entr" presetSubtype="8" fill="hold" grpId="0" nodeType="afterEffect">
                                  <p:stCondLst>
                                    <p:cond delay="0"/>
                                  </p:stCondLst>
                                  <p:childTnLst>
                                    <p:set>
                                      <p:cBhvr>
                                        <p:cTn id="77" dur="1" fill="hold">
                                          <p:stCondLst>
                                            <p:cond delay="0"/>
                                          </p:stCondLst>
                                        </p:cTn>
                                        <p:tgtEl>
                                          <p:spTgt spid="10269"/>
                                        </p:tgtEl>
                                        <p:attrNameLst>
                                          <p:attrName>style.visibility</p:attrName>
                                        </p:attrNameLst>
                                      </p:cBhvr>
                                      <p:to>
                                        <p:strVal val="visible"/>
                                      </p:to>
                                    </p:set>
                                    <p:animEffect transition="in" filter="wipe(left)">
                                      <p:cBhvr>
                                        <p:cTn id="78" dur="500"/>
                                        <p:tgtEl>
                                          <p:spTgt spid="10269"/>
                                        </p:tgtEl>
                                      </p:cBhvr>
                                    </p:animEffect>
                                  </p:childTnLst>
                                </p:cTn>
                              </p:par>
                            </p:childTnLst>
                          </p:cTn>
                        </p:par>
                        <p:par>
                          <p:cTn id="79" fill="hold">
                            <p:stCondLst>
                              <p:cond delay="2000"/>
                            </p:stCondLst>
                            <p:childTnLst>
                              <p:par>
                                <p:cTn id="80" presetID="22" presetClass="entr" presetSubtype="8" fill="hold" grpId="0" nodeType="afterEffect">
                                  <p:stCondLst>
                                    <p:cond delay="0"/>
                                  </p:stCondLst>
                                  <p:childTnLst>
                                    <p:set>
                                      <p:cBhvr>
                                        <p:cTn id="81" dur="1" fill="hold">
                                          <p:stCondLst>
                                            <p:cond delay="0"/>
                                          </p:stCondLst>
                                        </p:cTn>
                                        <p:tgtEl>
                                          <p:spTgt spid="10268"/>
                                        </p:tgtEl>
                                        <p:attrNameLst>
                                          <p:attrName>style.visibility</p:attrName>
                                        </p:attrNameLst>
                                      </p:cBhvr>
                                      <p:to>
                                        <p:strVal val="visible"/>
                                      </p:to>
                                    </p:set>
                                    <p:animEffect transition="in" filter="wipe(left)">
                                      <p:cBhvr>
                                        <p:cTn id="82" dur="500"/>
                                        <p:tgtEl>
                                          <p:spTgt spid="10268"/>
                                        </p:tgtEl>
                                      </p:cBhvr>
                                    </p:animEffect>
                                  </p:childTnLst>
                                </p:cTn>
                              </p:par>
                            </p:childTnLst>
                          </p:cTn>
                        </p:par>
                        <p:par>
                          <p:cTn id="83" fill="hold">
                            <p:stCondLst>
                              <p:cond delay="2500"/>
                            </p:stCondLst>
                            <p:childTnLst>
                              <p:par>
                                <p:cTn id="84" presetID="22" presetClass="entr" presetSubtype="8" fill="hold" grpId="0" nodeType="afterEffect">
                                  <p:stCondLst>
                                    <p:cond delay="0"/>
                                  </p:stCondLst>
                                  <p:childTnLst>
                                    <p:set>
                                      <p:cBhvr>
                                        <p:cTn id="85" dur="1" fill="hold">
                                          <p:stCondLst>
                                            <p:cond delay="0"/>
                                          </p:stCondLst>
                                        </p:cTn>
                                        <p:tgtEl>
                                          <p:spTgt spid="10266"/>
                                        </p:tgtEl>
                                        <p:attrNameLst>
                                          <p:attrName>style.visibility</p:attrName>
                                        </p:attrNameLst>
                                      </p:cBhvr>
                                      <p:to>
                                        <p:strVal val="visible"/>
                                      </p:to>
                                    </p:set>
                                    <p:animEffect transition="in" filter="wipe(left)">
                                      <p:cBhvr>
                                        <p:cTn id="86" dur="500"/>
                                        <p:tgtEl>
                                          <p:spTgt spid="10266"/>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10253"/>
                                        </p:tgtEl>
                                        <p:attrNameLst>
                                          <p:attrName>style.visibility</p:attrName>
                                        </p:attrNameLst>
                                      </p:cBhvr>
                                      <p:to>
                                        <p:strVal val="visible"/>
                                      </p:to>
                                    </p:set>
                                    <p:animEffect transition="in" filter="wipe(left)">
                                      <p:cBhvr>
                                        <p:cTn id="91" dur="500"/>
                                        <p:tgtEl>
                                          <p:spTgt spid="10253"/>
                                        </p:tgtEl>
                                      </p:cBhvr>
                                    </p:animEffect>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10272"/>
                                        </p:tgtEl>
                                        <p:attrNameLst>
                                          <p:attrName>style.visibility</p:attrName>
                                        </p:attrNameLst>
                                      </p:cBhvr>
                                      <p:to>
                                        <p:strVal val="visible"/>
                                      </p:to>
                                    </p:set>
                                    <p:animEffect transition="in" filter="wipe(left)">
                                      <p:cBhvr>
                                        <p:cTn id="95" dur="500"/>
                                        <p:tgtEl>
                                          <p:spTgt spid="10272"/>
                                        </p:tgtEl>
                                      </p:cBhvr>
                                    </p:animEffect>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10258"/>
                                        </p:tgtEl>
                                        <p:attrNameLst>
                                          <p:attrName>style.visibility</p:attrName>
                                        </p:attrNameLst>
                                      </p:cBhvr>
                                      <p:to>
                                        <p:strVal val="visible"/>
                                      </p:to>
                                    </p:set>
                                    <p:animEffect transition="in" filter="wipe(left)">
                                      <p:cBhvr>
                                        <p:cTn id="99" dur="500"/>
                                        <p:tgtEl>
                                          <p:spTgt spid="10258"/>
                                        </p:tgtEl>
                                      </p:cBhvr>
                                    </p:animEffect>
                                  </p:childTnLst>
                                </p:cTn>
                              </p:par>
                            </p:childTnLst>
                          </p:cTn>
                        </p:par>
                        <p:par>
                          <p:cTn id="100" fill="hold">
                            <p:stCondLst>
                              <p:cond delay="1500"/>
                            </p:stCondLst>
                            <p:childTnLst>
                              <p:par>
                                <p:cTn id="101" presetID="22" presetClass="entr" presetSubtype="8" fill="hold" grpId="0" nodeType="afterEffect">
                                  <p:stCondLst>
                                    <p:cond delay="0"/>
                                  </p:stCondLst>
                                  <p:childTnLst>
                                    <p:set>
                                      <p:cBhvr>
                                        <p:cTn id="102" dur="1" fill="hold">
                                          <p:stCondLst>
                                            <p:cond delay="0"/>
                                          </p:stCondLst>
                                        </p:cTn>
                                        <p:tgtEl>
                                          <p:spTgt spid="10267"/>
                                        </p:tgtEl>
                                        <p:attrNameLst>
                                          <p:attrName>style.visibility</p:attrName>
                                        </p:attrNameLst>
                                      </p:cBhvr>
                                      <p:to>
                                        <p:strVal val="visible"/>
                                      </p:to>
                                    </p:set>
                                    <p:animEffect transition="in" filter="wipe(left)">
                                      <p:cBhvr>
                                        <p:cTn id="103" dur="500"/>
                                        <p:tgtEl>
                                          <p:spTgt spid="10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9" grpId="0" animBg="1"/>
      <p:bldP spid="10250" grpId="0" animBg="1"/>
      <p:bldP spid="10251" grpId="0" animBg="1"/>
      <p:bldP spid="10252" grpId="0" animBg="1"/>
      <p:bldP spid="10253" grpId="0" animBg="1"/>
      <p:bldP spid="10254" grpId="0" animBg="1"/>
      <p:bldP spid="10255" grpId="0" animBg="1"/>
      <p:bldP spid="10256" grpId="0" animBg="1"/>
      <p:bldP spid="10257" grpId="0" animBg="1"/>
      <p:bldP spid="10258" grpId="0" animBg="1"/>
      <p:bldP spid="10259" grpId="0" animBg="1"/>
      <p:bldP spid="10260" grpId="0" animBg="1"/>
      <p:bldP spid="10261" grpId="0" animBg="1"/>
      <p:bldP spid="10262" grpId="0" animBg="1"/>
      <p:bldP spid="10263" grpId="0" animBg="1"/>
      <p:bldP spid="10264" grpId="0" animBg="1"/>
      <p:bldP spid="10265" grpId="0" animBg="1"/>
      <p:bldP spid="10266" grpId="0" animBg="1"/>
      <p:bldP spid="10267" grpId="0" animBg="1"/>
      <p:bldP spid="10268" grpId="0" animBg="1"/>
      <p:bldP spid="10269" grpId="0" animBg="1"/>
      <p:bldP spid="10270" grpId="0" animBg="1"/>
      <p:bldP spid="10271" grpId="0" animBg="1"/>
      <p:bldP spid="1027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9219" name="Rectangle 4"/>
          <p:cNvSpPr>
            <a:spLocks noGrp="1" noChangeArrowheads="1"/>
          </p:cNvSpPr>
          <p:nvPr>
            <p:ph type="title"/>
          </p:nvPr>
        </p:nvSpPr>
        <p:spPr>
          <a:xfrm>
            <a:off x="251520" y="260648"/>
            <a:ext cx="5544616" cy="578328"/>
          </a:xfrm>
        </p:spPr>
        <p:txBody>
          <a:bodyPr>
            <a:normAutofit fontScale="90000"/>
          </a:bodyPr>
          <a:lstStyle/>
          <a:p>
            <a:pPr algn="ctr" eaLnBrk="1" hangingPunct="1"/>
            <a:r>
              <a:rPr lang="es-ES" sz="4400" b="1" dirty="0" smtClean="0">
                <a:solidFill>
                  <a:schemeClr val="tx1"/>
                </a:solidFill>
              </a:rPr>
              <a:t>Red de activida</a:t>
            </a:r>
            <a:r>
              <a:rPr lang="es-ES" sz="4000" b="1" dirty="0" smtClean="0">
                <a:solidFill>
                  <a:schemeClr val="tx1"/>
                </a:solidFill>
              </a:rPr>
              <a:t>des</a:t>
            </a:r>
          </a:p>
        </p:txBody>
      </p:sp>
      <p:sp>
        <p:nvSpPr>
          <p:cNvPr id="11270" name="Oval 6"/>
          <p:cNvSpPr>
            <a:spLocks noChangeArrowheads="1"/>
          </p:cNvSpPr>
          <p:nvPr/>
        </p:nvSpPr>
        <p:spPr bwMode="auto">
          <a:xfrm>
            <a:off x="457200" y="3200400"/>
            <a:ext cx="838200" cy="762000"/>
          </a:xfrm>
          <a:prstGeom prst="ellipse">
            <a:avLst/>
          </a:prstGeom>
          <a:noFill/>
          <a:ln w="38100" cap="sq" cmpd="thickThin">
            <a:solidFill>
              <a:schemeClr val="tx1"/>
            </a:solidFill>
            <a:round/>
            <a:headEnd type="none" w="sm" len="sm"/>
            <a:tailEnd type="none" w="sm" len="sm"/>
          </a:ln>
        </p:spPr>
        <p:txBody>
          <a:bodyPr wrap="none" anchor="ctr"/>
          <a:lstStyle/>
          <a:p>
            <a:pPr algn="ctr" eaLnBrk="0" hangingPunct="0"/>
            <a:r>
              <a:rPr lang="es-ES_tradnl" sz="2400" dirty="0">
                <a:latin typeface="Times New Roman" pitchFamily="18" charset="0"/>
              </a:rPr>
              <a:t>Inicio</a:t>
            </a:r>
          </a:p>
        </p:txBody>
      </p:sp>
      <p:sp>
        <p:nvSpPr>
          <p:cNvPr id="11272" name="Oval 8"/>
          <p:cNvSpPr>
            <a:spLocks noChangeArrowheads="1"/>
          </p:cNvSpPr>
          <p:nvPr/>
        </p:nvSpPr>
        <p:spPr bwMode="auto">
          <a:xfrm>
            <a:off x="1981200" y="3276600"/>
            <a:ext cx="762000" cy="609600"/>
          </a:xfrm>
          <a:prstGeom prst="ellipse">
            <a:avLst/>
          </a:prstGeom>
          <a:solidFill>
            <a:srgbClr val="0000FF"/>
          </a:solidFill>
          <a:ln w="12700" cap="sq">
            <a:solidFill>
              <a:schemeClr val="tx1"/>
            </a:solidFill>
            <a:round/>
            <a:headEnd type="none" w="sm" len="sm"/>
            <a:tailEnd type="none" w="sm" len="sm"/>
          </a:ln>
        </p:spPr>
        <p:txBody>
          <a:bodyPr wrap="none" anchor="ctr"/>
          <a:lstStyle/>
          <a:p>
            <a:pPr algn="ctr" eaLnBrk="0" hangingPunct="0"/>
            <a:r>
              <a:rPr lang="es-ES_tradnl" sz="2400" dirty="0">
                <a:solidFill>
                  <a:schemeClr val="bg1"/>
                </a:solidFill>
                <a:latin typeface="Times New Roman" pitchFamily="18" charset="0"/>
              </a:rPr>
              <a:t>A</a:t>
            </a:r>
          </a:p>
        </p:txBody>
      </p:sp>
      <p:sp>
        <p:nvSpPr>
          <p:cNvPr id="11273" name="Oval 9"/>
          <p:cNvSpPr>
            <a:spLocks noChangeArrowheads="1"/>
          </p:cNvSpPr>
          <p:nvPr/>
        </p:nvSpPr>
        <p:spPr bwMode="auto">
          <a:xfrm>
            <a:off x="4419600" y="1828800"/>
            <a:ext cx="762000" cy="609600"/>
          </a:xfrm>
          <a:prstGeom prst="ellipse">
            <a:avLst/>
          </a:prstGeom>
          <a:solidFill>
            <a:srgbClr val="009900"/>
          </a:solidFill>
          <a:ln w="12700" cap="sq">
            <a:solidFill>
              <a:schemeClr val="tx1"/>
            </a:solidFill>
            <a:round/>
            <a:headEnd type="none" w="sm" len="sm"/>
            <a:tailEnd type="none" w="sm" len="sm"/>
          </a:ln>
        </p:spPr>
        <p:txBody>
          <a:bodyPr wrap="none" anchor="ctr"/>
          <a:lstStyle/>
          <a:p>
            <a:pPr algn="ctr" eaLnBrk="0" hangingPunct="0"/>
            <a:r>
              <a:rPr lang="es-ES_tradnl" sz="2400" dirty="0">
                <a:solidFill>
                  <a:schemeClr val="bg1"/>
                </a:solidFill>
                <a:latin typeface="Times New Roman" pitchFamily="18" charset="0"/>
              </a:rPr>
              <a:t>B</a:t>
            </a:r>
          </a:p>
        </p:txBody>
      </p:sp>
      <p:sp>
        <p:nvSpPr>
          <p:cNvPr id="11274" name="Oval 10"/>
          <p:cNvSpPr>
            <a:spLocks noChangeArrowheads="1"/>
          </p:cNvSpPr>
          <p:nvPr/>
        </p:nvSpPr>
        <p:spPr bwMode="auto">
          <a:xfrm>
            <a:off x="4419600" y="3276600"/>
            <a:ext cx="762000" cy="609600"/>
          </a:xfrm>
          <a:prstGeom prst="ellipse">
            <a:avLst/>
          </a:prstGeom>
          <a:solidFill>
            <a:srgbClr val="FF00FF"/>
          </a:solidFill>
          <a:ln w="12700" cap="sq">
            <a:solidFill>
              <a:schemeClr val="tx1"/>
            </a:solidFill>
            <a:round/>
            <a:headEnd type="none" w="sm" len="sm"/>
            <a:tailEnd type="none" w="sm" len="sm"/>
          </a:ln>
        </p:spPr>
        <p:txBody>
          <a:bodyPr wrap="none" anchor="ctr"/>
          <a:lstStyle/>
          <a:p>
            <a:pPr algn="ctr" eaLnBrk="0" hangingPunct="0"/>
            <a:r>
              <a:rPr lang="es-ES_tradnl" sz="2400" dirty="0">
                <a:solidFill>
                  <a:schemeClr val="bg1"/>
                </a:solidFill>
                <a:latin typeface="Times New Roman" pitchFamily="18" charset="0"/>
              </a:rPr>
              <a:t>C</a:t>
            </a:r>
          </a:p>
        </p:txBody>
      </p:sp>
      <p:sp>
        <p:nvSpPr>
          <p:cNvPr id="11275" name="Oval 11"/>
          <p:cNvSpPr>
            <a:spLocks noChangeArrowheads="1"/>
          </p:cNvSpPr>
          <p:nvPr/>
        </p:nvSpPr>
        <p:spPr bwMode="auto">
          <a:xfrm>
            <a:off x="4419600" y="4724400"/>
            <a:ext cx="762000" cy="609600"/>
          </a:xfrm>
          <a:prstGeom prst="ellipse">
            <a:avLst/>
          </a:prstGeom>
          <a:solidFill>
            <a:srgbClr val="00FFFF"/>
          </a:solidFill>
          <a:ln w="12700" cap="sq">
            <a:solidFill>
              <a:schemeClr val="tx1"/>
            </a:solidFill>
            <a:round/>
            <a:headEnd type="none" w="sm" len="sm"/>
            <a:tailEnd type="none" w="sm" len="sm"/>
          </a:ln>
        </p:spPr>
        <p:txBody>
          <a:bodyPr wrap="none" anchor="ctr"/>
          <a:lstStyle/>
          <a:p>
            <a:pPr algn="ctr" eaLnBrk="0" hangingPunct="0"/>
            <a:r>
              <a:rPr lang="es-ES_tradnl" sz="2400" dirty="0">
                <a:solidFill>
                  <a:schemeClr val="bg1"/>
                </a:solidFill>
                <a:latin typeface="Times New Roman" pitchFamily="18" charset="0"/>
              </a:rPr>
              <a:t>D</a:t>
            </a:r>
          </a:p>
        </p:txBody>
      </p:sp>
      <p:sp>
        <p:nvSpPr>
          <p:cNvPr id="11276" name="Oval 12"/>
          <p:cNvSpPr>
            <a:spLocks noChangeArrowheads="1"/>
          </p:cNvSpPr>
          <p:nvPr/>
        </p:nvSpPr>
        <p:spPr bwMode="auto">
          <a:xfrm>
            <a:off x="6553200" y="3276600"/>
            <a:ext cx="762000" cy="609600"/>
          </a:xfrm>
          <a:prstGeom prst="ellipse">
            <a:avLst/>
          </a:prstGeom>
          <a:solidFill>
            <a:srgbClr val="C00000"/>
          </a:solidFill>
          <a:ln w="12700" cap="sq">
            <a:solidFill>
              <a:schemeClr val="tx1"/>
            </a:solidFill>
            <a:round/>
            <a:headEnd type="none" w="sm" len="sm"/>
            <a:tailEnd type="none" w="sm" len="sm"/>
          </a:ln>
        </p:spPr>
        <p:txBody>
          <a:bodyPr wrap="none" anchor="ctr"/>
          <a:lstStyle/>
          <a:p>
            <a:pPr algn="ctr" eaLnBrk="0" hangingPunct="0"/>
            <a:r>
              <a:rPr lang="es-ES_tradnl" sz="2400" dirty="0">
                <a:solidFill>
                  <a:schemeClr val="bg1"/>
                </a:solidFill>
                <a:latin typeface="Times New Roman" pitchFamily="18" charset="0"/>
              </a:rPr>
              <a:t>E</a:t>
            </a:r>
          </a:p>
        </p:txBody>
      </p:sp>
      <p:sp>
        <p:nvSpPr>
          <p:cNvPr id="11277" name="Oval 13"/>
          <p:cNvSpPr>
            <a:spLocks noChangeArrowheads="1"/>
          </p:cNvSpPr>
          <p:nvPr/>
        </p:nvSpPr>
        <p:spPr bwMode="auto">
          <a:xfrm>
            <a:off x="7924800" y="3276600"/>
            <a:ext cx="762000" cy="609600"/>
          </a:xfrm>
          <a:prstGeom prst="ellipse">
            <a:avLst/>
          </a:prstGeom>
          <a:noFill/>
          <a:ln w="38100" cap="sq" cmpd="dbl">
            <a:solidFill>
              <a:schemeClr val="tx1"/>
            </a:solidFill>
            <a:round/>
            <a:headEnd type="none" w="sm" len="sm"/>
            <a:tailEnd type="none" w="sm" len="sm"/>
          </a:ln>
        </p:spPr>
        <p:txBody>
          <a:bodyPr wrap="none" anchor="ctr"/>
          <a:lstStyle/>
          <a:p>
            <a:pPr algn="ctr" eaLnBrk="0" hangingPunct="0"/>
            <a:r>
              <a:rPr lang="es-ES_tradnl" sz="2400" dirty="0">
                <a:latin typeface="Times New Roman" pitchFamily="18" charset="0"/>
              </a:rPr>
              <a:t>Fin</a:t>
            </a:r>
          </a:p>
        </p:txBody>
      </p:sp>
      <p:sp>
        <p:nvSpPr>
          <p:cNvPr id="11278" name="Line 14"/>
          <p:cNvSpPr>
            <a:spLocks noChangeShapeType="1"/>
          </p:cNvSpPr>
          <p:nvPr/>
        </p:nvSpPr>
        <p:spPr bwMode="auto">
          <a:xfrm>
            <a:off x="1295400" y="3581400"/>
            <a:ext cx="685800" cy="0"/>
          </a:xfrm>
          <a:prstGeom prst="line">
            <a:avLst/>
          </a:prstGeom>
          <a:noFill/>
          <a:ln w="25400" cap="sq">
            <a:solidFill>
              <a:schemeClr val="tx1"/>
            </a:solidFill>
            <a:round/>
            <a:headEnd type="none" w="sm" len="sm"/>
            <a:tailEnd type="triangle" w="med" len="med"/>
          </a:ln>
        </p:spPr>
        <p:txBody>
          <a:bodyPr wrap="none" anchor="ctr"/>
          <a:lstStyle/>
          <a:p>
            <a:endParaRPr lang="es-ES"/>
          </a:p>
        </p:txBody>
      </p:sp>
      <p:sp>
        <p:nvSpPr>
          <p:cNvPr id="11279" name="Line 15"/>
          <p:cNvSpPr>
            <a:spLocks noChangeShapeType="1"/>
          </p:cNvSpPr>
          <p:nvPr/>
        </p:nvSpPr>
        <p:spPr bwMode="auto">
          <a:xfrm flipV="1">
            <a:off x="2743200" y="2348880"/>
            <a:ext cx="1828800" cy="1232520"/>
          </a:xfrm>
          <a:prstGeom prst="line">
            <a:avLst/>
          </a:prstGeom>
          <a:noFill/>
          <a:ln w="25400" cap="sq">
            <a:solidFill>
              <a:schemeClr val="tx1"/>
            </a:solidFill>
            <a:round/>
            <a:headEnd type="none" w="sm" len="sm"/>
            <a:tailEnd type="triangle" w="med" len="med"/>
          </a:ln>
        </p:spPr>
        <p:txBody>
          <a:bodyPr wrap="none" anchor="ctr"/>
          <a:lstStyle/>
          <a:p>
            <a:endParaRPr lang="es-ES"/>
          </a:p>
        </p:txBody>
      </p:sp>
      <p:sp>
        <p:nvSpPr>
          <p:cNvPr id="11280" name="Line 16"/>
          <p:cNvSpPr>
            <a:spLocks noChangeShapeType="1"/>
          </p:cNvSpPr>
          <p:nvPr/>
        </p:nvSpPr>
        <p:spPr bwMode="auto">
          <a:xfrm>
            <a:off x="2699792" y="3573016"/>
            <a:ext cx="1719808" cy="8384"/>
          </a:xfrm>
          <a:prstGeom prst="line">
            <a:avLst/>
          </a:prstGeom>
          <a:noFill/>
          <a:ln w="25400" cap="sq">
            <a:solidFill>
              <a:schemeClr val="tx1"/>
            </a:solidFill>
            <a:round/>
            <a:headEnd type="none" w="sm" len="sm"/>
            <a:tailEnd type="triangle" w="med" len="med"/>
          </a:ln>
        </p:spPr>
        <p:txBody>
          <a:bodyPr wrap="none" anchor="ctr"/>
          <a:lstStyle/>
          <a:p>
            <a:endParaRPr lang="es-ES"/>
          </a:p>
        </p:txBody>
      </p:sp>
      <p:sp>
        <p:nvSpPr>
          <p:cNvPr id="11281" name="Line 17"/>
          <p:cNvSpPr>
            <a:spLocks noChangeShapeType="1"/>
          </p:cNvSpPr>
          <p:nvPr/>
        </p:nvSpPr>
        <p:spPr bwMode="auto">
          <a:xfrm>
            <a:off x="2771800" y="3645024"/>
            <a:ext cx="1724000" cy="1231776"/>
          </a:xfrm>
          <a:prstGeom prst="line">
            <a:avLst/>
          </a:prstGeom>
          <a:noFill/>
          <a:ln w="25400" cap="sq">
            <a:solidFill>
              <a:schemeClr val="tx1"/>
            </a:solidFill>
            <a:round/>
            <a:headEnd type="none" w="sm" len="sm"/>
            <a:tailEnd type="triangle" w="med" len="med"/>
          </a:ln>
        </p:spPr>
        <p:txBody>
          <a:bodyPr wrap="none" anchor="ctr"/>
          <a:lstStyle/>
          <a:p>
            <a:endParaRPr lang="es-ES"/>
          </a:p>
        </p:txBody>
      </p:sp>
      <p:sp>
        <p:nvSpPr>
          <p:cNvPr id="11282" name="Line 18"/>
          <p:cNvSpPr>
            <a:spLocks noChangeShapeType="1"/>
          </p:cNvSpPr>
          <p:nvPr/>
        </p:nvSpPr>
        <p:spPr bwMode="auto">
          <a:xfrm>
            <a:off x="5181600" y="3581400"/>
            <a:ext cx="1371600" cy="0"/>
          </a:xfrm>
          <a:prstGeom prst="line">
            <a:avLst/>
          </a:prstGeom>
          <a:noFill/>
          <a:ln w="25400" cap="sq">
            <a:solidFill>
              <a:schemeClr val="tx1"/>
            </a:solidFill>
            <a:round/>
            <a:headEnd type="none" w="sm" len="sm"/>
            <a:tailEnd type="triangle" w="med" len="med"/>
          </a:ln>
        </p:spPr>
        <p:txBody>
          <a:bodyPr wrap="none" anchor="ctr"/>
          <a:lstStyle/>
          <a:p>
            <a:endParaRPr lang="es-ES"/>
          </a:p>
        </p:txBody>
      </p:sp>
      <p:sp>
        <p:nvSpPr>
          <p:cNvPr id="11283" name="Line 19"/>
          <p:cNvSpPr>
            <a:spLocks noChangeShapeType="1"/>
          </p:cNvSpPr>
          <p:nvPr/>
        </p:nvSpPr>
        <p:spPr bwMode="auto">
          <a:xfrm>
            <a:off x="5181600" y="2209800"/>
            <a:ext cx="1447800" cy="1143000"/>
          </a:xfrm>
          <a:prstGeom prst="line">
            <a:avLst/>
          </a:prstGeom>
          <a:noFill/>
          <a:ln w="25400" cap="sq">
            <a:solidFill>
              <a:schemeClr val="tx1"/>
            </a:solidFill>
            <a:round/>
            <a:headEnd type="none" w="sm" len="sm"/>
            <a:tailEnd type="triangle" w="med" len="med"/>
          </a:ln>
        </p:spPr>
        <p:txBody>
          <a:bodyPr wrap="none" anchor="ctr"/>
          <a:lstStyle/>
          <a:p>
            <a:endParaRPr lang="es-ES"/>
          </a:p>
        </p:txBody>
      </p:sp>
      <p:sp>
        <p:nvSpPr>
          <p:cNvPr id="11284" name="Line 20"/>
          <p:cNvSpPr>
            <a:spLocks noChangeShapeType="1"/>
          </p:cNvSpPr>
          <p:nvPr/>
        </p:nvSpPr>
        <p:spPr bwMode="auto">
          <a:xfrm>
            <a:off x="7315200" y="3581400"/>
            <a:ext cx="609600" cy="0"/>
          </a:xfrm>
          <a:prstGeom prst="line">
            <a:avLst/>
          </a:prstGeom>
          <a:noFill/>
          <a:ln w="25400" cap="sq">
            <a:solidFill>
              <a:schemeClr val="tx1"/>
            </a:solidFill>
            <a:round/>
            <a:headEnd type="none" w="sm" len="sm"/>
            <a:tailEnd type="triangle" w="med" len="med"/>
          </a:ln>
        </p:spPr>
        <p:txBody>
          <a:bodyPr wrap="none" anchor="ctr"/>
          <a:lstStyle/>
          <a:p>
            <a:endParaRPr lang="es-ES"/>
          </a:p>
        </p:txBody>
      </p:sp>
      <p:sp>
        <p:nvSpPr>
          <p:cNvPr id="11285" name="Line 21"/>
          <p:cNvSpPr>
            <a:spLocks noChangeShapeType="1"/>
          </p:cNvSpPr>
          <p:nvPr/>
        </p:nvSpPr>
        <p:spPr bwMode="auto">
          <a:xfrm flipV="1">
            <a:off x="5181600" y="3733800"/>
            <a:ext cx="2819400" cy="1295400"/>
          </a:xfrm>
          <a:prstGeom prst="line">
            <a:avLst/>
          </a:prstGeom>
          <a:noFill/>
          <a:ln w="25400" cap="sq">
            <a:solidFill>
              <a:schemeClr val="tx1"/>
            </a:solidFill>
            <a:round/>
            <a:headEnd type="none" w="sm" len="sm"/>
            <a:tailEnd type="triangle" w="med" len="med"/>
          </a:ln>
        </p:spPr>
        <p:txBody>
          <a:bodyPr wrap="none" anchor="ctr"/>
          <a:lstStyle/>
          <a:p>
            <a:endParaRPr lang="es-ES"/>
          </a:p>
        </p:txBody>
      </p:sp>
      <p:pic>
        <p:nvPicPr>
          <p:cNvPr id="19" name="Imagen 18" descr="http://www.monografias.com/trabajos/java/Image168.gif"/>
          <p:cNvPicPr>
            <a:picLocks noChangeAspect="1" noChangeArrowheads="1"/>
          </p:cNvPicPr>
          <p:nvPr/>
        </p:nvPicPr>
        <p:blipFill>
          <a:blip r:embed="rId4" cstate="print"/>
          <a:srcRect/>
          <a:stretch>
            <a:fillRect/>
          </a:stretch>
        </p:blipFill>
        <p:spPr bwMode="auto">
          <a:xfrm>
            <a:off x="8172450" y="188913"/>
            <a:ext cx="792163" cy="1295400"/>
          </a:xfrm>
          <a:prstGeom prst="rect">
            <a:avLst/>
          </a:prstGeom>
          <a:noFill/>
          <a:ln w="9525">
            <a:noFill/>
            <a:miter lim="800000"/>
            <a:headEnd/>
            <a:tailEnd/>
          </a:ln>
        </p:spPr>
      </p:pic>
    </p:spTree>
  </p:cSld>
  <p:clrMapOvr>
    <a:masterClrMapping/>
  </p:clrMapOvr>
  <p:transition spd="med">
    <p:wheel spokes="8"/>
    <p:sndAc>
      <p:stSnd>
        <p:snd r:embed="rId2" name="Endlesslov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1278"/>
                                        </p:tgtEl>
                                        <p:attrNameLst>
                                          <p:attrName>style.visibility</p:attrName>
                                        </p:attrNameLst>
                                      </p:cBhvr>
                                      <p:to>
                                        <p:strVal val="visible"/>
                                      </p:to>
                                    </p:set>
                                    <p:animEffect transition="in" filter="wipe(left)">
                                      <p:cBhvr>
                                        <p:cTn id="11" dur="500"/>
                                        <p:tgtEl>
                                          <p:spTgt spid="11278"/>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12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279"/>
                                        </p:tgtEl>
                                        <p:attrNameLst>
                                          <p:attrName>style.visibility</p:attrName>
                                        </p:attrNameLst>
                                      </p:cBhvr>
                                      <p:to>
                                        <p:strVal val="visible"/>
                                      </p:to>
                                    </p:set>
                                    <p:animEffect transition="in" filter="wipe(left)">
                                      <p:cBhvr>
                                        <p:cTn id="19" dur="500"/>
                                        <p:tgtEl>
                                          <p:spTgt spid="11279"/>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12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280"/>
                                        </p:tgtEl>
                                        <p:attrNameLst>
                                          <p:attrName>style.visibility</p:attrName>
                                        </p:attrNameLst>
                                      </p:cBhvr>
                                      <p:to>
                                        <p:strVal val="visible"/>
                                      </p:to>
                                    </p:set>
                                    <p:animEffect transition="in" filter="wipe(left)">
                                      <p:cBhvr>
                                        <p:cTn id="27" dur="500"/>
                                        <p:tgtEl>
                                          <p:spTgt spid="11280"/>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12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281"/>
                                        </p:tgtEl>
                                        <p:attrNameLst>
                                          <p:attrName>style.visibility</p:attrName>
                                        </p:attrNameLst>
                                      </p:cBhvr>
                                      <p:to>
                                        <p:strVal val="visible"/>
                                      </p:to>
                                    </p:set>
                                    <p:animEffect transition="in" filter="wipe(left)">
                                      <p:cBhvr>
                                        <p:cTn id="35" dur="500"/>
                                        <p:tgtEl>
                                          <p:spTgt spid="11281"/>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12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283"/>
                                        </p:tgtEl>
                                        <p:attrNameLst>
                                          <p:attrName>style.visibility</p:attrName>
                                        </p:attrNameLst>
                                      </p:cBhvr>
                                      <p:to>
                                        <p:strVal val="visible"/>
                                      </p:to>
                                    </p:set>
                                    <p:animEffect transition="in" filter="wipe(left)">
                                      <p:cBhvr>
                                        <p:cTn id="43" dur="500"/>
                                        <p:tgtEl>
                                          <p:spTgt spid="1128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1282"/>
                                        </p:tgtEl>
                                        <p:attrNameLst>
                                          <p:attrName>style.visibility</p:attrName>
                                        </p:attrNameLst>
                                      </p:cBhvr>
                                      <p:to>
                                        <p:strVal val="visible"/>
                                      </p:to>
                                    </p:set>
                                    <p:animEffect transition="in" filter="wipe(left)">
                                      <p:cBhvr>
                                        <p:cTn id="46" dur="500"/>
                                        <p:tgtEl>
                                          <p:spTgt spid="11282"/>
                                        </p:tgtEl>
                                      </p:cBhvr>
                                    </p:animEffec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1127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284"/>
                                        </p:tgtEl>
                                        <p:attrNameLst>
                                          <p:attrName>style.visibility</p:attrName>
                                        </p:attrNameLst>
                                      </p:cBhvr>
                                      <p:to>
                                        <p:strVal val="visible"/>
                                      </p:to>
                                    </p:set>
                                    <p:animEffect transition="in" filter="wipe(left)">
                                      <p:cBhvr>
                                        <p:cTn id="54" dur="500"/>
                                        <p:tgtEl>
                                          <p:spTgt spid="11284"/>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1285"/>
                                        </p:tgtEl>
                                        <p:attrNameLst>
                                          <p:attrName>style.visibility</p:attrName>
                                        </p:attrNameLst>
                                      </p:cBhvr>
                                      <p:to>
                                        <p:strVal val="visible"/>
                                      </p:to>
                                    </p:set>
                                    <p:animEffect transition="in" filter="wipe(left)">
                                      <p:cBhvr>
                                        <p:cTn id="57" dur="500"/>
                                        <p:tgtEl>
                                          <p:spTgt spid="11285"/>
                                        </p:tgtEl>
                                      </p:cBhvr>
                                    </p:animEffect>
                                  </p:childTnLst>
                                </p:cTn>
                              </p:par>
                            </p:childTnLst>
                          </p:cTn>
                        </p:par>
                        <p:par>
                          <p:cTn id="58" fill="hold">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11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animBg="1"/>
      <p:bldP spid="11272" grpId="0" animBg="1"/>
      <p:bldP spid="11273" grpId="0" animBg="1"/>
      <p:bldP spid="11274" grpId="0" animBg="1"/>
      <p:bldP spid="11275" grpId="0" animBg="1"/>
      <p:bldP spid="11276" grpId="0" animBg="1"/>
      <p:bldP spid="11277" grpId="0" animBg="1"/>
      <p:bldP spid="11278" grpId="0" animBg="1"/>
      <p:bldP spid="11279" grpId="0" animBg="1"/>
      <p:bldP spid="11280" grpId="0" animBg="1"/>
      <p:bldP spid="11281" grpId="0" animBg="1"/>
      <p:bldP spid="11282" grpId="0" animBg="1"/>
      <p:bldP spid="11283" grpId="0" animBg="1"/>
      <p:bldP spid="11284" grpId="0" animBg="1"/>
      <p:bldP spid="1128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395536" y="0"/>
            <a:ext cx="8229600" cy="780696"/>
          </a:xfrm>
        </p:spPr>
        <p:txBody>
          <a:bodyPr>
            <a:normAutofit/>
          </a:bodyPr>
          <a:lstStyle/>
          <a:p>
            <a:pPr algn="ctr" eaLnBrk="1" hangingPunct="1"/>
            <a:r>
              <a:rPr lang="es-ES" sz="4000" b="1" dirty="0" smtClean="0">
                <a:solidFill>
                  <a:schemeClr val="tx1"/>
                </a:solidFill>
              </a:rPr>
              <a:t>¿Cómo se encuentra la ruta JAVA?</a:t>
            </a:r>
          </a:p>
        </p:txBody>
      </p:sp>
      <p:grpSp>
        <p:nvGrpSpPr>
          <p:cNvPr id="2" name="Group 10"/>
          <p:cNvGrpSpPr>
            <a:grpSpLocks/>
          </p:cNvGrpSpPr>
          <p:nvPr/>
        </p:nvGrpSpPr>
        <p:grpSpPr bwMode="auto">
          <a:xfrm>
            <a:off x="3491880" y="3717032"/>
            <a:ext cx="2033588" cy="1655762"/>
            <a:chOff x="1973" y="2387"/>
            <a:chExt cx="1281" cy="1043"/>
          </a:xfrm>
          <a:effectLst>
            <a:outerShdw blurRad="50800" dist="38100" dir="16200000" rotWithShape="0">
              <a:prstClr val="black">
                <a:alpha val="40000"/>
              </a:prstClr>
            </a:outerShdw>
          </a:effectLst>
          <a:scene3d>
            <a:camera prst="perspectiveRight"/>
            <a:lightRig rig="threePt" dir="t"/>
          </a:scene3d>
        </p:grpSpPr>
        <p:sp>
          <p:nvSpPr>
            <p:cNvPr id="14342" name="Line 4"/>
            <p:cNvSpPr>
              <a:spLocks noChangeShapeType="1"/>
            </p:cNvSpPr>
            <p:nvPr/>
          </p:nvSpPr>
          <p:spPr bwMode="auto">
            <a:xfrm>
              <a:off x="2608" y="2387"/>
              <a:ext cx="0" cy="1043"/>
            </a:xfrm>
            <a:prstGeom prst="line">
              <a:avLst/>
            </a:prstGeom>
            <a:noFill/>
            <a:ln w="50800" cap="sq">
              <a:solidFill>
                <a:schemeClr val="tx1"/>
              </a:solidFill>
              <a:prstDash val="sysDash"/>
              <a:round/>
              <a:headEnd type="none" w="sm" len="sm"/>
              <a:tailEnd type="none" w="sm" len="sm"/>
            </a:ln>
          </p:spPr>
          <p:txBody>
            <a:bodyPr/>
            <a:lstStyle/>
            <a:p>
              <a:endParaRPr lang="es-ES"/>
            </a:p>
          </p:txBody>
        </p:sp>
        <p:sp>
          <p:nvSpPr>
            <p:cNvPr id="14343" name="Line 5"/>
            <p:cNvSpPr>
              <a:spLocks noChangeShapeType="1"/>
            </p:cNvSpPr>
            <p:nvPr/>
          </p:nvSpPr>
          <p:spPr bwMode="auto">
            <a:xfrm>
              <a:off x="1973" y="2886"/>
              <a:ext cx="1179" cy="0"/>
            </a:xfrm>
            <a:prstGeom prst="line">
              <a:avLst/>
            </a:prstGeom>
            <a:noFill/>
            <a:ln w="50800" cap="sq">
              <a:solidFill>
                <a:schemeClr val="tx1"/>
              </a:solidFill>
              <a:prstDash val="sysDash"/>
              <a:round/>
              <a:headEnd type="none" w="sm" len="sm"/>
              <a:tailEnd type="none" w="sm" len="sm"/>
            </a:ln>
          </p:spPr>
          <p:txBody>
            <a:bodyPr/>
            <a:lstStyle/>
            <a:p>
              <a:endParaRPr lang="es-ES"/>
            </a:p>
          </p:txBody>
        </p:sp>
        <p:sp>
          <p:nvSpPr>
            <p:cNvPr id="14344" name="Text Box 6"/>
            <p:cNvSpPr txBox="1">
              <a:spLocks noChangeArrowheads="1"/>
            </p:cNvSpPr>
            <p:nvPr/>
          </p:nvSpPr>
          <p:spPr bwMode="auto">
            <a:xfrm>
              <a:off x="2109" y="2475"/>
              <a:ext cx="374" cy="291"/>
            </a:xfrm>
            <a:prstGeom prst="rect">
              <a:avLst/>
            </a:prstGeom>
            <a:noFill/>
            <a:ln w="50800" cap="sq">
              <a:solidFill>
                <a:schemeClr val="tx1"/>
              </a:solidFill>
              <a:prstDash val="sysDash"/>
              <a:miter lim="800000"/>
              <a:headEnd type="none" w="sm" len="sm"/>
              <a:tailEnd type="none" w="sm" len="sm"/>
            </a:ln>
          </p:spPr>
          <p:txBody>
            <a:bodyPr wrap="none">
              <a:spAutoFit/>
            </a:bodyPr>
            <a:lstStyle/>
            <a:p>
              <a:r>
                <a:rPr lang="es-ES" sz="1200" dirty="0" smtClean="0">
                  <a:latin typeface="Arial Black" pitchFamily="34" charset="0"/>
                </a:rPr>
                <a:t>TIPO</a:t>
              </a:r>
            </a:p>
            <a:p>
              <a:r>
                <a:rPr lang="es-ES" sz="1200" dirty="0" smtClean="0">
                  <a:latin typeface="Arial Black" pitchFamily="34" charset="0"/>
                </a:rPr>
                <a:t> PCS</a:t>
              </a:r>
              <a:endParaRPr lang="es-ES" sz="1200" dirty="0">
                <a:latin typeface="Arial Black" pitchFamily="34" charset="0"/>
              </a:endParaRPr>
            </a:p>
          </p:txBody>
        </p:sp>
        <p:sp>
          <p:nvSpPr>
            <p:cNvPr id="14345" name="Text Box 7"/>
            <p:cNvSpPr txBox="1">
              <a:spLocks noChangeArrowheads="1"/>
            </p:cNvSpPr>
            <p:nvPr/>
          </p:nvSpPr>
          <p:spPr bwMode="auto">
            <a:xfrm>
              <a:off x="2649" y="2475"/>
              <a:ext cx="605" cy="368"/>
            </a:xfrm>
            <a:prstGeom prst="rect">
              <a:avLst/>
            </a:prstGeom>
            <a:noFill/>
            <a:ln w="50800" cap="sq">
              <a:solidFill>
                <a:schemeClr val="tx1"/>
              </a:solidFill>
              <a:prstDash val="sysDash"/>
              <a:miter lim="800000"/>
              <a:headEnd type="none" w="sm" len="sm"/>
              <a:tailEnd type="none" w="sm" len="sm"/>
            </a:ln>
          </p:spPr>
          <p:txBody>
            <a:bodyPr wrap="none">
              <a:spAutoFit/>
            </a:bodyPr>
            <a:lstStyle/>
            <a:p>
              <a:r>
                <a:rPr lang="es-ES" sz="3200" dirty="0" smtClean="0"/>
                <a:t>JVM</a:t>
              </a:r>
              <a:endParaRPr lang="es-ES" sz="3200" dirty="0"/>
            </a:p>
          </p:txBody>
        </p:sp>
        <p:sp>
          <p:nvSpPr>
            <p:cNvPr id="14346" name="Text Box 8"/>
            <p:cNvSpPr txBox="1">
              <a:spLocks noChangeArrowheads="1"/>
            </p:cNvSpPr>
            <p:nvPr/>
          </p:nvSpPr>
          <p:spPr bwMode="auto">
            <a:xfrm>
              <a:off x="2104" y="2931"/>
              <a:ext cx="670" cy="368"/>
            </a:xfrm>
            <a:prstGeom prst="rect">
              <a:avLst/>
            </a:prstGeom>
            <a:noFill/>
            <a:ln w="50800" cap="sq">
              <a:solidFill>
                <a:schemeClr val="tx1"/>
              </a:solidFill>
              <a:prstDash val="sysDash"/>
              <a:miter lim="800000"/>
              <a:headEnd type="none" w="sm" len="sm"/>
              <a:tailEnd type="none" w="sm" len="sm"/>
            </a:ln>
          </p:spPr>
          <p:txBody>
            <a:bodyPr wrap="none">
              <a:spAutoFit/>
            </a:bodyPr>
            <a:lstStyle/>
            <a:p>
              <a:r>
                <a:rPr lang="es-ES" sz="3200" dirty="0" smtClean="0"/>
                <a:t>JVM </a:t>
              </a:r>
              <a:endParaRPr lang="es-ES" sz="3200" dirty="0"/>
            </a:p>
          </p:txBody>
        </p:sp>
        <p:sp>
          <p:nvSpPr>
            <p:cNvPr id="14347" name="Text Box 9"/>
            <p:cNvSpPr txBox="1">
              <a:spLocks noChangeArrowheads="1"/>
            </p:cNvSpPr>
            <p:nvPr/>
          </p:nvSpPr>
          <p:spPr bwMode="auto">
            <a:xfrm>
              <a:off x="2649" y="2929"/>
              <a:ext cx="605" cy="368"/>
            </a:xfrm>
            <a:prstGeom prst="rect">
              <a:avLst/>
            </a:prstGeom>
            <a:noFill/>
            <a:ln w="50800" cap="sq">
              <a:solidFill>
                <a:schemeClr val="tx1"/>
              </a:solidFill>
              <a:prstDash val="sysDash"/>
              <a:miter lim="800000"/>
              <a:headEnd type="none" w="sm" len="sm"/>
              <a:tailEnd type="none" w="sm" len="sm"/>
            </a:ln>
          </p:spPr>
          <p:txBody>
            <a:bodyPr wrap="none">
              <a:spAutoFit/>
            </a:bodyPr>
            <a:lstStyle/>
            <a:p>
              <a:r>
                <a:rPr lang="es-ES" sz="3200" dirty="0" smtClean="0"/>
                <a:t>JVM</a:t>
              </a:r>
              <a:endParaRPr lang="es-ES" sz="3200" dirty="0"/>
            </a:p>
          </p:txBody>
        </p:sp>
      </p:grpSp>
      <p:pic>
        <p:nvPicPr>
          <p:cNvPr id="12" name="Picture 5" descr="BD04972_"/>
          <p:cNvPicPr>
            <a:picLocks noChangeAspect="1" noChangeArrowheads="1"/>
          </p:cNvPicPr>
          <p:nvPr/>
        </p:nvPicPr>
        <p:blipFill>
          <a:blip r:embed="rId4" cstate="print"/>
          <a:srcRect/>
          <a:stretch>
            <a:fillRect/>
          </a:stretch>
        </p:blipFill>
        <p:spPr bwMode="auto">
          <a:xfrm>
            <a:off x="2123728" y="5085184"/>
            <a:ext cx="1512168" cy="1064146"/>
          </a:xfrm>
          <a:prstGeom prst="rect">
            <a:avLst/>
          </a:prstGeom>
          <a:noFill/>
          <a:ln w="9525">
            <a:noFill/>
            <a:miter lim="800000"/>
            <a:headEnd/>
            <a:tailEnd/>
          </a:ln>
        </p:spPr>
      </p:pic>
      <p:pic>
        <p:nvPicPr>
          <p:cNvPr id="13" name="Imagen 19" descr="http://www.monografias.com/trabajos/java/Image169.gif"/>
          <p:cNvPicPr>
            <a:picLocks noChangeAspect="1" noChangeArrowheads="1"/>
          </p:cNvPicPr>
          <p:nvPr/>
        </p:nvPicPr>
        <p:blipFill>
          <a:blip r:embed="rId5" cstate="print"/>
          <a:srcRect/>
          <a:stretch>
            <a:fillRect/>
          </a:stretch>
        </p:blipFill>
        <p:spPr bwMode="auto">
          <a:xfrm>
            <a:off x="7236296" y="908720"/>
            <a:ext cx="1638300" cy="1714500"/>
          </a:xfrm>
          <a:prstGeom prst="rect">
            <a:avLst/>
          </a:prstGeom>
          <a:noFill/>
          <a:ln w="9525">
            <a:noFill/>
            <a:miter lim="800000"/>
            <a:headEnd/>
            <a:tailEnd/>
          </a:ln>
        </p:spPr>
      </p:pic>
      <p:sp>
        <p:nvSpPr>
          <p:cNvPr id="15" name="14 Elipse"/>
          <p:cNvSpPr/>
          <p:nvPr/>
        </p:nvSpPr>
        <p:spPr>
          <a:xfrm>
            <a:off x="323528" y="2132856"/>
            <a:ext cx="1490464" cy="770384"/>
          </a:xfrm>
          <a:prstGeom prst="ellipse">
            <a:avLst/>
          </a:prstGeom>
          <a:noFill/>
          <a:ln w="28575" cmpd="thickThi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rPr>
              <a:t>JAVA COMPILER</a:t>
            </a:r>
            <a:endParaRPr lang="es-ES" sz="1200" dirty="0">
              <a:solidFill>
                <a:schemeClr val="tx1"/>
              </a:solidFill>
            </a:endParaRPr>
          </a:p>
        </p:txBody>
      </p:sp>
      <p:sp>
        <p:nvSpPr>
          <p:cNvPr id="16" name="15 Rectángulo redondeado"/>
          <p:cNvSpPr/>
          <p:nvPr/>
        </p:nvSpPr>
        <p:spPr>
          <a:xfrm>
            <a:off x="251520" y="836712"/>
            <a:ext cx="1656184" cy="648072"/>
          </a:xfrm>
          <a:prstGeom prst="roundRect">
            <a:avLst/>
          </a:prstGeom>
          <a:noFill/>
          <a:ln cmpd="thinThick">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rPr>
              <a:t>JAVA </a:t>
            </a:r>
          </a:p>
          <a:p>
            <a:pPr algn="ctr"/>
            <a:r>
              <a:rPr lang="es-ES" sz="1200" dirty="0" smtClean="0">
                <a:solidFill>
                  <a:schemeClr val="tx1"/>
                </a:solidFill>
              </a:rPr>
              <a:t>Codigo( compilar )</a:t>
            </a:r>
          </a:p>
          <a:p>
            <a:pPr algn="ctr"/>
            <a:r>
              <a:rPr lang="es-ES" sz="1200" dirty="0" smtClean="0">
                <a:solidFill>
                  <a:schemeClr val="tx1"/>
                </a:solidFill>
              </a:rPr>
              <a:t>&lt; .java)</a:t>
            </a:r>
            <a:endParaRPr lang="es-ES" sz="1200" dirty="0">
              <a:solidFill>
                <a:schemeClr val="tx1"/>
              </a:solidFill>
            </a:endParaRPr>
          </a:p>
        </p:txBody>
      </p:sp>
      <p:sp>
        <p:nvSpPr>
          <p:cNvPr id="17" name="16 Rectángulo"/>
          <p:cNvSpPr/>
          <p:nvPr/>
        </p:nvSpPr>
        <p:spPr>
          <a:xfrm>
            <a:off x="179512" y="3573016"/>
            <a:ext cx="1656184" cy="504056"/>
          </a:xfrm>
          <a:prstGeom prst="rect">
            <a:avLst/>
          </a:prstGeom>
          <a:noFill/>
          <a:ln w="25400" cmpd="thickThi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BYTE CODE (.CLASS)</a:t>
            </a:r>
            <a:endParaRPr lang="es-ES" dirty="0">
              <a:solidFill>
                <a:schemeClr val="tx1"/>
              </a:solidFill>
            </a:endParaRPr>
          </a:p>
        </p:txBody>
      </p:sp>
      <p:cxnSp>
        <p:nvCxnSpPr>
          <p:cNvPr id="21" name="20 Conector recto de flecha"/>
          <p:cNvCxnSpPr>
            <a:stCxn id="14346" idx="2"/>
            <a:endCxn id="38" idx="0"/>
          </p:cNvCxnSpPr>
          <p:nvPr/>
        </p:nvCxnSpPr>
        <p:spPr>
          <a:xfrm flipH="1">
            <a:off x="3743908" y="5165407"/>
            <a:ext cx="487491" cy="927889"/>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a:stCxn id="15" idx="4"/>
            <a:endCxn id="17" idx="0"/>
          </p:cNvCxnSpPr>
          <p:nvPr/>
        </p:nvCxnSpPr>
        <p:spPr>
          <a:xfrm flipH="1">
            <a:off x="1007604" y="2903240"/>
            <a:ext cx="61156" cy="669776"/>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a:stCxn id="16" idx="2"/>
            <a:endCxn id="15" idx="0"/>
          </p:cNvCxnSpPr>
          <p:nvPr/>
        </p:nvCxnSpPr>
        <p:spPr>
          <a:xfrm flipH="1">
            <a:off x="1068760" y="1484784"/>
            <a:ext cx="10852" cy="648072"/>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32 Conector angular"/>
          <p:cNvCxnSpPr>
            <a:stCxn id="17" idx="3"/>
            <a:endCxn id="14344" idx="1"/>
          </p:cNvCxnSpPr>
          <p:nvPr/>
        </p:nvCxnSpPr>
        <p:spPr>
          <a:xfrm>
            <a:off x="1835696" y="3825044"/>
            <a:ext cx="1872084" cy="262669"/>
          </a:xfrm>
          <a:prstGeom prst="bent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35 Rectángulo"/>
          <p:cNvSpPr/>
          <p:nvPr/>
        </p:nvSpPr>
        <p:spPr>
          <a:xfrm>
            <a:off x="4788024" y="6093296"/>
            <a:ext cx="1152128" cy="504056"/>
          </a:xfrm>
          <a:prstGeom prst="rect">
            <a:avLst/>
          </a:prstGeom>
          <a:noFill/>
          <a:ln w="25400" cmpd="thickThi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LINUX</a:t>
            </a:r>
            <a:endParaRPr lang="es-ES" dirty="0">
              <a:solidFill>
                <a:schemeClr val="tx1"/>
              </a:solidFill>
            </a:endParaRPr>
          </a:p>
        </p:txBody>
      </p:sp>
      <p:sp>
        <p:nvSpPr>
          <p:cNvPr id="37" name="36 Rectángulo"/>
          <p:cNvSpPr/>
          <p:nvPr/>
        </p:nvSpPr>
        <p:spPr>
          <a:xfrm>
            <a:off x="6948264" y="6021288"/>
            <a:ext cx="1008112" cy="504056"/>
          </a:xfrm>
          <a:prstGeom prst="rect">
            <a:avLst/>
          </a:prstGeom>
          <a:noFill/>
          <a:ln w="25400" cmpd="thickThi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MAC</a:t>
            </a:r>
            <a:endParaRPr lang="es-ES" dirty="0">
              <a:solidFill>
                <a:schemeClr val="tx1"/>
              </a:solidFill>
            </a:endParaRPr>
          </a:p>
        </p:txBody>
      </p:sp>
      <p:sp>
        <p:nvSpPr>
          <p:cNvPr id="38" name="37 Rectángulo"/>
          <p:cNvSpPr/>
          <p:nvPr/>
        </p:nvSpPr>
        <p:spPr>
          <a:xfrm>
            <a:off x="2915816" y="6093296"/>
            <a:ext cx="1656184" cy="504056"/>
          </a:xfrm>
          <a:prstGeom prst="rect">
            <a:avLst/>
          </a:prstGeom>
          <a:noFill/>
          <a:ln w="25400" cmpd="thickThi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WINDOWS</a:t>
            </a:r>
            <a:endParaRPr lang="es-ES" dirty="0">
              <a:solidFill>
                <a:schemeClr val="tx1"/>
              </a:solidFill>
            </a:endParaRPr>
          </a:p>
        </p:txBody>
      </p:sp>
      <p:cxnSp>
        <p:nvCxnSpPr>
          <p:cNvPr id="41" name="40 Conector recto de flecha"/>
          <p:cNvCxnSpPr>
            <a:stCxn id="14347" idx="2"/>
            <a:endCxn id="36" idx="0"/>
          </p:cNvCxnSpPr>
          <p:nvPr/>
        </p:nvCxnSpPr>
        <p:spPr>
          <a:xfrm>
            <a:off x="5045290" y="5162232"/>
            <a:ext cx="318798" cy="931064"/>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52 Conector angular"/>
          <p:cNvCxnSpPr>
            <a:stCxn id="14345" idx="3"/>
            <a:endCxn id="37" idx="1"/>
          </p:cNvCxnSpPr>
          <p:nvPr/>
        </p:nvCxnSpPr>
        <p:spPr>
          <a:xfrm>
            <a:off x="5525468" y="4148832"/>
            <a:ext cx="1422796" cy="2124484"/>
          </a:xfrm>
          <a:prstGeom prst="bent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1683" name="Imagen 13" descr="&quot;Logo Sun Microsystems&quot;"/>
          <p:cNvPicPr>
            <a:picLocks noChangeAspect="1" noChangeArrowheads="1"/>
          </p:cNvPicPr>
          <p:nvPr/>
        </p:nvPicPr>
        <p:blipFill>
          <a:blip r:embed="rId6" cstate="print"/>
          <a:srcRect/>
          <a:stretch>
            <a:fillRect/>
          </a:stretch>
        </p:blipFill>
        <p:spPr bwMode="auto">
          <a:xfrm>
            <a:off x="7236296" y="2564904"/>
            <a:ext cx="1656184" cy="432048"/>
          </a:xfrm>
          <a:prstGeom prst="rect">
            <a:avLst/>
          </a:prstGeom>
          <a:noFill/>
          <a:ln w="9525">
            <a:noFill/>
            <a:miter lim="800000"/>
            <a:headEnd/>
            <a:tailEnd/>
          </a:ln>
        </p:spPr>
      </p:pic>
      <p:sp>
        <p:nvSpPr>
          <p:cNvPr id="65" name="server"/>
          <p:cNvSpPr>
            <a:spLocks noEditPoints="1" noChangeArrowheads="1"/>
          </p:cNvSpPr>
          <p:nvPr/>
        </p:nvSpPr>
        <p:spPr bwMode="auto">
          <a:xfrm>
            <a:off x="395536" y="5157192"/>
            <a:ext cx="1190625" cy="104775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0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761 w 21600"/>
              <a:gd name="T25" fmla="*/ 22454 h 21600"/>
              <a:gd name="T26" fmla="*/ 21069 w 21600"/>
              <a:gd name="T27" fmla="*/ 2828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0" y="0"/>
                </a:moveTo>
                <a:lnTo>
                  <a:pt x="21600" y="0"/>
                </a:lnTo>
                <a:lnTo>
                  <a:pt x="21600" y="21600"/>
                </a:lnTo>
                <a:lnTo>
                  <a:pt x="0" y="21600"/>
                </a:lnTo>
                <a:lnTo>
                  <a:pt x="0" y="0"/>
                </a:lnTo>
                <a:close/>
              </a:path>
              <a:path w="21600" h="21600" extrusionOk="0">
                <a:moveTo>
                  <a:pt x="1662" y="1709"/>
                </a:moveTo>
                <a:lnTo>
                  <a:pt x="9046" y="1709"/>
                </a:lnTo>
                <a:lnTo>
                  <a:pt x="9046" y="2331"/>
                </a:lnTo>
                <a:lnTo>
                  <a:pt x="1662" y="2331"/>
                </a:lnTo>
                <a:lnTo>
                  <a:pt x="1662" y="1709"/>
                </a:lnTo>
                <a:moveTo>
                  <a:pt x="0" y="4351"/>
                </a:moveTo>
                <a:lnTo>
                  <a:pt x="10892" y="4351"/>
                </a:lnTo>
                <a:lnTo>
                  <a:pt x="10892" y="14141"/>
                </a:lnTo>
                <a:lnTo>
                  <a:pt x="21600" y="14141"/>
                </a:lnTo>
                <a:moveTo>
                  <a:pt x="11631" y="1243"/>
                </a:moveTo>
                <a:lnTo>
                  <a:pt x="20492" y="1243"/>
                </a:lnTo>
                <a:lnTo>
                  <a:pt x="20492" y="1554"/>
                </a:lnTo>
                <a:lnTo>
                  <a:pt x="11631" y="1554"/>
                </a:lnTo>
                <a:lnTo>
                  <a:pt x="11631" y="1243"/>
                </a:lnTo>
                <a:moveTo>
                  <a:pt x="11631" y="3263"/>
                </a:moveTo>
                <a:lnTo>
                  <a:pt x="20492" y="3263"/>
                </a:lnTo>
                <a:lnTo>
                  <a:pt x="20492" y="3574"/>
                </a:lnTo>
                <a:lnTo>
                  <a:pt x="11631" y="3574"/>
                </a:lnTo>
                <a:lnTo>
                  <a:pt x="11631" y="3263"/>
                </a:lnTo>
                <a:moveTo>
                  <a:pt x="11631" y="6060"/>
                </a:moveTo>
                <a:lnTo>
                  <a:pt x="20492" y="6060"/>
                </a:lnTo>
                <a:lnTo>
                  <a:pt x="20492" y="6371"/>
                </a:lnTo>
                <a:lnTo>
                  <a:pt x="11631" y="6371"/>
                </a:lnTo>
                <a:lnTo>
                  <a:pt x="11631" y="6060"/>
                </a:lnTo>
                <a:moveTo>
                  <a:pt x="11631" y="8081"/>
                </a:moveTo>
                <a:lnTo>
                  <a:pt x="20308" y="8081"/>
                </a:lnTo>
                <a:lnTo>
                  <a:pt x="20308" y="8391"/>
                </a:lnTo>
                <a:lnTo>
                  <a:pt x="11631" y="8391"/>
                </a:lnTo>
                <a:lnTo>
                  <a:pt x="11631" y="8081"/>
                </a:lnTo>
                <a:moveTo>
                  <a:pt x="11631" y="4196"/>
                </a:moveTo>
                <a:lnTo>
                  <a:pt x="12369" y="4196"/>
                </a:lnTo>
                <a:lnTo>
                  <a:pt x="12369" y="4817"/>
                </a:lnTo>
                <a:lnTo>
                  <a:pt x="11631" y="4817"/>
                </a:lnTo>
                <a:lnTo>
                  <a:pt x="11631" y="4196"/>
                </a:lnTo>
                <a:moveTo>
                  <a:pt x="14400" y="4196"/>
                </a:moveTo>
                <a:lnTo>
                  <a:pt x="15138" y="4196"/>
                </a:lnTo>
                <a:lnTo>
                  <a:pt x="15138" y="4817"/>
                </a:lnTo>
                <a:lnTo>
                  <a:pt x="14400" y="4817"/>
                </a:lnTo>
                <a:lnTo>
                  <a:pt x="14400" y="4196"/>
                </a:lnTo>
                <a:moveTo>
                  <a:pt x="16985" y="4196"/>
                </a:moveTo>
                <a:lnTo>
                  <a:pt x="17723" y="4196"/>
                </a:lnTo>
                <a:lnTo>
                  <a:pt x="17723" y="4817"/>
                </a:lnTo>
                <a:lnTo>
                  <a:pt x="16985" y="4817"/>
                </a:lnTo>
                <a:lnTo>
                  <a:pt x="16985" y="4196"/>
                </a:lnTo>
                <a:moveTo>
                  <a:pt x="19754" y="4196"/>
                </a:moveTo>
                <a:lnTo>
                  <a:pt x="20492" y="4196"/>
                </a:lnTo>
                <a:lnTo>
                  <a:pt x="20492" y="4817"/>
                </a:lnTo>
                <a:lnTo>
                  <a:pt x="19754" y="4817"/>
                </a:lnTo>
                <a:lnTo>
                  <a:pt x="19754" y="4196"/>
                </a:lnTo>
                <a:moveTo>
                  <a:pt x="11631" y="9635"/>
                </a:moveTo>
                <a:lnTo>
                  <a:pt x="12369" y="9635"/>
                </a:lnTo>
                <a:lnTo>
                  <a:pt x="12369" y="10256"/>
                </a:lnTo>
                <a:lnTo>
                  <a:pt x="11631" y="10256"/>
                </a:lnTo>
                <a:lnTo>
                  <a:pt x="11631" y="9635"/>
                </a:lnTo>
                <a:moveTo>
                  <a:pt x="14400" y="9635"/>
                </a:moveTo>
                <a:lnTo>
                  <a:pt x="15138" y="9635"/>
                </a:lnTo>
                <a:lnTo>
                  <a:pt x="15138" y="10256"/>
                </a:lnTo>
                <a:lnTo>
                  <a:pt x="14400" y="10256"/>
                </a:lnTo>
                <a:lnTo>
                  <a:pt x="14400" y="9635"/>
                </a:lnTo>
                <a:moveTo>
                  <a:pt x="16985" y="9635"/>
                </a:moveTo>
                <a:lnTo>
                  <a:pt x="17723" y="9635"/>
                </a:lnTo>
                <a:lnTo>
                  <a:pt x="17723" y="10256"/>
                </a:lnTo>
                <a:lnTo>
                  <a:pt x="16985" y="10256"/>
                </a:lnTo>
                <a:lnTo>
                  <a:pt x="16985" y="9635"/>
                </a:lnTo>
                <a:moveTo>
                  <a:pt x="19754" y="9635"/>
                </a:moveTo>
                <a:lnTo>
                  <a:pt x="20492" y="9635"/>
                </a:lnTo>
                <a:lnTo>
                  <a:pt x="20492" y="10256"/>
                </a:lnTo>
                <a:lnTo>
                  <a:pt x="19754" y="10256"/>
                </a:lnTo>
                <a:lnTo>
                  <a:pt x="19754" y="9635"/>
                </a:lnTo>
                <a:moveTo>
                  <a:pt x="10892" y="14141"/>
                </a:moveTo>
                <a:lnTo>
                  <a:pt x="10892" y="15384"/>
                </a:lnTo>
                <a:lnTo>
                  <a:pt x="10892" y="20046"/>
                </a:lnTo>
                <a:lnTo>
                  <a:pt x="10892" y="21600"/>
                </a:lnTo>
                <a:lnTo>
                  <a:pt x="10892" y="14141"/>
                </a:lnTo>
                <a:moveTo>
                  <a:pt x="10892" y="4351"/>
                </a:moveTo>
                <a:lnTo>
                  <a:pt x="10892" y="3574"/>
                </a:lnTo>
                <a:lnTo>
                  <a:pt x="10892" y="932"/>
                </a:lnTo>
                <a:lnTo>
                  <a:pt x="10892" y="0"/>
                </a:lnTo>
                <a:lnTo>
                  <a:pt x="10892" y="4351"/>
                </a:lnTo>
              </a:path>
            </a:pathLst>
          </a:custGeom>
          <a:solidFill>
            <a:srgbClr val="FFFFCC"/>
          </a:solidFill>
          <a:ln w="9525">
            <a:solidFill>
              <a:srgbClr val="000000"/>
            </a:solidFill>
            <a:miter lim="800000"/>
            <a:headEnd/>
            <a:tailEnd/>
          </a:ln>
        </p:spPr>
        <p:txBody>
          <a:bodyPr/>
          <a:lstStyle/>
          <a:p>
            <a:endParaRPr lang="es-ES"/>
          </a:p>
        </p:txBody>
      </p:sp>
      <p:sp>
        <p:nvSpPr>
          <p:cNvPr id="66" name="server"/>
          <p:cNvSpPr>
            <a:spLocks noEditPoints="1" noChangeArrowheads="1"/>
          </p:cNvSpPr>
          <p:nvPr/>
        </p:nvSpPr>
        <p:spPr bwMode="auto">
          <a:xfrm>
            <a:off x="2339752" y="1628800"/>
            <a:ext cx="974601" cy="831726"/>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0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761 w 21600"/>
              <a:gd name="T25" fmla="*/ 22454 h 21600"/>
              <a:gd name="T26" fmla="*/ 21069 w 21600"/>
              <a:gd name="T27" fmla="*/ 2828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0" y="0"/>
                </a:moveTo>
                <a:lnTo>
                  <a:pt x="21600" y="0"/>
                </a:lnTo>
                <a:lnTo>
                  <a:pt x="21600" y="21600"/>
                </a:lnTo>
                <a:lnTo>
                  <a:pt x="0" y="21600"/>
                </a:lnTo>
                <a:lnTo>
                  <a:pt x="0" y="0"/>
                </a:lnTo>
                <a:close/>
              </a:path>
              <a:path w="21600" h="21600" extrusionOk="0">
                <a:moveTo>
                  <a:pt x="1662" y="1709"/>
                </a:moveTo>
                <a:lnTo>
                  <a:pt x="9046" y="1709"/>
                </a:lnTo>
                <a:lnTo>
                  <a:pt x="9046" y="2331"/>
                </a:lnTo>
                <a:lnTo>
                  <a:pt x="1662" y="2331"/>
                </a:lnTo>
                <a:lnTo>
                  <a:pt x="1662" y="1709"/>
                </a:lnTo>
                <a:moveTo>
                  <a:pt x="0" y="4351"/>
                </a:moveTo>
                <a:lnTo>
                  <a:pt x="10892" y="4351"/>
                </a:lnTo>
                <a:lnTo>
                  <a:pt x="10892" y="14141"/>
                </a:lnTo>
                <a:lnTo>
                  <a:pt x="21600" y="14141"/>
                </a:lnTo>
                <a:moveTo>
                  <a:pt x="11631" y="1243"/>
                </a:moveTo>
                <a:lnTo>
                  <a:pt x="20492" y="1243"/>
                </a:lnTo>
                <a:lnTo>
                  <a:pt x="20492" y="1554"/>
                </a:lnTo>
                <a:lnTo>
                  <a:pt x="11631" y="1554"/>
                </a:lnTo>
                <a:lnTo>
                  <a:pt x="11631" y="1243"/>
                </a:lnTo>
                <a:moveTo>
                  <a:pt x="11631" y="3263"/>
                </a:moveTo>
                <a:lnTo>
                  <a:pt x="20492" y="3263"/>
                </a:lnTo>
                <a:lnTo>
                  <a:pt x="20492" y="3574"/>
                </a:lnTo>
                <a:lnTo>
                  <a:pt x="11631" y="3574"/>
                </a:lnTo>
                <a:lnTo>
                  <a:pt x="11631" y="3263"/>
                </a:lnTo>
                <a:moveTo>
                  <a:pt x="11631" y="6060"/>
                </a:moveTo>
                <a:lnTo>
                  <a:pt x="20492" y="6060"/>
                </a:lnTo>
                <a:lnTo>
                  <a:pt x="20492" y="6371"/>
                </a:lnTo>
                <a:lnTo>
                  <a:pt x="11631" y="6371"/>
                </a:lnTo>
                <a:lnTo>
                  <a:pt x="11631" y="6060"/>
                </a:lnTo>
                <a:moveTo>
                  <a:pt x="11631" y="8081"/>
                </a:moveTo>
                <a:lnTo>
                  <a:pt x="20308" y="8081"/>
                </a:lnTo>
                <a:lnTo>
                  <a:pt x="20308" y="8391"/>
                </a:lnTo>
                <a:lnTo>
                  <a:pt x="11631" y="8391"/>
                </a:lnTo>
                <a:lnTo>
                  <a:pt x="11631" y="8081"/>
                </a:lnTo>
                <a:moveTo>
                  <a:pt x="11631" y="4196"/>
                </a:moveTo>
                <a:lnTo>
                  <a:pt x="12369" y="4196"/>
                </a:lnTo>
                <a:lnTo>
                  <a:pt x="12369" y="4817"/>
                </a:lnTo>
                <a:lnTo>
                  <a:pt x="11631" y="4817"/>
                </a:lnTo>
                <a:lnTo>
                  <a:pt x="11631" y="4196"/>
                </a:lnTo>
                <a:moveTo>
                  <a:pt x="14400" y="4196"/>
                </a:moveTo>
                <a:lnTo>
                  <a:pt x="15138" y="4196"/>
                </a:lnTo>
                <a:lnTo>
                  <a:pt x="15138" y="4817"/>
                </a:lnTo>
                <a:lnTo>
                  <a:pt x="14400" y="4817"/>
                </a:lnTo>
                <a:lnTo>
                  <a:pt x="14400" y="4196"/>
                </a:lnTo>
                <a:moveTo>
                  <a:pt x="16985" y="4196"/>
                </a:moveTo>
                <a:lnTo>
                  <a:pt x="17723" y="4196"/>
                </a:lnTo>
                <a:lnTo>
                  <a:pt x="17723" y="4817"/>
                </a:lnTo>
                <a:lnTo>
                  <a:pt x="16985" y="4817"/>
                </a:lnTo>
                <a:lnTo>
                  <a:pt x="16985" y="4196"/>
                </a:lnTo>
                <a:moveTo>
                  <a:pt x="19754" y="4196"/>
                </a:moveTo>
                <a:lnTo>
                  <a:pt x="20492" y="4196"/>
                </a:lnTo>
                <a:lnTo>
                  <a:pt x="20492" y="4817"/>
                </a:lnTo>
                <a:lnTo>
                  <a:pt x="19754" y="4817"/>
                </a:lnTo>
                <a:lnTo>
                  <a:pt x="19754" y="4196"/>
                </a:lnTo>
                <a:moveTo>
                  <a:pt x="11631" y="9635"/>
                </a:moveTo>
                <a:lnTo>
                  <a:pt x="12369" y="9635"/>
                </a:lnTo>
                <a:lnTo>
                  <a:pt x="12369" y="10256"/>
                </a:lnTo>
                <a:lnTo>
                  <a:pt x="11631" y="10256"/>
                </a:lnTo>
                <a:lnTo>
                  <a:pt x="11631" y="9635"/>
                </a:lnTo>
                <a:moveTo>
                  <a:pt x="14400" y="9635"/>
                </a:moveTo>
                <a:lnTo>
                  <a:pt x="15138" y="9635"/>
                </a:lnTo>
                <a:lnTo>
                  <a:pt x="15138" y="10256"/>
                </a:lnTo>
                <a:lnTo>
                  <a:pt x="14400" y="10256"/>
                </a:lnTo>
                <a:lnTo>
                  <a:pt x="14400" y="9635"/>
                </a:lnTo>
                <a:moveTo>
                  <a:pt x="16985" y="9635"/>
                </a:moveTo>
                <a:lnTo>
                  <a:pt x="17723" y="9635"/>
                </a:lnTo>
                <a:lnTo>
                  <a:pt x="17723" y="10256"/>
                </a:lnTo>
                <a:lnTo>
                  <a:pt x="16985" y="10256"/>
                </a:lnTo>
                <a:lnTo>
                  <a:pt x="16985" y="9635"/>
                </a:lnTo>
                <a:moveTo>
                  <a:pt x="19754" y="9635"/>
                </a:moveTo>
                <a:lnTo>
                  <a:pt x="20492" y="9635"/>
                </a:lnTo>
                <a:lnTo>
                  <a:pt x="20492" y="10256"/>
                </a:lnTo>
                <a:lnTo>
                  <a:pt x="19754" y="10256"/>
                </a:lnTo>
                <a:lnTo>
                  <a:pt x="19754" y="9635"/>
                </a:lnTo>
                <a:moveTo>
                  <a:pt x="10892" y="14141"/>
                </a:moveTo>
                <a:lnTo>
                  <a:pt x="10892" y="15384"/>
                </a:lnTo>
                <a:lnTo>
                  <a:pt x="10892" y="20046"/>
                </a:lnTo>
                <a:lnTo>
                  <a:pt x="10892" y="21600"/>
                </a:lnTo>
                <a:lnTo>
                  <a:pt x="10892" y="14141"/>
                </a:lnTo>
                <a:moveTo>
                  <a:pt x="10892" y="4351"/>
                </a:moveTo>
                <a:lnTo>
                  <a:pt x="10892" y="3574"/>
                </a:lnTo>
                <a:lnTo>
                  <a:pt x="10892" y="932"/>
                </a:lnTo>
                <a:lnTo>
                  <a:pt x="10892" y="0"/>
                </a:lnTo>
                <a:lnTo>
                  <a:pt x="10892" y="4351"/>
                </a:lnTo>
              </a:path>
            </a:pathLst>
          </a:custGeom>
          <a:solidFill>
            <a:srgbClr val="FFFFCC"/>
          </a:solidFill>
          <a:ln w="9525">
            <a:solidFill>
              <a:srgbClr val="000000"/>
            </a:solidFill>
            <a:miter lim="800000"/>
            <a:headEnd/>
            <a:tailEnd/>
          </a:ln>
        </p:spPr>
        <p:txBody>
          <a:bodyPr/>
          <a:lstStyle/>
          <a:p>
            <a:endParaRPr lang="es-ES"/>
          </a:p>
        </p:txBody>
      </p:sp>
      <p:sp>
        <p:nvSpPr>
          <p:cNvPr id="67" name="server"/>
          <p:cNvSpPr>
            <a:spLocks noEditPoints="1" noChangeArrowheads="1"/>
          </p:cNvSpPr>
          <p:nvPr/>
        </p:nvSpPr>
        <p:spPr bwMode="auto">
          <a:xfrm>
            <a:off x="3851920" y="692696"/>
            <a:ext cx="902593" cy="903734"/>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0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761 w 21600"/>
              <a:gd name="T25" fmla="*/ 22454 h 21600"/>
              <a:gd name="T26" fmla="*/ 21069 w 21600"/>
              <a:gd name="T27" fmla="*/ 2828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0" y="0"/>
                </a:moveTo>
                <a:lnTo>
                  <a:pt x="21600" y="0"/>
                </a:lnTo>
                <a:lnTo>
                  <a:pt x="21600" y="21600"/>
                </a:lnTo>
                <a:lnTo>
                  <a:pt x="0" y="21600"/>
                </a:lnTo>
                <a:lnTo>
                  <a:pt x="0" y="0"/>
                </a:lnTo>
                <a:close/>
              </a:path>
              <a:path w="21600" h="21600" extrusionOk="0">
                <a:moveTo>
                  <a:pt x="1662" y="1709"/>
                </a:moveTo>
                <a:lnTo>
                  <a:pt x="9046" y="1709"/>
                </a:lnTo>
                <a:lnTo>
                  <a:pt x="9046" y="2331"/>
                </a:lnTo>
                <a:lnTo>
                  <a:pt x="1662" y="2331"/>
                </a:lnTo>
                <a:lnTo>
                  <a:pt x="1662" y="1709"/>
                </a:lnTo>
                <a:moveTo>
                  <a:pt x="0" y="4351"/>
                </a:moveTo>
                <a:lnTo>
                  <a:pt x="10892" y="4351"/>
                </a:lnTo>
                <a:lnTo>
                  <a:pt x="10892" y="14141"/>
                </a:lnTo>
                <a:lnTo>
                  <a:pt x="21600" y="14141"/>
                </a:lnTo>
                <a:moveTo>
                  <a:pt x="11631" y="1243"/>
                </a:moveTo>
                <a:lnTo>
                  <a:pt x="20492" y="1243"/>
                </a:lnTo>
                <a:lnTo>
                  <a:pt x="20492" y="1554"/>
                </a:lnTo>
                <a:lnTo>
                  <a:pt x="11631" y="1554"/>
                </a:lnTo>
                <a:lnTo>
                  <a:pt x="11631" y="1243"/>
                </a:lnTo>
                <a:moveTo>
                  <a:pt x="11631" y="3263"/>
                </a:moveTo>
                <a:lnTo>
                  <a:pt x="20492" y="3263"/>
                </a:lnTo>
                <a:lnTo>
                  <a:pt x="20492" y="3574"/>
                </a:lnTo>
                <a:lnTo>
                  <a:pt x="11631" y="3574"/>
                </a:lnTo>
                <a:lnTo>
                  <a:pt x="11631" y="3263"/>
                </a:lnTo>
                <a:moveTo>
                  <a:pt x="11631" y="6060"/>
                </a:moveTo>
                <a:lnTo>
                  <a:pt x="20492" y="6060"/>
                </a:lnTo>
                <a:lnTo>
                  <a:pt x="20492" y="6371"/>
                </a:lnTo>
                <a:lnTo>
                  <a:pt x="11631" y="6371"/>
                </a:lnTo>
                <a:lnTo>
                  <a:pt x="11631" y="6060"/>
                </a:lnTo>
                <a:moveTo>
                  <a:pt x="11631" y="8081"/>
                </a:moveTo>
                <a:lnTo>
                  <a:pt x="20308" y="8081"/>
                </a:lnTo>
                <a:lnTo>
                  <a:pt x="20308" y="8391"/>
                </a:lnTo>
                <a:lnTo>
                  <a:pt x="11631" y="8391"/>
                </a:lnTo>
                <a:lnTo>
                  <a:pt x="11631" y="8081"/>
                </a:lnTo>
                <a:moveTo>
                  <a:pt x="11631" y="4196"/>
                </a:moveTo>
                <a:lnTo>
                  <a:pt x="12369" y="4196"/>
                </a:lnTo>
                <a:lnTo>
                  <a:pt x="12369" y="4817"/>
                </a:lnTo>
                <a:lnTo>
                  <a:pt x="11631" y="4817"/>
                </a:lnTo>
                <a:lnTo>
                  <a:pt x="11631" y="4196"/>
                </a:lnTo>
                <a:moveTo>
                  <a:pt x="14400" y="4196"/>
                </a:moveTo>
                <a:lnTo>
                  <a:pt x="15138" y="4196"/>
                </a:lnTo>
                <a:lnTo>
                  <a:pt x="15138" y="4817"/>
                </a:lnTo>
                <a:lnTo>
                  <a:pt x="14400" y="4817"/>
                </a:lnTo>
                <a:lnTo>
                  <a:pt x="14400" y="4196"/>
                </a:lnTo>
                <a:moveTo>
                  <a:pt x="16985" y="4196"/>
                </a:moveTo>
                <a:lnTo>
                  <a:pt x="17723" y="4196"/>
                </a:lnTo>
                <a:lnTo>
                  <a:pt x="17723" y="4817"/>
                </a:lnTo>
                <a:lnTo>
                  <a:pt x="16985" y="4817"/>
                </a:lnTo>
                <a:lnTo>
                  <a:pt x="16985" y="4196"/>
                </a:lnTo>
                <a:moveTo>
                  <a:pt x="19754" y="4196"/>
                </a:moveTo>
                <a:lnTo>
                  <a:pt x="20492" y="4196"/>
                </a:lnTo>
                <a:lnTo>
                  <a:pt x="20492" y="4817"/>
                </a:lnTo>
                <a:lnTo>
                  <a:pt x="19754" y="4817"/>
                </a:lnTo>
                <a:lnTo>
                  <a:pt x="19754" y="4196"/>
                </a:lnTo>
                <a:moveTo>
                  <a:pt x="11631" y="9635"/>
                </a:moveTo>
                <a:lnTo>
                  <a:pt x="12369" y="9635"/>
                </a:lnTo>
                <a:lnTo>
                  <a:pt x="12369" y="10256"/>
                </a:lnTo>
                <a:lnTo>
                  <a:pt x="11631" y="10256"/>
                </a:lnTo>
                <a:lnTo>
                  <a:pt x="11631" y="9635"/>
                </a:lnTo>
                <a:moveTo>
                  <a:pt x="14400" y="9635"/>
                </a:moveTo>
                <a:lnTo>
                  <a:pt x="15138" y="9635"/>
                </a:lnTo>
                <a:lnTo>
                  <a:pt x="15138" y="10256"/>
                </a:lnTo>
                <a:lnTo>
                  <a:pt x="14400" y="10256"/>
                </a:lnTo>
                <a:lnTo>
                  <a:pt x="14400" y="9635"/>
                </a:lnTo>
                <a:moveTo>
                  <a:pt x="16985" y="9635"/>
                </a:moveTo>
                <a:lnTo>
                  <a:pt x="17723" y="9635"/>
                </a:lnTo>
                <a:lnTo>
                  <a:pt x="17723" y="10256"/>
                </a:lnTo>
                <a:lnTo>
                  <a:pt x="16985" y="10256"/>
                </a:lnTo>
                <a:lnTo>
                  <a:pt x="16985" y="9635"/>
                </a:lnTo>
                <a:moveTo>
                  <a:pt x="19754" y="9635"/>
                </a:moveTo>
                <a:lnTo>
                  <a:pt x="20492" y="9635"/>
                </a:lnTo>
                <a:lnTo>
                  <a:pt x="20492" y="10256"/>
                </a:lnTo>
                <a:lnTo>
                  <a:pt x="19754" y="10256"/>
                </a:lnTo>
                <a:lnTo>
                  <a:pt x="19754" y="9635"/>
                </a:lnTo>
                <a:moveTo>
                  <a:pt x="10892" y="14141"/>
                </a:moveTo>
                <a:lnTo>
                  <a:pt x="10892" y="15384"/>
                </a:lnTo>
                <a:lnTo>
                  <a:pt x="10892" y="20046"/>
                </a:lnTo>
                <a:lnTo>
                  <a:pt x="10892" y="21600"/>
                </a:lnTo>
                <a:lnTo>
                  <a:pt x="10892" y="14141"/>
                </a:lnTo>
                <a:moveTo>
                  <a:pt x="10892" y="4351"/>
                </a:moveTo>
                <a:lnTo>
                  <a:pt x="10892" y="3574"/>
                </a:lnTo>
                <a:lnTo>
                  <a:pt x="10892" y="932"/>
                </a:lnTo>
                <a:lnTo>
                  <a:pt x="10892" y="0"/>
                </a:lnTo>
                <a:lnTo>
                  <a:pt x="10892" y="4351"/>
                </a:lnTo>
              </a:path>
            </a:pathLst>
          </a:custGeom>
          <a:solidFill>
            <a:srgbClr val="FFFFCC"/>
          </a:solidFill>
          <a:ln w="9525">
            <a:solidFill>
              <a:srgbClr val="000000"/>
            </a:solidFill>
            <a:miter lim="800000"/>
            <a:headEnd/>
            <a:tailEnd/>
          </a:ln>
        </p:spPr>
        <p:txBody>
          <a:bodyPr/>
          <a:lstStyle/>
          <a:p>
            <a:endParaRPr lang="es-ES"/>
          </a:p>
        </p:txBody>
      </p:sp>
      <p:sp>
        <p:nvSpPr>
          <p:cNvPr id="68" name="server"/>
          <p:cNvSpPr>
            <a:spLocks noEditPoints="1" noChangeArrowheads="1"/>
          </p:cNvSpPr>
          <p:nvPr/>
        </p:nvSpPr>
        <p:spPr bwMode="auto">
          <a:xfrm>
            <a:off x="3851920" y="2564904"/>
            <a:ext cx="1046609" cy="903734"/>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0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761 w 21600"/>
              <a:gd name="T25" fmla="*/ 22454 h 21600"/>
              <a:gd name="T26" fmla="*/ 21069 w 21600"/>
              <a:gd name="T27" fmla="*/ 2828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0" y="0"/>
                </a:moveTo>
                <a:lnTo>
                  <a:pt x="21600" y="0"/>
                </a:lnTo>
                <a:lnTo>
                  <a:pt x="21600" y="21600"/>
                </a:lnTo>
                <a:lnTo>
                  <a:pt x="0" y="21600"/>
                </a:lnTo>
                <a:lnTo>
                  <a:pt x="0" y="0"/>
                </a:lnTo>
                <a:close/>
              </a:path>
              <a:path w="21600" h="21600" extrusionOk="0">
                <a:moveTo>
                  <a:pt x="1662" y="1709"/>
                </a:moveTo>
                <a:lnTo>
                  <a:pt x="9046" y="1709"/>
                </a:lnTo>
                <a:lnTo>
                  <a:pt x="9046" y="2331"/>
                </a:lnTo>
                <a:lnTo>
                  <a:pt x="1662" y="2331"/>
                </a:lnTo>
                <a:lnTo>
                  <a:pt x="1662" y="1709"/>
                </a:lnTo>
                <a:moveTo>
                  <a:pt x="0" y="4351"/>
                </a:moveTo>
                <a:lnTo>
                  <a:pt x="10892" y="4351"/>
                </a:lnTo>
                <a:lnTo>
                  <a:pt x="10892" y="14141"/>
                </a:lnTo>
                <a:lnTo>
                  <a:pt x="21600" y="14141"/>
                </a:lnTo>
                <a:moveTo>
                  <a:pt x="11631" y="1243"/>
                </a:moveTo>
                <a:lnTo>
                  <a:pt x="20492" y="1243"/>
                </a:lnTo>
                <a:lnTo>
                  <a:pt x="20492" y="1554"/>
                </a:lnTo>
                <a:lnTo>
                  <a:pt x="11631" y="1554"/>
                </a:lnTo>
                <a:lnTo>
                  <a:pt x="11631" y="1243"/>
                </a:lnTo>
                <a:moveTo>
                  <a:pt x="11631" y="3263"/>
                </a:moveTo>
                <a:lnTo>
                  <a:pt x="20492" y="3263"/>
                </a:lnTo>
                <a:lnTo>
                  <a:pt x="20492" y="3574"/>
                </a:lnTo>
                <a:lnTo>
                  <a:pt x="11631" y="3574"/>
                </a:lnTo>
                <a:lnTo>
                  <a:pt x="11631" y="3263"/>
                </a:lnTo>
                <a:moveTo>
                  <a:pt x="11631" y="6060"/>
                </a:moveTo>
                <a:lnTo>
                  <a:pt x="20492" y="6060"/>
                </a:lnTo>
                <a:lnTo>
                  <a:pt x="20492" y="6371"/>
                </a:lnTo>
                <a:lnTo>
                  <a:pt x="11631" y="6371"/>
                </a:lnTo>
                <a:lnTo>
                  <a:pt x="11631" y="6060"/>
                </a:lnTo>
                <a:moveTo>
                  <a:pt x="11631" y="8081"/>
                </a:moveTo>
                <a:lnTo>
                  <a:pt x="20308" y="8081"/>
                </a:lnTo>
                <a:lnTo>
                  <a:pt x="20308" y="8391"/>
                </a:lnTo>
                <a:lnTo>
                  <a:pt x="11631" y="8391"/>
                </a:lnTo>
                <a:lnTo>
                  <a:pt x="11631" y="8081"/>
                </a:lnTo>
                <a:moveTo>
                  <a:pt x="11631" y="4196"/>
                </a:moveTo>
                <a:lnTo>
                  <a:pt x="12369" y="4196"/>
                </a:lnTo>
                <a:lnTo>
                  <a:pt x="12369" y="4817"/>
                </a:lnTo>
                <a:lnTo>
                  <a:pt x="11631" y="4817"/>
                </a:lnTo>
                <a:lnTo>
                  <a:pt x="11631" y="4196"/>
                </a:lnTo>
                <a:moveTo>
                  <a:pt x="14400" y="4196"/>
                </a:moveTo>
                <a:lnTo>
                  <a:pt x="15138" y="4196"/>
                </a:lnTo>
                <a:lnTo>
                  <a:pt x="15138" y="4817"/>
                </a:lnTo>
                <a:lnTo>
                  <a:pt x="14400" y="4817"/>
                </a:lnTo>
                <a:lnTo>
                  <a:pt x="14400" y="4196"/>
                </a:lnTo>
                <a:moveTo>
                  <a:pt x="16985" y="4196"/>
                </a:moveTo>
                <a:lnTo>
                  <a:pt x="17723" y="4196"/>
                </a:lnTo>
                <a:lnTo>
                  <a:pt x="17723" y="4817"/>
                </a:lnTo>
                <a:lnTo>
                  <a:pt x="16985" y="4817"/>
                </a:lnTo>
                <a:lnTo>
                  <a:pt x="16985" y="4196"/>
                </a:lnTo>
                <a:moveTo>
                  <a:pt x="19754" y="4196"/>
                </a:moveTo>
                <a:lnTo>
                  <a:pt x="20492" y="4196"/>
                </a:lnTo>
                <a:lnTo>
                  <a:pt x="20492" y="4817"/>
                </a:lnTo>
                <a:lnTo>
                  <a:pt x="19754" y="4817"/>
                </a:lnTo>
                <a:lnTo>
                  <a:pt x="19754" y="4196"/>
                </a:lnTo>
                <a:moveTo>
                  <a:pt x="11631" y="9635"/>
                </a:moveTo>
                <a:lnTo>
                  <a:pt x="12369" y="9635"/>
                </a:lnTo>
                <a:lnTo>
                  <a:pt x="12369" y="10256"/>
                </a:lnTo>
                <a:lnTo>
                  <a:pt x="11631" y="10256"/>
                </a:lnTo>
                <a:lnTo>
                  <a:pt x="11631" y="9635"/>
                </a:lnTo>
                <a:moveTo>
                  <a:pt x="14400" y="9635"/>
                </a:moveTo>
                <a:lnTo>
                  <a:pt x="15138" y="9635"/>
                </a:lnTo>
                <a:lnTo>
                  <a:pt x="15138" y="10256"/>
                </a:lnTo>
                <a:lnTo>
                  <a:pt x="14400" y="10256"/>
                </a:lnTo>
                <a:lnTo>
                  <a:pt x="14400" y="9635"/>
                </a:lnTo>
                <a:moveTo>
                  <a:pt x="16985" y="9635"/>
                </a:moveTo>
                <a:lnTo>
                  <a:pt x="17723" y="9635"/>
                </a:lnTo>
                <a:lnTo>
                  <a:pt x="17723" y="10256"/>
                </a:lnTo>
                <a:lnTo>
                  <a:pt x="16985" y="10256"/>
                </a:lnTo>
                <a:lnTo>
                  <a:pt x="16985" y="9635"/>
                </a:lnTo>
                <a:moveTo>
                  <a:pt x="19754" y="9635"/>
                </a:moveTo>
                <a:lnTo>
                  <a:pt x="20492" y="9635"/>
                </a:lnTo>
                <a:lnTo>
                  <a:pt x="20492" y="10256"/>
                </a:lnTo>
                <a:lnTo>
                  <a:pt x="19754" y="10256"/>
                </a:lnTo>
                <a:lnTo>
                  <a:pt x="19754" y="9635"/>
                </a:lnTo>
                <a:moveTo>
                  <a:pt x="10892" y="14141"/>
                </a:moveTo>
                <a:lnTo>
                  <a:pt x="10892" y="15384"/>
                </a:lnTo>
                <a:lnTo>
                  <a:pt x="10892" y="20046"/>
                </a:lnTo>
                <a:lnTo>
                  <a:pt x="10892" y="21600"/>
                </a:lnTo>
                <a:lnTo>
                  <a:pt x="10892" y="14141"/>
                </a:lnTo>
                <a:moveTo>
                  <a:pt x="10892" y="4351"/>
                </a:moveTo>
                <a:lnTo>
                  <a:pt x="10892" y="3574"/>
                </a:lnTo>
                <a:lnTo>
                  <a:pt x="10892" y="932"/>
                </a:lnTo>
                <a:lnTo>
                  <a:pt x="10892" y="0"/>
                </a:lnTo>
                <a:lnTo>
                  <a:pt x="10892" y="4351"/>
                </a:lnTo>
              </a:path>
            </a:pathLst>
          </a:custGeom>
          <a:solidFill>
            <a:srgbClr val="FFFFCC"/>
          </a:solidFill>
          <a:ln w="9525">
            <a:solidFill>
              <a:srgbClr val="000000"/>
            </a:solidFill>
            <a:miter lim="800000"/>
            <a:headEnd/>
            <a:tailEnd/>
          </a:ln>
        </p:spPr>
        <p:txBody>
          <a:bodyPr/>
          <a:lstStyle/>
          <a:p>
            <a:endParaRPr lang="es-ES"/>
          </a:p>
        </p:txBody>
      </p:sp>
      <p:sp>
        <p:nvSpPr>
          <p:cNvPr id="69" name="server"/>
          <p:cNvSpPr>
            <a:spLocks noEditPoints="1" noChangeArrowheads="1"/>
          </p:cNvSpPr>
          <p:nvPr/>
        </p:nvSpPr>
        <p:spPr bwMode="auto">
          <a:xfrm>
            <a:off x="5364088" y="1628800"/>
            <a:ext cx="936104" cy="792088"/>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0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761 w 21600"/>
              <a:gd name="T25" fmla="*/ 22454 h 21600"/>
              <a:gd name="T26" fmla="*/ 21069 w 21600"/>
              <a:gd name="T27" fmla="*/ 2828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0" y="0"/>
                </a:moveTo>
                <a:lnTo>
                  <a:pt x="21600" y="0"/>
                </a:lnTo>
                <a:lnTo>
                  <a:pt x="21600" y="21600"/>
                </a:lnTo>
                <a:lnTo>
                  <a:pt x="0" y="21600"/>
                </a:lnTo>
                <a:lnTo>
                  <a:pt x="0" y="0"/>
                </a:lnTo>
                <a:close/>
              </a:path>
              <a:path w="21600" h="21600" extrusionOk="0">
                <a:moveTo>
                  <a:pt x="1662" y="1709"/>
                </a:moveTo>
                <a:lnTo>
                  <a:pt x="9046" y="1709"/>
                </a:lnTo>
                <a:lnTo>
                  <a:pt x="9046" y="2331"/>
                </a:lnTo>
                <a:lnTo>
                  <a:pt x="1662" y="2331"/>
                </a:lnTo>
                <a:lnTo>
                  <a:pt x="1662" y="1709"/>
                </a:lnTo>
                <a:moveTo>
                  <a:pt x="0" y="4351"/>
                </a:moveTo>
                <a:lnTo>
                  <a:pt x="10892" y="4351"/>
                </a:lnTo>
                <a:lnTo>
                  <a:pt x="10892" y="14141"/>
                </a:lnTo>
                <a:lnTo>
                  <a:pt x="21600" y="14141"/>
                </a:lnTo>
                <a:moveTo>
                  <a:pt x="11631" y="1243"/>
                </a:moveTo>
                <a:lnTo>
                  <a:pt x="20492" y="1243"/>
                </a:lnTo>
                <a:lnTo>
                  <a:pt x="20492" y="1554"/>
                </a:lnTo>
                <a:lnTo>
                  <a:pt x="11631" y="1554"/>
                </a:lnTo>
                <a:lnTo>
                  <a:pt x="11631" y="1243"/>
                </a:lnTo>
                <a:moveTo>
                  <a:pt x="11631" y="3263"/>
                </a:moveTo>
                <a:lnTo>
                  <a:pt x="20492" y="3263"/>
                </a:lnTo>
                <a:lnTo>
                  <a:pt x="20492" y="3574"/>
                </a:lnTo>
                <a:lnTo>
                  <a:pt x="11631" y="3574"/>
                </a:lnTo>
                <a:lnTo>
                  <a:pt x="11631" y="3263"/>
                </a:lnTo>
                <a:moveTo>
                  <a:pt x="11631" y="6060"/>
                </a:moveTo>
                <a:lnTo>
                  <a:pt x="20492" y="6060"/>
                </a:lnTo>
                <a:lnTo>
                  <a:pt x="20492" y="6371"/>
                </a:lnTo>
                <a:lnTo>
                  <a:pt x="11631" y="6371"/>
                </a:lnTo>
                <a:lnTo>
                  <a:pt x="11631" y="6060"/>
                </a:lnTo>
                <a:moveTo>
                  <a:pt x="11631" y="8081"/>
                </a:moveTo>
                <a:lnTo>
                  <a:pt x="20308" y="8081"/>
                </a:lnTo>
                <a:lnTo>
                  <a:pt x="20308" y="8391"/>
                </a:lnTo>
                <a:lnTo>
                  <a:pt x="11631" y="8391"/>
                </a:lnTo>
                <a:lnTo>
                  <a:pt x="11631" y="8081"/>
                </a:lnTo>
                <a:moveTo>
                  <a:pt x="11631" y="4196"/>
                </a:moveTo>
                <a:lnTo>
                  <a:pt x="12369" y="4196"/>
                </a:lnTo>
                <a:lnTo>
                  <a:pt x="12369" y="4817"/>
                </a:lnTo>
                <a:lnTo>
                  <a:pt x="11631" y="4817"/>
                </a:lnTo>
                <a:lnTo>
                  <a:pt x="11631" y="4196"/>
                </a:lnTo>
                <a:moveTo>
                  <a:pt x="14400" y="4196"/>
                </a:moveTo>
                <a:lnTo>
                  <a:pt x="15138" y="4196"/>
                </a:lnTo>
                <a:lnTo>
                  <a:pt x="15138" y="4817"/>
                </a:lnTo>
                <a:lnTo>
                  <a:pt x="14400" y="4817"/>
                </a:lnTo>
                <a:lnTo>
                  <a:pt x="14400" y="4196"/>
                </a:lnTo>
                <a:moveTo>
                  <a:pt x="16985" y="4196"/>
                </a:moveTo>
                <a:lnTo>
                  <a:pt x="17723" y="4196"/>
                </a:lnTo>
                <a:lnTo>
                  <a:pt x="17723" y="4817"/>
                </a:lnTo>
                <a:lnTo>
                  <a:pt x="16985" y="4817"/>
                </a:lnTo>
                <a:lnTo>
                  <a:pt x="16985" y="4196"/>
                </a:lnTo>
                <a:moveTo>
                  <a:pt x="19754" y="4196"/>
                </a:moveTo>
                <a:lnTo>
                  <a:pt x="20492" y="4196"/>
                </a:lnTo>
                <a:lnTo>
                  <a:pt x="20492" y="4817"/>
                </a:lnTo>
                <a:lnTo>
                  <a:pt x="19754" y="4817"/>
                </a:lnTo>
                <a:lnTo>
                  <a:pt x="19754" y="4196"/>
                </a:lnTo>
                <a:moveTo>
                  <a:pt x="11631" y="9635"/>
                </a:moveTo>
                <a:lnTo>
                  <a:pt x="12369" y="9635"/>
                </a:lnTo>
                <a:lnTo>
                  <a:pt x="12369" y="10256"/>
                </a:lnTo>
                <a:lnTo>
                  <a:pt x="11631" y="10256"/>
                </a:lnTo>
                <a:lnTo>
                  <a:pt x="11631" y="9635"/>
                </a:lnTo>
                <a:moveTo>
                  <a:pt x="14400" y="9635"/>
                </a:moveTo>
                <a:lnTo>
                  <a:pt x="15138" y="9635"/>
                </a:lnTo>
                <a:lnTo>
                  <a:pt x="15138" y="10256"/>
                </a:lnTo>
                <a:lnTo>
                  <a:pt x="14400" y="10256"/>
                </a:lnTo>
                <a:lnTo>
                  <a:pt x="14400" y="9635"/>
                </a:lnTo>
                <a:moveTo>
                  <a:pt x="16985" y="9635"/>
                </a:moveTo>
                <a:lnTo>
                  <a:pt x="17723" y="9635"/>
                </a:lnTo>
                <a:lnTo>
                  <a:pt x="17723" y="10256"/>
                </a:lnTo>
                <a:lnTo>
                  <a:pt x="16985" y="10256"/>
                </a:lnTo>
                <a:lnTo>
                  <a:pt x="16985" y="9635"/>
                </a:lnTo>
                <a:moveTo>
                  <a:pt x="19754" y="9635"/>
                </a:moveTo>
                <a:lnTo>
                  <a:pt x="20492" y="9635"/>
                </a:lnTo>
                <a:lnTo>
                  <a:pt x="20492" y="10256"/>
                </a:lnTo>
                <a:lnTo>
                  <a:pt x="19754" y="10256"/>
                </a:lnTo>
                <a:lnTo>
                  <a:pt x="19754" y="9635"/>
                </a:lnTo>
                <a:moveTo>
                  <a:pt x="10892" y="14141"/>
                </a:moveTo>
                <a:lnTo>
                  <a:pt x="10892" y="15384"/>
                </a:lnTo>
                <a:lnTo>
                  <a:pt x="10892" y="20046"/>
                </a:lnTo>
                <a:lnTo>
                  <a:pt x="10892" y="21600"/>
                </a:lnTo>
                <a:lnTo>
                  <a:pt x="10892" y="14141"/>
                </a:lnTo>
                <a:moveTo>
                  <a:pt x="10892" y="4351"/>
                </a:moveTo>
                <a:lnTo>
                  <a:pt x="10892" y="3574"/>
                </a:lnTo>
                <a:lnTo>
                  <a:pt x="10892" y="932"/>
                </a:lnTo>
                <a:lnTo>
                  <a:pt x="10892" y="0"/>
                </a:lnTo>
                <a:lnTo>
                  <a:pt x="10892" y="4351"/>
                </a:lnTo>
              </a:path>
            </a:pathLst>
          </a:custGeom>
          <a:solidFill>
            <a:srgbClr val="FFFFCC"/>
          </a:solidFill>
          <a:ln w="9525">
            <a:solidFill>
              <a:srgbClr val="000000"/>
            </a:solidFill>
            <a:miter lim="800000"/>
            <a:headEnd/>
            <a:tailEnd/>
          </a:ln>
        </p:spPr>
        <p:txBody>
          <a:bodyPr/>
          <a:lstStyle/>
          <a:p>
            <a:endParaRPr lang="es-ES"/>
          </a:p>
        </p:txBody>
      </p:sp>
      <p:sp>
        <p:nvSpPr>
          <p:cNvPr id="70" name="15 CuadroTexto"/>
          <p:cNvSpPr txBox="1">
            <a:spLocks noChangeArrowheads="1"/>
          </p:cNvSpPr>
          <p:nvPr/>
        </p:nvSpPr>
        <p:spPr bwMode="auto">
          <a:xfrm>
            <a:off x="179512" y="4581128"/>
            <a:ext cx="2016224" cy="369332"/>
          </a:xfrm>
          <a:prstGeom prst="rect">
            <a:avLst/>
          </a:prstGeom>
          <a:noFill/>
          <a:ln w="9525">
            <a:noFill/>
            <a:miter lim="800000"/>
            <a:headEnd/>
            <a:tailEnd/>
          </a:ln>
        </p:spPr>
        <p:txBody>
          <a:bodyPr wrap="square">
            <a:spAutoFit/>
          </a:bodyPr>
          <a:lstStyle/>
          <a:p>
            <a:pPr algn="ctr"/>
            <a:r>
              <a:rPr lang="en-US" dirty="0" smtClean="0"/>
              <a:t>Independientes</a:t>
            </a:r>
            <a:endParaRPr lang="en-US" dirty="0"/>
          </a:p>
        </p:txBody>
      </p:sp>
      <p:sp>
        <p:nvSpPr>
          <p:cNvPr id="71" name="15 CuadroTexto"/>
          <p:cNvSpPr txBox="1">
            <a:spLocks noChangeArrowheads="1"/>
          </p:cNvSpPr>
          <p:nvPr/>
        </p:nvSpPr>
        <p:spPr bwMode="auto">
          <a:xfrm>
            <a:off x="3347864" y="1844824"/>
            <a:ext cx="2016224" cy="369332"/>
          </a:xfrm>
          <a:prstGeom prst="rect">
            <a:avLst/>
          </a:prstGeom>
          <a:noFill/>
          <a:ln w="9525">
            <a:noFill/>
            <a:miter lim="800000"/>
            <a:headEnd/>
            <a:tailEnd/>
          </a:ln>
        </p:spPr>
        <p:txBody>
          <a:bodyPr wrap="square">
            <a:spAutoFit/>
          </a:bodyPr>
          <a:lstStyle/>
          <a:p>
            <a:pPr algn="ctr"/>
            <a:r>
              <a:rPr lang="en-US" dirty="0" smtClean="0"/>
              <a:t>Distribuciones</a:t>
            </a:r>
            <a:endParaRPr lang="en-US" dirty="0"/>
          </a:p>
        </p:txBody>
      </p:sp>
    </p:spTree>
  </p:cSld>
  <p:clrMapOvr>
    <a:masterClrMapping/>
  </p:clrMapOvr>
  <p:transition spd="med">
    <p:wheel spokes="8"/>
    <p:sndAc>
      <p:stSnd>
        <p:snd r:embed="rId2" name="Endlesslove.wav"/>
      </p:stSnd>
    </p:sndAc>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4" cstate="print"/>
          <a:tile tx="0" ty="0" sx="100000" sy="100000" flip="none" algn="tl"/>
        </a:blipFill>
        <a:effectLst/>
      </p:bgPr>
    </p:bg>
    <p:spTree>
      <p:nvGrpSpPr>
        <p:cNvPr id="1" name=""/>
        <p:cNvGrpSpPr/>
        <p:nvPr/>
      </p:nvGrpSpPr>
      <p:grpSpPr>
        <a:xfrm>
          <a:off x="0" y="0"/>
          <a:ext cx="0" cy="0"/>
          <a:chOff x="0" y="0"/>
          <a:chExt cx="0" cy="0"/>
        </a:xfrm>
      </p:grpSpPr>
      <p:pic>
        <p:nvPicPr>
          <p:cNvPr id="57346" name="Imagen 16" descr="http://www.monografias.com/trabajos/java/Image166.gif"/>
          <p:cNvPicPr>
            <a:picLocks noChangeAspect="1" noChangeArrowheads="1"/>
          </p:cNvPicPr>
          <p:nvPr/>
        </p:nvPicPr>
        <p:blipFill>
          <a:blip r:embed="rId5" cstate="print"/>
          <a:srcRect/>
          <a:stretch>
            <a:fillRect/>
          </a:stretch>
        </p:blipFill>
        <p:spPr bwMode="auto">
          <a:xfrm>
            <a:off x="6934200" y="4365625"/>
            <a:ext cx="2209800" cy="1943100"/>
          </a:xfrm>
          <a:prstGeom prst="rect">
            <a:avLst/>
          </a:prstGeom>
          <a:noFill/>
          <a:ln w="9525">
            <a:noFill/>
            <a:miter lim="800000"/>
            <a:headEnd/>
            <a:tailEnd/>
          </a:ln>
        </p:spPr>
      </p:pic>
      <p:sp>
        <p:nvSpPr>
          <p:cNvPr id="57347" name="AutoShape 34" descr="Diagonal hacia arriba oscura"/>
          <p:cNvSpPr>
            <a:spLocks noChangeArrowheads="1"/>
          </p:cNvSpPr>
          <p:nvPr/>
        </p:nvSpPr>
        <p:spPr bwMode="auto">
          <a:xfrm rot="10825714" flipH="1">
            <a:off x="2509838" y="2819400"/>
            <a:ext cx="4194175" cy="1522413"/>
          </a:xfrm>
          <a:prstGeom prst="rtTriangle">
            <a:avLst/>
          </a:prstGeom>
          <a:pattFill prst="dkUpDiag">
            <a:fgClr>
              <a:srgbClr val="C0C0C0"/>
            </a:fgClr>
            <a:bgClr>
              <a:schemeClr val="bg1"/>
            </a:bgClr>
          </a:pattFill>
          <a:ln w="9525">
            <a:solidFill>
              <a:schemeClr val="tx1"/>
            </a:solidFill>
            <a:miter lim="800000"/>
            <a:headEnd/>
            <a:tailEnd/>
          </a:ln>
        </p:spPr>
        <p:txBody>
          <a:bodyPr wrap="none" anchor="ctr"/>
          <a:lstStyle/>
          <a:p>
            <a:endParaRPr lang="es-ES">
              <a:latin typeface="Trebuchet MS" pitchFamily="34" charset="0"/>
            </a:endParaRPr>
          </a:p>
        </p:txBody>
      </p:sp>
      <p:sp>
        <p:nvSpPr>
          <p:cNvPr id="67586" name="Rectangle 2"/>
          <p:cNvSpPr>
            <a:spLocks noGrp="1" noChangeArrowheads="1"/>
          </p:cNvSpPr>
          <p:nvPr>
            <p:ph type="title"/>
          </p:nvPr>
        </p:nvSpPr>
        <p:spPr>
          <a:xfrm>
            <a:off x="1331640" y="260648"/>
            <a:ext cx="6764288" cy="648072"/>
          </a:xfrm>
        </p:spPr>
        <p:txBody>
          <a:bodyPr>
            <a:noAutofit/>
          </a:bodyPr>
          <a:lstStyle/>
          <a:p>
            <a:pPr algn="ctr" eaLnBrk="1" fontAlgn="auto" hangingPunct="1">
              <a:spcAft>
                <a:spcPts val="0"/>
              </a:spcAft>
              <a:defRPr/>
            </a:pPr>
            <a:r>
              <a:rPr lang="es-MX" sz="2000" i="1" u="sng" dirty="0">
                <a:solidFill>
                  <a:schemeClr val="tx1"/>
                </a:solidFill>
              </a:rPr>
              <a:t>GRÁFICO EJEMPLO DE </a:t>
            </a:r>
            <a:r>
              <a:rPr lang="es-MX" sz="2000" i="1" u="sng" dirty="0" smtClean="0">
                <a:solidFill>
                  <a:schemeClr val="tx1"/>
                </a:solidFill>
              </a:rPr>
              <a:t>SATIFACION  </a:t>
            </a:r>
            <a:br>
              <a:rPr lang="es-MX" sz="2000" i="1" u="sng" dirty="0" smtClean="0">
                <a:solidFill>
                  <a:schemeClr val="tx1"/>
                </a:solidFill>
              </a:rPr>
            </a:br>
            <a:r>
              <a:rPr lang="es-MX" sz="2000" i="1" u="sng" dirty="0" smtClean="0">
                <a:solidFill>
                  <a:schemeClr val="tx1"/>
                </a:solidFill>
              </a:rPr>
              <a:t>DEL PROYECTO  INICIAL SOLICITADA</a:t>
            </a:r>
            <a:endParaRPr lang="es-ES" sz="2000" i="1" u="sng" dirty="0">
              <a:solidFill>
                <a:schemeClr val="tx1"/>
              </a:solidFill>
            </a:endParaRPr>
          </a:p>
        </p:txBody>
      </p:sp>
      <p:sp>
        <p:nvSpPr>
          <p:cNvPr id="67587" name="Rectangle 3"/>
          <p:cNvSpPr>
            <a:spLocks noGrp="1" noChangeArrowheads="1"/>
          </p:cNvSpPr>
          <p:nvPr>
            <p:ph type="body" idx="1"/>
          </p:nvPr>
        </p:nvSpPr>
        <p:spPr>
          <a:xfrm>
            <a:off x="611188" y="1676400"/>
            <a:ext cx="7924800" cy="4572000"/>
          </a:xfrm>
          <a:ln w="12700" cap="flat">
            <a:noFill/>
            <a:prstDash val="dash"/>
          </a:ln>
        </p:spPr>
        <p:txBody>
          <a:bodyPr>
            <a:normAutofit fontScale="92500" lnSpcReduction="10000"/>
          </a:bodyPr>
          <a:lstStyle/>
          <a:p>
            <a:pPr marL="274320" indent="-274320" eaLnBrk="1" fontAlgn="auto" hangingPunct="1">
              <a:spcAft>
                <a:spcPts val="0"/>
              </a:spcAft>
              <a:buFont typeface="Monotype Sorts" pitchFamily="1" charset="2"/>
              <a:buNone/>
              <a:defRPr/>
            </a:pPr>
            <a:endParaRPr lang="es-MX" sz="2400" dirty="0"/>
          </a:p>
          <a:p>
            <a:pPr marL="274320" indent="-274320" eaLnBrk="1" fontAlgn="auto" hangingPunct="1">
              <a:spcAft>
                <a:spcPts val="0"/>
              </a:spcAft>
              <a:buFont typeface="Monotype Sorts" pitchFamily="1" charset="2"/>
              <a:buNone/>
              <a:defRPr/>
            </a:pPr>
            <a:r>
              <a:rPr lang="es-MX" sz="2400" dirty="0"/>
              <a:t>                              Capacidad instalada</a:t>
            </a:r>
          </a:p>
          <a:p>
            <a:pPr marL="274320" indent="-274320" eaLnBrk="1" fontAlgn="auto" hangingPunct="1">
              <a:spcAft>
                <a:spcPts val="0"/>
              </a:spcAft>
              <a:buFont typeface="Monotype Sorts" pitchFamily="1" charset="2"/>
              <a:buNone/>
              <a:defRPr/>
            </a:pPr>
            <a:r>
              <a:rPr lang="es-MX" sz="2400" dirty="0"/>
              <a:t>Número</a:t>
            </a:r>
          </a:p>
          <a:p>
            <a:pPr marL="274320" indent="-274320" eaLnBrk="1" fontAlgn="auto" hangingPunct="1">
              <a:spcAft>
                <a:spcPts val="0"/>
              </a:spcAft>
              <a:buFont typeface="Monotype Sorts" pitchFamily="1" charset="2"/>
              <a:buNone/>
              <a:defRPr/>
            </a:pPr>
            <a:r>
              <a:rPr lang="es-MX" sz="2400" dirty="0"/>
              <a:t>De </a:t>
            </a:r>
            <a:endParaRPr lang="es-MX" sz="2400" dirty="0" smtClean="0"/>
          </a:p>
          <a:p>
            <a:pPr marL="274320" indent="-274320" eaLnBrk="1" fontAlgn="auto" hangingPunct="1">
              <a:spcAft>
                <a:spcPts val="0"/>
              </a:spcAft>
              <a:buFont typeface="Monotype Sorts" pitchFamily="1" charset="2"/>
              <a:buNone/>
              <a:defRPr/>
            </a:pPr>
            <a:r>
              <a:rPr lang="es-MX" sz="2400" dirty="0" smtClean="0"/>
              <a:t>PCs</a:t>
            </a:r>
          </a:p>
          <a:p>
            <a:pPr marL="274320" indent="-274320" eaLnBrk="1" fontAlgn="auto" hangingPunct="1">
              <a:spcAft>
                <a:spcPts val="0"/>
              </a:spcAft>
              <a:buFont typeface="Monotype Sorts" pitchFamily="1" charset="2"/>
              <a:buNone/>
              <a:defRPr/>
            </a:pPr>
            <a:endParaRPr lang="es-MX" sz="2400" dirty="0" smtClean="0"/>
          </a:p>
          <a:p>
            <a:pPr marL="274320" indent="-274320" eaLnBrk="1" fontAlgn="auto" hangingPunct="1">
              <a:spcAft>
                <a:spcPts val="0"/>
              </a:spcAft>
              <a:buFont typeface="Monotype Sorts" pitchFamily="1" charset="2"/>
              <a:buNone/>
              <a:defRPr/>
            </a:pPr>
            <a:endParaRPr lang="es-MX" sz="2400" dirty="0"/>
          </a:p>
          <a:p>
            <a:pPr marL="274320" indent="-274320" eaLnBrk="1" fontAlgn="auto" hangingPunct="1">
              <a:spcAft>
                <a:spcPts val="0"/>
              </a:spcAft>
              <a:buFont typeface="Monotype Sorts" pitchFamily="1" charset="2"/>
              <a:buNone/>
              <a:defRPr/>
            </a:pPr>
            <a:r>
              <a:rPr lang="es-MX" sz="2400" dirty="0"/>
              <a:t>                                 </a:t>
            </a:r>
          </a:p>
          <a:p>
            <a:pPr marL="274320" indent="-274320" eaLnBrk="1" fontAlgn="auto" hangingPunct="1">
              <a:spcAft>
                <a:spcPts val="0"/>
              </a:spcAft>
              <a:buFont typeface="Monotype Sorts" pitchFamily="1" charset="2"/>
              <a:buNone/>
              <a:defRPr/>
            </a:pPr>
            <a:endParaRPr lang="es-MX" sz="2400" dirty="0"/>
          </a:p>
          <a:p>
            <a:pPr marL="274320" indent="-274320" eaLnBrk="1" fontAlgn="auto" hangingPunct="1">
              <a:spcAft>
                <a:spcPts val="0"/>
              </a:spcAft>
              <a:buFont typeface="Monotype Sorts" pitchFamily="1" charset="2"/>
              <a:buNone/>
              <a:defRPr/>
            </a:pPr>
            <a:r>
              <a:rPr lang="es-MX" sz="2400" dirty="0"/>
              <a:t>                                      Demanda </a:t>
            </a:r>
            <a:r>
              <a:rPr lang="es-MX" sz="2400" dirty="0" smtClean="0"/>
              <a:t>JAVA</a:t>
            </a:r>
            <a:endParaRPr lang="es-MX" sz="2400" dirty="0"/>
          </a:p>
          <a:p>
            <a:pPr marL="274320" indent="-274320" eaLnBrk="1" fontAlgn="auto" hangingPunct="1">
              <a:spcAft>
                <a:spcPts val="0"/>
              </a:spcAft>
              <a:buFont typeface="Monotype Sorts" pitchFamily="1" charset="2"/>
              <a:buNone/>
              <a:defRPr/>
            </a:pPr>
            <a:endParaRPr lang="es-MX" sz="2400" dirty="0"/>
          </a:p>
          <a:p>
            <a:pPr marL="274320" indent="-274320" eaLnBrk="1" fontAlgn="auto" hangingPunct="1">
              <a:spcAft>
                <a:spcPts val="0"/>
              </a:spcAft>
              <a:buFont typeface="Monotype Sorts" pitchFamily="1" charset="2"/>
              <a:buNone/>
              <a:defRPr/>
            </a:pPr>
            <a:r>
              <a:rPr lang="es-MX" sz="2400" dirty="0"/>
              <a:t>                 1     2    3    4    5    6    7    8    9    10 </a:t>
            </a:r>
            <a:r>
              <a:rPr lang="es-MX" sz="1800" dirty="0" smtClean="0"/>
              <a:t>Pedidos de PC</a:t>
            </a:r>
            <a:endParaRPr lang="es-ES" sz="1800" dirty="0"/>
          </a:p>
        </p:txBody>
      </p:sp>
      <p:sp>
        <p:nvSpPr>
          <p:cNvPr id="57350" name="Line 4"/>
          <p:cNvSpPr>
            <a:spLocks noChangeShapeType="1"/>
          </p:cNvSpPr>
          <p:nvPr/>
        </p:nvSpPr>
        <p:spPr bwMode="auto">
          <a:xfrm>
            <a:off x="2286000" y="5410200"/>
            <a:ext cx="4662488" cy="34925"/>
          </a:xfrm>
          <a:prstGeom prst="line">
            <a:avLst/>
          </a:prstGeom>
          <a:noFill/>
          <a:ln w="25400">
            <a:solidFill>
              <a:schemeClr val="tx1"/>
            </a:solidFill>
            <a:round/>
            <a:headEnd/>
            <a:tailEnd type="arrow" w="med" len="med"/>
          </a:ln>
        </p:spPr>
        <p:txBody>
          <a:bodyPr/>
          <a:lstStyle/>
          <a:p>
            <a:endParaRPr lang="es-ES"/>
          </a:p>
        </p:txBody>
      </p:sp>
      <p:sp>
        <p:nvSpPr>
          <p:cNvPr id="57351" name="Line 5"/>
          <p:cNvSpPr>
            <a:spLocks noChangeShapeType="1"/>
          </p:cNvSpPr>
          <p:nvPr/>
        </p:nvSpPr>
        <p:spPr bwMode="auto">
          <a:xfrm flipV="1">
            <a:off x="2514600" y="2286000"/>
            <a:ext cx="0" cy="3276600"/>
          </a:xfrm>
          <a:prstGeom prst="line">
            <a:avLst/>
          </a:prstGeom>
          <a:noFill/>
          <a:ln w="25400">
            <a:solidFill>
              <a:schemeClr val="tx1"/>
            </a:solidFill>
            <a:round/>
            <a:headEnd/>
            <a:tailEnd type="triangle" w="med" len="med"/>
          </a:ln>
        </p:spPr>
        <p:txBody>
          <a:bodyPr/>
          <a:lstStyle/>
          <a:p>
            <a:endParaRPr lang="es-ES"/>
          </a:p>
        </p:txBody>
      </p:sp>
      <p:sp>
        <p:nvSpPr>
          <p:cNvPr id="57352" name="Line 6"/>
          <p:cNvSpPr>
            <a:spLocks noChangeShapeType="1"/>
          </p:cNvSpPr>
          <p:nvPr/>
        </p:nvSpPr>
        <p:spPr bwMode="auto">
          <a:xfrm>
            <a:off x="3048000" y="5334000"/>
            <a:ext cx="0" cy="228600"/>
          </a:xfrm>
          <a:prstGeom prst="line">
            <a:avLst/>
          </a:prstGeom>
          <a:noFill/>
          <a:ln w="9525">
            <a:solidFill>
              <a:schemeClr val="tx1"/>
            </a:solidFill>
            <a:round/>
            <a:headEnd/>
            <a:tailEnd/>
          </a:ln>
        </p:spPr>
        <p:txBody>
          <a:bodyPr/>
          <a:lstStyle/>
          <a:p>
            <a:endParaRPr lang="es-ES"/>
          </a:p>
        </p:txBody>
      </p:sp>
      <p:sp>
        <p:nvSpPr>
          <p:cNvPr id="57353" name="Line 7"/>
          <p:cNvSpPr>
            <a:spLocks noChangeShapeType="1"/>
          </p:cNvSpPr>
          <p:nvPr/>
        </p:nvSpPr>
        <p:spPr bwMode="auto">
          <a:xfrm>
            <a:off x="5410200" y="5334000"/>
            <a:ext cx="0" cy="228600"/>
          </a:xfrm>
          <a:prstGeom prst="line">
            <a:avLst/>
          </a:prstGeom>
          <a:noFill/>
          <a:ln w="9525">
            <a:solidFill>
              <a:schemeClr val="tx1"/>
            </a:solidFill>
            <a:round/>
            <a:headEnd/>
            <a:tailEnd/>
          </a:ln>
        </p:spPr>
        <p:txBody>
          <a:bodyPr/>
          <a:lstStyle/>
          <a:p>
            <a:endParaRPr lang="es-ES"/>
          </a:p>
        </p:txBody>
      </p:sp>
      <p:sp>
        <p:nvSpPr>
          <p:cNvPr id="57354" name="Line 8"/>
          <p:cNvSpPr>
            <a:spLocks noChangeShapeType="1"/>
          </p:cNvSpPr>
          <p:nvPr/>
        </p:nvSpPr>
        <p:spPr bwMode="auto">
          <a:xfrm>
            <a:off x="3962400" y="5334000"/>
            <a:ext cx="0" cy="228600"/>
          </a:xfrm>
          <a:prstGeom prst="line">
            <a:avLst/>
          </a:prstGeom>
          <a:noFill/>
          <a:ln w="9525">
            <a:solidFill>
              <a:schemeClr val="tx1"/>
            </a:solidFill>
            <a:round/>
            <a:headEnd/>
            <a:tailEnd/>
          </a:ln>
        </p:spPr>
        <p:txBody>
          <a:bodyPr/>
          <a:lstStyle/>
          <a:p>
            <a:endParaRPr lang="es-ES"/>
          </a:p>
        </p:txBody>
      </p:sp>
      <p:sp>
        <p:nvSpPr>
          <p:cNvPr id="57355" name="Line 9"/>
          <p:cNvSpPr>
            <a:spLocks noChangeShapeType="1"/>
          </p:cNvSpPr>
          <p:nvPr/>
        </p:nvSpPr>
        <p:spPr bwMode="auto">
          <a:xfrm>
            <a:off x="4495800" y="5334000"/>
            <a:ext cx="0" cy="228600"/>
          </a:xfrm>
          <a:prstGeom prst="line">
            <a:avLst/>
          </a:prstGeom>
          <a:noFill/>
          <a:ln w="9525">
            <a:solidFill>
              <a:schemeClr val="tx1"/>
            </a:solidFill>
            <a:round/>
            <a:headEnd/>
            <a:tailEnd/>
          </a:ln>
        </p:spPr>
        <p:txBody>
          <a:bodyPr/>
          <a:lstStyle/>
          <a:p>
            <a:endParaRPr lang="es-ES"/>
          </a:p>
        </p:txBody>
      </p:sp>
      <p:sp>
        <p:nvSpPr>
          <p:cNvPr id="57356" name="Line 10"/>
          <p:cNvSpPr>
            <a:spLocks noChangeShapeType="1"/>
          </p:cNvSpPr>
          <p:nvPr/>
        </p:nvSpPr>
        <p:spPr bwMode="auto">
          <a:xfrm>
            <a:off x="3581400" y="5334000"/>
            <a:ext cx="0" cy="228600"/>
          </a:xfrm>
          <a:prstGeom prst="line">
            <a:avLst/>
          </a:prstGeom>
          <a:noFill/>
          <a:ln w="9525">
            <a:solidFill>
              <a:schemeClr val="tx1"/>
            </a:solidFill>
            <a:round/>
            <a:headEnd/>
            <a:tailEnd/>
          </a:ln>
        </p:spPr>
        <p:txBody>
          <a:bodyPr/>
          <a:lstStyle/>
          <a:p>
            <a:endParaRPr lang="es-ES"/>
          </a:p>
        </p:txBody>
      </p:sp>
      <p:sp>
        <p:nvSpPr>
          <p:cNvPr id="57357" name="Line 11"/>
          <p:cNvSpPr>
            <a:spLocks noChangeShapeType="1"/>
          </p:cNvSpPr>
          <p:nvPr/>
        </p:nvSpPr>
        <p:spPr bwMode="auto">
          <a:xfrm>
            <a:off x="5867400" y="5334000"/>
            <a:ext cx="0" cy="228600"/>
          </a:xfrm>
          <a:prstGeom prst="line">
            <a:avLst/>
          </a:prstGeom>
          <a:noFill/>
          <a:ln w="9525">
            <a:solidFill>
              <a:schemeClr val="tx1"/>
            </a:solidFill>
            <a:round/>
            <a:headEnd/>
            <a:tailEnd/>
          </a:ln>
        </p:spPr>
        <p:txBody>
          <a:bodyPr/>
          <a:lstStyle/>
          <a:p>
            <a:endParaRPr lang="es-ES"/>
          </a:p>
        </p:txBody>
      </p:sp>
      <p:sp>
        <p:nvSpPr>
          <p:cNvPr id="57358" name="Line 12"/>
          <p:cNvSpPr>
            <a:spLocks noChangeShapeType="1"/>
          </p:cNvSpPr>
          <p:nvPr/>
        </p:nvSpPr>
        <p:spPr bwMode="auto">
          <a:xfrm>
            <a:off x="4953000" y="5334000"/>
            <a:ext cx="0" cy="228600"/>
          </a:xfrm>
          <a:prstGeom prst="line">
            <a:avLst/>
          </a:prstGeom>
          <a:noFill/>
          <a:ln w="9525">
            <a:solidFill>
              <a:schemeClr val="tx1"/>
            </a:solidFill>
            <a:round/>
            <a:headEnd/>
            <a:tailEnd/>
          </a:ln>
        </p:spPr>
        <p:txBody>
          <a:bodyPr/>
          <a:lstStyle/>
          <a:p>
            <a:endParaRPr lang="es-ES"/>
          </a:p>
        </p:txBody>
      </p:sp>
      <p:sp>
        <p:nvSpPr>
          <p:cNvPr id="57359" name="Line 13"/>
          <p:cNvSpPr>
            <a:spLocks noChangeShapeType="1"/>
          </p:cNvSpPr>
          <p:nvPr/>
        </p:nvSpPr>
        <p:spPr bwMode="auto">
          <a:xfrm>
            <a:off x="6324600" y="5334000"/>
            <a:ext cx="0" cy="228600"/>
          </a:xfrm>
          <a:prstGeom prst="line">
            <a:avLst/>
          </a:prstGeom>
          <a:noFill/>
          <a:ln w="9525">
            <a:solidFill>
              <a:schemeClr val="tx1"/>
            </a:solidFill>
            <a:round/>
            <a:headEnd/>
            <a:tailEnd/>
          </a:ln>
        </p:spPr>
        <p:txBody>
          <a:bodyPr/>
          <a:lstStyle/>
          <a:p>
            <a:endParaRPr lang="es-ES"/>
          </a:p>
        </p:txBody>
      </p:sp>
      <p:sp>
        <p:nvSpPr>
          <p:cNvPr id="57360" name="Line 14"/>
          <p:cNvSpPr>
            <a:spLocks noChangeShapeType="1"/>
          </p:cNvSpPr>
          <p:nvPr/>
        </p:nvSpPr>
        <p:spPr bwMode="auto">
          <a:xfrm>
            <a:off x="6705600" y="5334000"/>
            <a:ext cx="0" cy="228600"/>
          </a:xfrm>
          <a:prstGeom prst="line">
            <a:avLst/>
          </a:prstGeom>
          <a:noFill/>
          <a:ln w="9525">
            <a:solidFill>
              <a:schemeClr val="tx1"/>
            </a:solidFill>
            <a:round/>
            <a:headEnd/>
            <a:tailEnd/>
          </a:ln>
        </p:spPr>
        <p:txBody>
          <a:bodyPr/>
          <a:lstStyle/>
          <a:p>
            <a:endParaRPr lang="es-ES"/>
          </a:p>
        </p:txBody>
      </p:sp>
      <p:sp>
        <p:nvSpPr>
          <p:cNvPr id="57361" name="Line 17"/>
          <p:cNvSpPr>
            <a:spLocks noChangeShapeType="1"/>
          </p:cNvSpPr>
          <p:nvPr/>
        </p:nvSpPr>
        <p:spPr bwMode="auto">
          <a:xfrm flipV="1">
            <a:off x="6705600" y="2895600"/>
            <a:ext cx="0" cy="2590800"/>
          </a:xfrm>
          <a:prstGeom prst="line">
            <a:avLst/>
          </a:prstGeom>
          <a:noFill/>
          <a:ln w="25400">
            <a:solidFill>
              <a:schemeClr val="tx1"/>
            </a:solidFill>
            <a:prstDash val="dash"/>
            <a:round/>
            <a:headEnd/>
            <a:tailEnd/>
          </a:ln>
        </p:spPr>
        <p:txBody>
          <a:bodyPr/>
          <a:lstStyle/>
          <a:p>
            <a:endParaRPr lang="es-ES"/>
          </a:p>
        </p:txBody>
      </p:sp>
      <p:sp>
        <p:nvSpPr>
          <p:cNvPr id="57362" name="Text Box 18"/>
          <p:cNvSpPr txBox="1">
            <a:spLocks noChangeArrowheads="1"/>
          </p:cNvSpPr>
          <p:nvPr/>
        </p:nvSpPr>
        <p:spPr bwMode="auto">
          <a:xfrm>
            <a:off x="3352800" y="6400800"/>
            <a:ext cx="2819400" cy="457200"/>
          </a:xfrm>
          <a:prstGeom prst="rect">
            <a:avLst/>
          </a:prstGeom>
          <a:noFill/>
          <a:ln w="9525">
            <a:noFill/>
            <a:miter lim="800000"/>
            <a:headEnd/>
            <a:tailEnd/>
          </a:ln>
        </p:spPr>
        <p:txBody>
          <a:bodyPr>
            <a:spAutoFit/>
          </a:bodyPr>
          <a:lstStyle/>
          <a:p>
            <a:pPr>
              <a:spcBef>
                <a:spcPct val="50000"/>
              </a:spcBef>
            </a:pPr>
            <a:endParaRPr lang="es-ES_tradnl" sz="2400">
              <a:latin typeface="Times New Roman" pitchFamily="18" charset="0"/>
            </a:endParaRPr>
          </a:p>
        </p:txBody>
      </p:sp>
      <p:sp>
        <p:nvSpPr>
          <p:cNvPr id="57363" name="Text Box 19"/>
          <p:cNvSpPr txBox="1">
            <a:spLocks noChangeArrowheads="1"/>
          </p:cNvSpPr>
          <p:nvPr/>
        </p:nvSpPr>
        <p:spPr bwMode="auto">
          <a:xfrm>
            <a:off x="2627784" y="2852936"/>
            <a:ext cx="1905000" cy="646331"/>
          </a:xfrm>
          <a:prstGeom prst="rect">
            <a:avLst/>
          </a:prstGeom>
          <a:blipFill dpi="0" rotWithShape="1">
            <a:blip r:embed="rId6" cstate="print"/>
            <a:srcRect/>
            <a:tile tx="0" ty="0" sx="100000" sy="100000" flip="none" algn="tl"/>
          </a:blipFill>
          <a:ln w="9525">
            <a:noFill/>
            <a:miter lim="800000"/>
            <a:headEnd/>
            <a:tailEnd/>
          </a:ln>
        </p:spPr>
        <p:txBody>
          <a:bodyPr>
            <a:spAutoFit/>
          </a:bodyPr>
          <a:lstStyle/>
          <a:p>
            <a:pPr algn="ctr">
              <a:spcBef>
                <a:spcPct val="50000"/>
              </a:spcBef>
            </a:pPr>
            <a:r>
              <a:rPr lang="es-MX" dirty="0" smtClean="0">
                <a:latin typeface="Times New Roman" pitchFamily="18" charset="0"/>
              </a:rPr>
              <a:t>Capacidades de PC </a:t>
            </a:r>
            <a:endParaRPr lang="es-ES" dirty="0">
              <a:latin typeface="Times New Roman" pitchFamily="18" charset="0"/>
            </a:endParaRPr>
          </a:p>
        </p:txBody>
      </p:sp>
      <p:sp>
        <p:nvSpPr>
          <p:cNvPr id="57364" name="Line 20"/>
          <p:cNvSpPr>
            <a:spLocks noChangeShapeType="1"/>
          </p:cNvSpPr>
          <p:nvPr/>
        </p:nvSpPr>
        <p:spPr bwMode="auto">
          <a:xfrm>
            <a:off x="4191000" y="2514600"/>
            <a:ext cx="381000" cy="381000"/>
          </a:xfrm>
          <a:prstGeom prst="line">
            <a:avLst/>
          </a:prstGeom>
          <a:noFill/>
          <a:ln w="19050">
            <a:solidFill>
              <a:schemeClr val="tx1"/>
            </a:solidFill>
            <a:round/>
            <a:headEnd/>
            <a:tailEnd type="stealth" w="med" len="med"/>
          </a:ln>
        </p:spPr>
        <p:txBody>
          <a:bodyPr/>
          <a:lstStyle/>
          <a:p>
            <a:endParaRPr lang="es-ES"/>
          </a:p>
        </p:txBody>
      </p:sp>
      <p:sp>
        <p:nvSpPr>
          <p:cNvPr id="57365" name="Line 21"/>
          <p:cNvSpPr>
            <a:spLocks noChangeShapeType="1"/>
          </p:cNvSpPr>
          <p:nvPr/>
        </p:nvSpPr>
        <p:spPr bwMode="auto">
          <a:xfrm flipH="1" flipV="1">
            <a:off x="4876800" y="3733800"/>
            <a:ext cx="533400" cy="1066800"/>
          </a:xfrm>
          <a:prstGeom prst="line">
            <a:avLst/>
          </a:prstGeom>
          <a:noFill/>
          <a:ln w="9525">
            <a:solidFill>
              <a:schemeClr val="tx1"/>
            </a:solidFill>
            <a:round/>
            <a:headEnd/>
            <a:tailEnd type="triangle" w="med" len="med"/>
          </a:ln>
        </p:spPr>
        <p:txBody>
          <a:bodyPr/>
          <a:lstStyle/>
          <a:p>
            <a:endParaRPr lang="es-ES"/>
          </a:p>
        </p:txBody>
      </p:sp>
      <p:sp>
        <p:nvSpPr>
          <p:cNvPr id="57366" name="Line 35"/>
          <p:cNvSpPr>
            <a:spLocks noChangeShapeType="1"/>
          </p:cNvSpPr>
          <p:nvPr/>
        </p:nvSpPr>
        <p:spPr bwMode="auto">
          <a:xfrm flipV="1">
            <a:off x="2514600" y="2819400"/>
            <a:ext cx="4191000" cy="1524000"/>
          </a:xfrm>
          <a:prstGeom prst="line">
            <a:avLst/>
          </a:prstGeom>
          <a:noFill/>
          <a:ln w="28575">
            <a:solidFill>
              <a:schemeClr val="tx1"/>
            </a:solidFill>
            <a:prstDash val="dash"/>
            <a:round/>
            <a:headEnd/>
            <a:tailEnd type="none" w="lg" len="lg"/>
          </a:ln>
        </p:spPr>
        <p:txBody>
          <a:bodyPr/>
          <a:lstStyle/>
          <a:p>
            <a:endParaRPr lang="es-ES"/>
          </a:p>
        </p:txBody>
      </p:sp>
    </p:spTree>
  </p:cSld>
  <p:clrMapOvr>
    <a:masterClrMapping/>
  </p:clrMapOvr>
  <p:transition spd="med">
    <p:wheel spokes="8"/>
    <p:sndAc>
      <p:stSnd>
        <p:snd r:embed="rId3" name="Endlesslove.wav"/>
      </p:stSnd>
    </p:sndAc>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6147" name="Rectangle 3"/>
          <p:cNvSpPr>
            <a:spLocks noGrp="1" noChangeArrowheads="1"/>
          </p:cNvSpPr>
          <p:nvPr>
            <p:ph idx="4294967295"/>
          </p:nvPr>
        </p:nvSpPr>
        <p:spPr>
          <a:xfrm>
            <a:off x="250825" y="1125538"/>
            <a:ext cx="3385071" cy="5472112"/>
          </a:xfrm>
        </p:spPr>
        <p:txBody>
          <a:bodyPr>
            <a:normAutofit lnSpcReduction="10000"/>
          </a:bodyPr>
          <a:lstStyle/>
          <a:p>
            <a:pPr eaLnBrk="1" hangingPunct="1"/>
            <a:r>
              <a:rPr lang="en-US" dirty="0" smtClean="0"/>
              <a:t> Base Normativa</a:t>
            </a:r>
            <a:endParaRPr lang="es-ES" sz="2000" dirty="0" smtClean="0"/>
          </a:p>
          <a:p>
            <a:pPr eaLnBrk="1" hangingPunct="1"/>
            <a:endParaRPr lang="es-ES" sz="2000" dirty="0" smtClean="0"/>
          </a:p>
          <a:p>
            <a:pPr eaLnBrk="1" hangingPunct="1">
              <a:buFont typeface="Wingdings" pitchFamily="2" charset="2"/>
              <a:buNone/>
            </a:pPr>
            <a:r>
              <a:rPr lang="es-ES" sz="1200" dirty="0" smtClean="0">
                <a:latin typeface="Arial Black" pitchFamily="34" charset="0"/>
              </a:rPr>
              <a:t>Abre sus puertas desde  la</a:t>
            </a:r>
          </a:p>
          <a:p>
            <a:pPr eaLnBrk="1" hangingPunct="1">
              <a:buFont typeface="Wingdings" pitchFamily="2" charset="2"/>
              <a:buNone/>
            </a:pPr>
            <a:r>
              <a:rPr lang="es-ES" sz="1200" dirty="0" smtClean="0">
                <a:latin typeface="Arial Black" pitchFamily="34" charset="0"/>
              </a:rPr>
              <a:t>construccion del Canal, luego con el</a:t>
            </a:r>
          </a:p>
          <a:p>
            <a:pPr eaLnBrk="1" hangingPunct="1">
              <a:buFont typeface="Wingdings" pitchFamily="2" charset="2"/>
              <a:buNone/>
            </a:pPr>
            <a:r>
              <a:rPr lang="es-ES" sz="1200" dirty="0" smtClean="0">
                <a:latin typeface="Arial Black" pitchFamily="34" charset="0"/>
              </a:rPr>
              <a:t>avance tecnologico y Subdesarrollo</a:t>
            </a:r>
          </a:p>
          <a:p>
            <a:pPr eaLnBrk="1" hangingPunct="1">
              <a:buFont typeface="Wingdings" pitchFamily="2" charset="2"/>
              <a:buNone/>
            </a:pPr>
            <a:r>
              <a:rPr lang="es-ES" sz="1200" dirty="0" smtClean="0">
                <a:latin typeface="Arial Black" pitchFamily="34" charset="0"/>
              </a:rPr>
              <a:t>entra en funcion atravez de las</a:t>
            </a:r>
          </a:p>
          <a:p>
            <a:pPr eaLnBrk="1" hangingPunct="1">
              <a:buFont typeface="Wingdings" pitchFamily="2" charset="2"/>
              <a:buNone/>
            </a:pPr>
            <a:r>
              <a:rPr lang="es-ES" sz="1200" dirty="0" smtClean="0">
                <a:latin typeface="Arial Black" pitchFamily="34" charset="0"/>
              </a:rPr>
              <a:t>Entidades Estatales del Pais.  </a:t>
            </a:r>
          </a:p>
          <a:p>
            <a:pPr eaLnBrk="1" hangingPunct="1"/>
            <a:r>
              <a:rPr lang="es-ES" sz="1200" dirty="0" smtClean="0">
                <a:latin typeface="Arial Black" pitchFamily="34" charset="0"/>
              </a:rPr>
              <a:t>Proporciona Informes anuales, trimestrales, planillas , presupuestos y relevantes.</a:t>
            </a:r>
          </a:p>
          <a:p>
            <a:pPr eaLnBrk="1" hangingPunct="1"/>
            <a:r>
              <a:rPr lang="es-ES" sz="1200" dirty="0" smtClean="0">
                <a:latin typeface="Arial Black" pitchFamily="34" charset="0"/>
              </a:rPr>
              <a:t>Compañias como Oracle  desde 1995 funcionan en nuestro mercado.</a:t>
            </a:r>
          </a:p>
          <a:p>
            <a:r>
              <a:rPr lang="es-ES" sz="1200" dirty="0" smtClean="0">
                <a:latin typeface="Arial Black" pitchFamily="34" charset="0"/>
              </a:rPr>
              <a:t>JavJava proporciona un entorno sólido y flexible para aplicaciones que se ejecutan en más dispositivos, entre los que se incluyen teléfonos móviles, lectores de libros electrónicos, teléfonos VOIP, televisores y decodificadores, reproductores de Blu-ray, routers, impresoras, tarjetas de identificación del gobierno, medidores de redes inteligentes, MRI y kioscos.</a:t>
            </a:r>
          </a:p>
          <a:p>
            <a:pPr eaLnBrk="1" hangingPunct="1"/>
            <a:r>
              <a:rPr lang="es-ES" sz="1200" dirty="0" smtClean="0">
                <a:latin typeface="Arial Black" pitchFamily="34" charset="0"/>
              </a:rPr>
              <a:t> </a:t>
            </a:r>
            <a:endParaRPr lang="es-ES_tradnl" sz="1200" dirty="0" smtClean="0">
              <a:latin typeface="Arial Black" pitchFamily="34" charset="0"/>
            </a:endParaRPr>
          </a:p>
        </p:txBody>
      </p:sp>
      <p:sp>
        <p:nvSpPr>
          <p:cNvPr id="139267" name="7 Marcador de número de diapositiva"/>
          <p:cNvSpPr txBox="1">
            <a:spLocks noGrp="1"/>
          </p:cNvSpPr>
          <p:nvPr/>
        </p:nvSpPr>
        <p:spPr bwMode="auto">
          <a:xfrm>
            <a:off x="8410575" y="6181725"/>
            <a:ext cx="609600" cy="457200"/>
          </a:xfrm>
          <a:prstGeom prst="rect">
            <a:avLst/>
          </a:prstGeom>
          <a:noFill/>
          <a:ln w="9525">
            <a:noFill/>
            <a:miter lim="800000"/>
            <a:headEnd/>
            <a:tailEnd/>
          </a:ln>
        </p:spPr>
        <p:txBody>
          <a:bodyPr lIns="0" tIns="0" rIns="0" bIns="0" anchor="ctr"/>
          <a:lstStyle/>
          <a:p>
            <a:pPr algn="ctr"/>
            <a:endParaRPr lang="en-US" sz="1600">
              <a:solidFill>
                <a:schemeClr val="tx2"/>
              </a:solidFill>
              <a:latin typeface="Trebuchet MS" pitchFamily="34" charset="0"/>
            </a:endParaRPr>
          </a:p>
        </p:txBody>
      </p:sp>
      <p:sp>
        <p:nvSpPr>
          <p:cNvPr id="6148" name="Text Box 4"/>
          <p:cNvSpPr txBox="1">
            <a:spLocks noChangeArrowheads="1"/>
          </p:cNvSpPr>
          <p:nvPr/>
        </p:nvSpPr>
        <p:spPr bwMode="auto">
          <a:xfrm>
            <a:off x="5003800" y="981075"/>
            <a:ext cx="3960813" cy="923330"/>
          </a:xfrm>
          <a:prstGeom prst="rect">
            <a:avLst/>
          </a:prstGeom>
          <a:noFill/>
          <a:ln w="9525">
            <a:noFill/>
            <a:miter lim="800000"/>
            <a:headEnd/>
            <a:tailEnd/>
          </a:ln>
        </p:spPr>
        <p:txBody>
          <a:bodyPr>
            <a:spAutoFit/>
          </a:bodyPr>
          <a:lstStyle/>
          <a:p>
            <a:pPr algn="ctr"/>
            <a:r>
              <a:rPr lang="es-ES" b="1" dirty="0">
                <a:latin typeface="Trebuchet MS" pitchFamily="34" charset="0"/>
              </a:rPr>
              <a:t>Investiga, estudia y crea los planes estrategicos , revelando en </a:t>
            </a:r>
            <a:r>
              <a:rPr lang="es-ES" b="1" dirty="0" smtClean="0">
                <a:latin typeface="Trebuchet MS" pitchFamily="34" charset="0"/>
              </a:rPr>
              <a:t>planes de </a:t>
            </a:r>
            <a:r>
              <a:rPr lang="es-ES" b="1" dirty="0">
                <a:latin typeface="Trebuchet MS" pitchFamily="34" charset="0"/>
              </a:rPr>
              <a:t>interes sobre el Pais.</a:t>
            </a:r>
            <a:endParaRPr lang="en-US" sz="3200" dirty="0">
              <a:latin typeface="Trebuchet MS" pitchFamily="34" charset="0"/>
            </a:endParaRPr>
          </a:p>
        </p:txBody>
      </p:sp>
      <p:pic>
        <p:nvPicPr>
          <p:cNvPr id="139270" name="Picture 6" descr="C:\Tesis2001\PRESENTACION\art_1a.gif"/>
          <p:cNvPicPr>
            <a:picLocks noChangeAspect="1" noChangeArrowheads="1"/>
          </p:cNvPicPr>
          <p:nvPr/>
        </p:nvPicPr>
        <p:blipFill>
          <a:blip r:embed="rId4" cstate="print"/>
          <a:srcRect/>
          <a:stretch>
            <a:fillRect/>
          </a:stretch>
        </p:blipFill>
        <p:spPr bwMode="auto">
          <a:xfrm>
            <a:off x="3563938" y="4149725"/>
            <a:ext cx="2303462" cy="2405063"/>
          </a:xfrm>
          <a:prstGeom prst="rect">
            <a:avLst/>
          </a:prstGeom>
          <a:noFill/>
          <a:ln w="9525">
            <a:noFill/>
            <a:miter lim="800000"/>
            <a:headEnd/>
            <a:tailEnd/>
          </a:ln>
        </p:spPr>
      </p:pic>
      <p:sp>
        <p:nvSpPr>
          <p:cNvPr id="6146" name="Rectangle 2"/>
          <p:cNvSpPr>
            <a:spLocks noChangeArrowheads="1"/>
          </p:cNvSpPr>
          <p:nvPr/>
        </p:nvSpPr>
        <p:spPr bwMode="auto">
          <a:xfrm>
            <a:off x="285750" y="0"/>
            <a:ext cx="8643938" cy="1008063"/>
          </a:xfrm>
          <a:prstGeom prst="rect">
            <a:avLst/>
          </a:prstGeom>
          <a:noFill/>
          <a:ln w="9525">
            <a:noFill/>
            <a:miter lim="800000"/>
            <a:headEnd/>
            <a:tailEnd/>
          </a:ln>
        </p:spPr>
        <p:txBody>
          <a:bodyPr anchor="ctr"/>
          <a:lstStyle/>
          <a:p>
            <a:pPr algn="ctr" fontAlgn="auto">
              <a:spcBef>
                <a:spcPts val="0"/>
              </a:spcBef>
              <a:spcAft>
                <a:spcPts val="0"/>
              </a:spcAft>
              <a:defRPr/>
            </a:pPr>
            <a:r>
              <a:rPr lang="es-ES_tradnl" sz="4000" b="1" dirty="0">
                <a:effectLst>
                  <a:outerShdw blurRad="38100" dist="38100" dir="2700000" algn="tl">
                    <a:srgbClr val="000000"/>
                  </a:outerShdw>
                </a:effectLst>
                <a:latin typeface="Arial" charset="0"/>
              </a:rPr>
              <a:t>ACERCA DE JAVA PANAMA</a:t>
            </a:r>
            <a:endParaRPr lang="es-ES_tradnl" sz="4000" dirty="0">
              <a:latin typeface="Arial" charset="0"/>
            </a:endParaRPr>
          </a:p>
        </p:txBody>
      </p:sp>
      <p:pic>
        <p:nvPicPr>
          <p:cNvPr id="69634" name="Picture 2"/>
          <p:cNvPicPr>
            <a:picLocks noChangeAspect="1" noChangeArrowheads="1"/>
          </p:cNvPicPr>
          <p:nvPr/>
        </p:nvPicPr>
        <p:blipFill>
          <a:blip r:embed="rId5" cstate="print"/>
          <a:srcRect/>
          <a:stretch>
            <a:fillRect/>
          </a:stretch>
        </p:blipFill>
        <p:spPr bwMode="auto">
          <a:xfrm>
            <a:off x="5868144" y="2276872"/>
            <a:ext cx="2952328" cy="3960440"/>
          </a:xfrm>
          <a:prstGeom prst="rect">
            <a:avLst/>
          </a:prstGeom>
          <a:noFill/>
          <a:ln w="9525">
            <a:noFill/>
            <a:miter lim="800000"/>
            <a:headEnd/>
            <a:tailEnd/>
          </a:ln>
        </p:spPr>
      </p:pic>
      <p:pic>
        <p:nvPicPr>
          <p:cNvPr id="69635" name="Picture 3"/>
          <p:cNvPicPr>
            <a:picLocks noChangeAspect="1" noChangeArrowheads="1"/>
          </p:cNvPicPr>
          <p:nvPr/>
        </p:nvPicPr>
        <p:blipFill>
          <a:blip r:embed="rId6" cstate="print"/>
          <a:srcRect/>
          <a:stretch>
            <a:fillRect/>
          </a:stretch>
        </p:blipFill>
        <p:spPr bwMode="auto">
          <a:xfrm>
            <a:off x="3347864" y="1196752"/>
            <a:ext cx="1800200" cy="920246"/>
          </a:xfrm>
          <a:prstGeom prst="rightArrow">
            <a:avLst/>
          </a:prstGeom>
          <a:noFill/>
          <a:ln w="22225" cmpd="dbl">
            <a:solidFill>
              <a:schemeClr val="tx1"/>
            </a:solidFill>
            <a:miter lim="800000"/>
            <a:headEnd/>
            <a:tailEnd/>
          </a:ln>
        </p:spPr>
      </p:pic>
      <p:pic>
        <p:nvPicPr>
          <p:cNvPr id="69637" name="Picture 5" descr="Java para desarrolladores"/>
          <p:cNvPicPr>
            <a:picLocks noChangeAspect="1" noChangeArrowheads="1"/>
          </p:cNvPicPr>
          <p:nvPr/>
        </p:nvPicPr>
        <p:blipFill>
          <a:blip r:embed="rId7" cstate="print"/>
          <a:srcRect/>
          <a:stretch>
            <a:fillRect/>
          </a:stretch>
        </p:blipFill>
        <p:spPr bwMode="auto">
          <a:xfrm>
            <a:off x="4440238" y="-280988"/>
            <a:ext cx="571500" cy="571501"/>
          </a:xfrm>
          <a:prstGeom prst="rect">
            <a:avLst/>
          </a:prstGeom>
          <a:noFill/>
        </p:spPr>
      </p:pic>
    </p:spTree>
  </p:cSld>
  <p:clrMapOvr>
    <a:masterClrMapping/>
  </p:clrMapOvr>
  <p:transition spd="med">
    <p:wheel spokes="8"/>
    <p:sndAc>
      <p:stSnd>
        <p:snd r:embed="rId2" name="Endlesslov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147">
                                            <p:txEl>
                                              <p:pRg st="2" end="2"/>
                                            </p:txEl>
                                          </p:spTgt>
                                        </p:tgtEl>
                                        <p:attrNameLst>
                                          <p:attrName>style.visibility</p:attrName>
                                        </p:attrNameLst>
                                      </p:cBhvr>
                                      <p:to>
                                        <p:strVal val="visible"/>
                                      </p:to>
                                    </p:set>
                                    <p:anim calcmode="lin" valueType="num">
                                      <p:cBhvr additive="base">
                                        <p:cTn id="12" dur="500" fill="hold"/>
                                        <p:tgtEl>
                                          <p:spTgt spid="6147">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147">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147">
                                            <p:txEl>
                                              <p:pRg st="3" end="3"/>
                                            </p:txEl>
                                          </p:spTgt>
                                        </p:tgtEl>
                                        <p:attrNameLst>
                                          <p:attrName>style.visibility</p:attrName>
                                        </p:attrNameLst>
                                      </p:cBhvr>
                                      <p:to>
                                        <p:strVal val="visible"/>
                                      </p:to>
                                    </p:set>
                                    <p:anim calcmode="lin" valueType="num">
                                      <p:cBhvr additive="base">
                                        <p:cTn id="17" dur="500" fill="hold"/>
                                        <p:tgtEl>
                                          <p:spTgt spid="6147">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147">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6147">
                                            <p:txEl>
                                              <p:pRg st="4" end="4"/>
                                            </p:txEl>
                                          </p:spTgt>
                                        </p:tgtEl>
                                        <p:attrNameLst>
                                          <p:attrName>style.visibility</p:attrName>
                                        </p:attrNameLst>
                                      </p:cBhvr>
                                      <p:to>
                                        <p:strVal val="visible"/>
                                      </p:to>
                                    </p:set>
                                    <p:anim calcmode="lin" valueType="num">
                                      <p:cBhvr additive="base">
                                        <p:cTn id="22" dur="500" fill="hold"/>
                                        <p:tgtEl>
                                          <p:spTgt spid="6147">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6147">
                                            <p:txEl>
                                              <p:pRg st="4" end="4"/>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6147">
                                            <p:txEl>
                                              <p:pRg st="5" end="5"/>
                                            </p:txEl>
                                          </p:spTgt>
                                        </p:tgtEl>
                                        <p:attrNameLst>
                                          <p:attrName>style.visibility</p:attrName>
                                        </p:attrNameLst>
                                      </p:cBhvr>
                                      <p:to>
                                        <p:strVal val="visible"/>
                                      </p:to>
                                    </p:set>
                                    <p:anim calcmode="lin" valueType="num">
                                      <p:cBhvr additive="base">
                                        <p:cTn id="27" dur="500" fill="hold"/>
                                        <p:tgtEl>
                                          <p:spTgt spid="6147">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147">
                                            <p:txEl>
                                              <p:pRg st="5" end="5"/>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6147">
                                            <p:txEl>
                                              <p:pRg st="6" end="6"/>
                                            </p:txEl>
                                          </p:spTgt>
                                        </p:tgtEl>
                                        <p:attrNameLst>
                                          <p:attrName>style.visibility</p:attrName>
                                        </p:attrNameLst>
                                      </p:cBhvr>
                                      <p:to>
                                        <p:strVal val="visible"/>
                                      </p:to>
                                    </p:set>
                                    <p:anim calcmode="lin" valueType="num">
                                      <p:cBhvr additive="base">
                                        <p:cTn id="32" dur="500" fill="hold"/>
                                        <p:tgtEl>
                                          <p:spTgt spid="6147">
                                            <p:txEl>
                                              <p:pRg st="6" end="6"/>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6147">
                                            <p:txEl>
                                              <p:pRg st="6" end="6"/>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6147">
                                            <p:txEl>
                                              <p:pRg st="7" end="7"/>
                                            </p:txEl>
                                          </p:spTgt>
                                        </p:tgtEl>
                                        <p:attrNameLst>
                                          <p:attrName>style.visibility</p:attrName>
                                        </p:attrNameLst>
                                      </p:cBhvr>
                                      <p:to>
                                        <p:strVal val="visible"/>
                                      </p:to>
                                    </p:set>
                                    <p:anim calcmode="lin" valueType="num">
                                      <p:cBhvr additive="base">
                                        <p:cTn id="37" dur="500" fill="hold"/>
                                        <p:tgtEl>
                                          <p:spTgt spid="6147">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147">
                                            <p:txEl>
                                              <p:pRg st="7" end="7"/>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6147">
                                            <p:txEl>
                                              <p:pRg st="8" end="8"/>
                                            </p:txEl>
                                          </p:spTgt>
                                        </p:tgtEl>
                                        <p:attrNameLst>
                                          <p:attrName>style.visibility</p:attrName>
                                        </p:attrNameLst>
                                      </p:cBhvr>
                                      <p:to>
                                        <p:strVal val="visible"/>
                                      </p:to>
                                    </p:set>
                                    <p:anim calcmode="lin" valueType="num">
                                      <p:cBhvr additive="base">
                                        <p:cTn id="42" dur="500" fill="hold"/>
                                        <p:tgtEl>
                                          <p:spTgt spid="6147">
                                            <p:txEl>
                                              <p:pRg st="8" end="8"/>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6147">
                                            <p:txEl>
                                              <p:pRg st="8" end="8"/>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6147">
                                            <p:txEl>
                                              <p:pRg st="9" end="9"/>
                                            </p:txEl>
                                          </p:spTgt>
                                        </p:tgtEl>
                                        <p:attrNameLst>
                                          <p:attrName>style.visibility</p:attrName>
                                        </p:attrNameLst>
                                      </p:cBhvr>
                                      <p:to>
                                        <p:strVal val="visible"/>
                                      </p:to>
                                    </p:set>
                                    <p:anim calcmode="lin" valueType="num">
                                      <p:cBhvr additive="base">
                                        <p:cTn id="47" dur="500" fill="hold"/>
                                        <p:tgtEl>
                                          <p:spTgt spid="6147">
                                            <p:txEl>
                                              <p:pRg st="9" end="9"/>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6147">
                                            <p:txEl>
                                              <p:pRg st="9" end="9"/>
                                            </p:txEl>
                                          </p:spTgt>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6147">
                                            <p:txEl>
                                              <p:pRg st="10" end="10"/>
                                            </p:txEl>
                                          </p:spTgt>
                                        </p:tgtEl>
                                        <p:attrNameLst>
                                          <p:attrName>style.visibility</p:attrName>
                                        </p:attrNameLst>
                                      </p:cBhvr>
                                      <p:to>
                                        <p:strVal val="visible"/>
                                      </p:to>
                                    </p:set>
                                    <p:anim calcmode="lin" valueType="num">
                                      <p:cBhvr additive="base">
                                        <p:cTn id="52" dur="500" fill="hold"/>
                                        <p:tgtEl>
                                          <p:spTgt spid="6147">
                                            <p:txEl>
                                              <p:pRg st="10" end="10"/>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6147">
                                            <p:txEl>
                                              <p:pRg st="10" end="10"/>
                                            </p:txEl>
                                          </p:spTgt>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grpId="0" nodeType="afterEffect">
                                  <p:stCondLst>
                                    <p:cond delay="0"/>
                                  </p:stCondLst>
                                  <p:childTnLst>
                                    <p:set>
                                      <p:cBhvr>
                                        <p:cTn id="56" dur="1" fill="hold">
                                          <p:stCondLst>
                                            <p:cond delay="0"/>
                                          </p:stCondLst>
                                        </p:cTn>
                                        <p:tgtEl>
                                          <p:spTgt spid="6148"/>
                                        </p:tgtEl>
                                        <p:attrNameLst>
                                          <p:attrName>style.visibility</p:attrName>
                                        </p:attrNameLst>
                                      </p:cBhvr>
                                      <p:to>
                                        <p:strVal val="visible"/>
                                      </p:to>
                                    </p:set>
                                    <p:anim calcmode="lin" valueType="num">
                                      <p:cBhvr additive="base">
                                        <p:cTn id="57" dur="500" fill="hold"/>
                                        <p:tgtEl>
                                          <p:spTgt spid="6148"/>
                                        </p:tgtEl>
                                        <p:attrNameLst>
                                          <p:attrName>ppt_x</p:attrName>
                                        </p:attrNameLst>
                                      </p:cBhvr>
                                      <p:tavLst>
                                        <p:tav tm="0">
                                          <p:val>
                                            <p:strVal val="0-#ppt_w/2"/>
                                          </p:val>
                                        </p:tav>
                                        <p:tav tm="100000">
                                          <p:val>
                                            <p:strVal val="#ppt_x"/>
                                          </p:val>
                                        </p:tav>
                                      </p:tavLst>
                                    </p:anim>
                                    <p:anim calcmode="lin" valueType="num">
                                      <p:cBhvr additive="base">
                                        <p:cTn id="58" dur="500" fill="hold"/>
                                        <p:tgtEl>
                                          <p:spTgt spid="61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advAuto="0"/>
      <p:bldP spid="6148"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4" name="Imagen 6" descr="http://www.monografias.com/trabajos/java/Image184.gif"/>
          <p:cNvPicPr>
            <a:picLocks noChangeAspect="1" noChangeArrowheads="1"/>
          </p:cNvPicPr>
          <p:nvPr/>
        </p:nvPicPr>
        <p:blipFill>
          <a:blip r:embed="rId4" cstate="print"/>
          <a:srcRect/>
          <a:stretch>
            <a:fillRect/>
          </a:stretch>
        </p:blipFill>
        <p:spPr bwMode="auto">
          <a:xfrm>
            <a:off x="2699792" y="1916832"/>
            <a:ext cx="2274888" cy="2957512"/>
          </a:xfrm>
          <a:prstGeom prst="rect">
            <a:avLst/>
          </a:prstGeom>
          <a:noFill/>
          <a:ln w="9525">
            <a:noFill/>
            <a:miter lim="800000"/>
            <a:headEnd/>
            <a:tailEnd/>
          </a:ln>
        </p:spPr>
      </p:pic>
      <p:sp>
        <p:nvSpPr>
          <p:cNvPr id="4098" name="1 Título"/>
          <p:cNvSpPr>
            <a:spLocks noGrp="1"/>
          </p:cNvSpPr>
          <p:nvPr>
            <p:ph type="title"/>
          </p:nvPr>
        </p:nvSpPr>
        <p:spPr>
          <a:xfrm>
            <a:off x="899592" y="188640"/>
            <a:ext cx="6408712" cy="720080"/>
          </a:xfrm>
        </p:spPr>
        <p:txBody>
          <a:bodyPr>
            <a:normAutofit fontScale="90000"/>
          </a:bodyPr>
          <a:lstStyle/>
          <a:p>
            <a:pPr algn="ctr" eaLnBrk="1" fontAlgn="auto" hangingPunct="1">
              <a:spcAft>
                <a:spcPts val="0"/>
              </a:spcAft>
              <a:defRPr/>
            </a:pPr>
            <a:r>
              <a:rPr lang="es-ES" sz="6000" dirty="0" smtClean="0">
                <a:solidFill>
                  <a:schemeClr val="tx1"/>
                </a:solidFill>
              </a:rPr>
              <a:t>INTRODUCCION</a:t>
            </a:r>
          </a:p>
        </p:txBody>
      </p:sp>
      <p:sp>
        <p:nvSpPr>
          <p:cNvPr id="4099" name="2 Marcador de contenido"/>
          <p:cNvSpPr>
            <a:spLocks noGrp="1"/>
          </p:cNvSpPr>
          <p:nvPr>
            <p:ph idx="1"/>
          </p:nvPr>
        </p:nvSpPr>
        <p:spPr>
          <a:xfrm>
            <a:off x="251520" y="980728"/>
            <a:ext cx="8572500" cy="5544616"/>
          </a:xfrm>
        </p:spPr>
        <p:txBody>
          <a:bodyPr>
            <a:normAutofit fontScale="25000" lnSpcReduction="20000"/>
          </a:bodyPr>
          <a:lstStyle/>
          <a:p>
            <a:pPr algn="just">
              <a:buNone/>
              <a:defRPr/>
            </a:pPr>
            <a:r>
              <a:rPr lang="es-ES" sz="6400" dirty="0" smtClean="0"/>
              <a:t>Java por este motivo, su primera propuesta fue idear un nuevo lenguaje de programación lo más</a:t>
            </a:r>
          </a:p>
          <a:p>
            <a:pPr algn="just">
              <a:buNone/>
              <a:defRPr/>
            </a:pPr>
            <a:r>
              <a:rPr lang="es-ES" sz="6400" dirty="0" smtClean="0"/>
              <a:t>Sencillo posible con el objeto de que se pudiese adaptar con facilidad a cualquier entorno de</a:t>
            </a:r>
          </a:p>
          <a:p>
            <a:pPr algn="just">
              <a:buNone/>
              <a:defRPr/>
            </a:pPr>
            <a:r>
              <a:rPr lang="es-ES" sz="6400" dirty="0" smtClean="0"/>
              <a:t>ejecución. Basándose en el conocimiento y estudio de gran cantidad de lenguajes, este grupo</a:t>
            </a:r>
          </a:p>
          <a:p>
            <a:pPr algn="just">
              <a:buNone/>
              <a:defRPr/>
            </a:pPr>
            <a:r>
              <a:rPr lang="es-ES" sz="6400" dirty="0" smtClean="0"/>
              <a:t>decidió recoger las características esenciales que debía tener un lenguaje de programación</a:t>
            </a:r>
          </a:p>
          <a:p>
            <a:pPr algn="just">
              <a:buNone/>
              <a:defRPr/>
            </a:pPr>
            <a:r>
              <a:rPr lang="es-ES" sz="6400" dirty="0" smtClean="0"/>
              <a:t>moderno y potente, pero eliminando todas aquellas funciones que no eran absolutamente</a:t>
            </a:r>
          </a:p>
          <a:p>
            <a:pPr algn="just">
              <a:buNone/>
              <a:defRPr/>
            </a:pPr>
            <a:r>
              <a:rPr lang="es-ES" sz="6400" dirty="0" smtClean="0"/>
              <a:t>imprescindibles. </a:t>
            </a:r>
          </a:p>
          <a:p>
            <a:pPr algn="just">
              <a:buNone/>
              <a:defRPr/>
            </a:pPr>
            <a:r>
              <a:rPr lang="es-ES" sz="6400" dirty="0" smtClean="0"/>
              <a:t>El fracaso comercial de FirstPerson, la filial creada por Sun para este mercado, llevó al lenguaje</a:t>
            </a:r>
          </a:p>
          <a:p>
            <a:pPr algn="just">
              <a:buNone/>
              <a:defRPr/>
            </a:pPr>
            <a:r>
              <a:rPr lang="es-ES" sz="6400" dirty="0" smtClean="0"/>
              <a:t>al olvido. </a:t>
            </a:r>
          </a:p>
          <a:p>
            <a:pPr algn="just">
              <a:buNone/>
              <a:defRPr/>
            </a:pPr>
            <a:r>
              <a:rPr lang="es-ES" sz="6400" dirty="0" smtClean="0"/>
              <a:t>El éxito de Java reside en varias de sus características. Java es un lenguaje sencillo , o todo lo</a:t>
            </a:r>
          </a:p>
          <a:p>
            <a:pPr algn="just">
              <a:buNone/>
              <a:defRPr/>
            </a:pPr>
            <a:r>
              <a:rPr lang="es-ES" sz="6400" dirty="0" smtClean="0"/>
              <a:t>sencillo que puede ser un lenguaje orientado a objetos, eliminando la mayor parte de los</a:t>
            </a:r>
          </a:p>
          <a:p>
            <a:pPr algn="just">
              <a:buNone/>
              <a:defRPr/>
            </a:pPr>
            <a:r>
              <a:rPr lang="es-ES" sz="6400" dirty="0" smtClean="0"/>
              <a:t>problemas de C++, que aportó su granito (o tonelada) de arena a los problemas de C. Es un</a:t>
            </a:r>
          </a:p>
          <a:p>
            <a:pPr algn="just">
              <a:buNone/>
              <a:defRPr/>
            </a:pPr>
            <a:r>
              <a:rPr lang="es-ES" sz="6400" dirty="0" smtClean="0"/>
              <a:t>lenguaje independiente de plataforma, por lo que un programa hecho en Java se ejecutará igual</a:t>
            </a:r>
          </a:p>
          <a:p>
            <a:pPr algn="just">
              <a:buNone/>
              <a:defRPr/>
            </a:pPr>
            <a:r>
              <a:rPr lang="es-ES" sz="6400" dirty="0" smtClean="0"/>
              <a:t>en un PC con Windows que en una estación de trabajo basada en Unix. También hay que</a:t>
            </a:r>
          </a:p>
          <a:p>
            <a:pPr algn="just">
              <a:buNone/>
              <a:defRPr/>
            </a:pPr>
            <a:r>
              <a:rPr lang="es-ES" sz="6400" dirty="0" smtClean="0"/>
              <a:t>destacar su seguridad, desarrollar programas que accedan ilegalmente a la memoria o realizar</a:t>
            </a:r>
          </a:p>
          <a:p>
            <a:pPr algn="just">
              <a:buNone/>
              <a:defRPr/>
            </a:pPr>
            <a:r>
              <a:rPr lang="es-ES" sz="6400" dirty="0" smtClean="0"/>
              <a:t>caballos de troya es una tarea propia de titanes. Proceso de ejecución de un programa Java.</a:t>
            </a:r>
          </a:p>
          <a:p>
            <a:pPr lvl="0"/>
            <a:r>
              <a:rPr lang="es-ES" sz="6400" dirty="0" smtClean="0"/>
              <a:t>Se toma el código fuente del programa escrito en Java que estará guardado en un archivo que termina con la extensión .java y se compila con el compilador javac para generar un archivo bytecode que tendrá el mismo nombre del archivo fuente pero con la extensión .class.</a:t>
            </a:r>
          </a:p>
          <a:p>
            <a:pPr lvl="0"/>
            <a:r>
              <a:rPr lang="es-ES" sz="6400" dirty="0" smtClean="0"/>
              <a:t>Archivo Java.class es interpretado por una máquina virtual de Java (JVM) que toma las instrucciones .class y las traduce al lenguaje propio de cada máquina.</a:t>
            </a:r>
          </a:p>
          <a:p>
            <a:pPr lvl="0"/>
            <a:r>
              <a:rPr lang="es-ES" sz="6400" dirty="0" smtClean="0"/>
              <a:t>Código Java puede ser escrito y compilado en cualquier tipo de plataforma, pero para ser ejecutado se necesita tener instalada una máquina virtual específica para el sistema operativo donde se quiera ejecutar, esto garantiza que los programas Javas sean multiplataforma.</a:t>
            </a:r>
          </a:p>
          <a:p>
            <a:pPr algn="just">
              <a:buNone/>
              <a:defRPr/>
            </a:pPr>
            <a:endParaRPr lang="es-ES" sz="6200" dirty="0" smtClean="0"/>
          </a:p>
          <a:p>
            <a:pPr algn="just">
              <a:buNone/>
              <a:defRPr/>
            </a:pPr>
            <a:endParaRPr lang="es-ES" sz="6200" dirty="0" smtClean="0">
              <a:latin typeface="Arial" pitchFamily="34" charset="0"/>
              <a:cs typeface="Arial" pitchFamily="34" charset="0"/>
            </a:endParaRPr>
          </a:p>
          <a:p>
            <a:pPr marL="274320" indent="-274320" algn="just" eaLnBrk="1" fontAlgn="auto" hangingPunct="1">
              <a:spcAft>
                <a:spcPts val="0"/>
              </a:spcAft>
              <a:buFontTx/>
              <a:buNone/>
              <a:defRPr/>
            </a:pPr>
            <a:endParaRPr lang="es-ES_tradnl" sz="6200" i="1" dirty="0" smtClean="0">
              <a:latin typeface="Arial" pitchFamily="34" charset="0"/>
              <a:cs typeface="Arial" pitchFamily="34" charset="0"/>
            </a:endParaRPr>
          </a:p>
          <a:p>
            <a:pPr marL="274320" indent="-274320" algn="just" eaLnBrk="1" fontAlgn="auto" hangingPunct="1">
              <a:spcAft>
                <a:spcPts val="0"/>
              </a:spcAft>
              <a:buFontTx/>
              <a:buNone/>
              <a:defRPr/>
            </a:pPr>
            <a:endParaRPr lang="es-ES_tradnl" sz="2400" i="1" dirty="0" smtClean="0">
              <a:latin typeface="Arial" pitchFamily="34" charset="0"/>
              <a:cs typeface="Arial" pitchFamily="34" charset="0"/>
            </a:endParaRPr>
          </a:p>
          <a:p>
            <a:pPr marL="274320" indent="-274320" algn="just" eaLnBrk="1" fontAlgn="auto" hangingPunct="1">
              <a:spcAft>
                <a:spcPts val="0"/>
              </a:spcAft>
              <a:buFontTx/>
              <a:buNone/>
              <a:defRPr/>
            </a:pPr>
            <a:endParaRPr lang="es-ES_tradnl" sz="2400" i="1" dirty="0" smtClean="0">
              <a:latin typeface="Arial" pitchFamily="34" charset="0"/>
              <a:cs typeface="Arial" pitchFamily="34" charset="0"/>
            </a:endParaRPr>
          </a:p>
          <a:p>
            <a:pPr marL="274320" indent="-274320" algn="just" eaLnBrk="1" fontAlgn="auto" hangingPunct="1">
              <a:spcAft>
                <a:spcPts val="0"/>
              </a:spcAft>
              <a:buFontTx/>
              <a:buNone/>
              <a:defRPr/>
            </a:pPr>
            <a:endParaRPr lang="es-ES_tradnl" sz="2400" i="1" dirty="0" smtClean="0">
              <a:latin typeface="Arial" pitchFamily="34" charset="0"/>
              <a:cs typeface="Arial" pitchFamily="34" charset="0"/>
            </a:endParaRPr>
          </a:p>
        </p:txBody>
      </p:sp>
      <p:pic>
        <p:nvPicPr>
          <p:cNvPr id="5" name="Picture 17" descr="EN00319_"/>
          <p:cNvPicPr preferRelativeResize="0">
            <a:picLocks noChangeArrowheads="1" noChangeShapeType="1"/>
          </p:cNvPicPr>
          <p:nvPr/>
        </p:nvPicPr>
        <p:blipFill>
          <a:blip r:embed="rId5" cstate="print"/>
          <a:srcRect/>
          <a:stretch>
            <a:fillRect/>
          </a:stretch>
        </p:blipFill>
        <p:spPr bwMode="auto">
          <a:xfrm>
            <a:off x="251520" y="332656"/>
            <a:ext cx="450850" cy="449263"/>
          </a:xfrm>
          <a:prstGeom prst="rect">
            <a:avLst/>
          </a:prstGeom>
          <a:noFill/>
          <a:ln w="0" algn="in">
            <a:noFill/>
            <a:miter lim="800000"/>
            <a:headEnd/>
            <a:tailEnd/>
          </a:ln>
        </p:spPr>
      </p:pic>
    </p:spTree>
  </p:cSld>
  <p:clrMapOvr>
    <a:masterClrMapping/>
  </p:clrMapOvr>
  <p:transition spd="med">
    <p:wheel spokes="8"/>
    <p:sndAc>
      <p:stSnd>
        <p:snd r:embed="rId2" name="Endlesslove.wav"/>
      </p:stSnd>
    </p:sndAc>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4" cstate="print"/>
          <a:tile tx="0" ty="0" sx="100000" sy="100000" flip="none" algn="tl"/>
        </a:blipFill>
        <a:effectLst/>
      </p:bgPr>
    </p:bg>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2195512" y="260350"/>
            <a:ext cx="4320703" cy="584775"/>
          </a:xfrm>
          <a:prstGeom prst="rect">
            <a:avLst/>
          </a:prstGeom>
          <a:noFill/>
          <a:ln w="9525">
            <a:noFill/>
            <a:miter lim="800000"/>
            <a:headEnd/>
            <a:tailEnd/>
          </a:ln>
        </p:spPr>
        <p:txBody>
          <a:bodyPr wrap="square">
            <a:spAutoFit/>
          </a:bodyPr>
          <a:lstStyle/>
          <a:p>
            <a:pPr algn="ctr" eaLnBrk="0" hangingPunct="0">
              <a:lnSpc>
                <a:spcPct val="80000"/>
              </a:lnSpc>
              <a:spcBef>
                <a:spcPct val="50000"/>
              </a:spcBef>
              <a:buClr>
                <a:srgbClr val="FFFFFF"/>
              </a:buClr>
            </a:pPr>
            <a:r>
              <a:rPr lang="pt-BR" sz="4000" b="1" dirty="0">
                <a:latin typeface="Trebuchet MS" pitchFamily="34" charset="0"/>
              </a:rPr>
              <a:t>ILUSTRACIONES</a:t>
            </a:r>
          </a:p>
        </p:txBody>
      </p:sp>
      <p:pic>
        <p:nvPicPr>
          <p:cNvPr id="140291" name="Picture 9"/>
          <p:cNvPicPr>
            <a:picLocks noChangeAspect="1" noChangeArrowheads="1"/>
          </p:cNvPicPr>
          <p:nvPr/>
        </p:nvPicPr>
        <p:blipFill>
          <a:blip r:embed="rId5" cstate="print"/>
          <a:srcRect/>
          <a:stretch>
            <a:fillRect/>
          </a:stretch>
        </p:blipFill>
        <p:spPr bwMode="auto">
          <a:xfrm>
            <a:off x="250825" y="836613"/>
            <a:ext cx="2239963" cy="4105275"/>
          </a:xfrm>
          <a:prstGeom prst="rect">
            <a:avLst/>
          </a:prstGeom>
          <a:noFill/>
          <a:ln w="9525">
            <a:noFill/>
            <a:miter lim="800000"/>
            <a:headEnd/>
            <a:tailEnd/>
          </a:ln>
        </p:spPr>
      </p:pic>
      <p:pic>
        <p:nvPicPr>
          <p:cNvPr id="15" name="Picture 4" descr="D:\gif animados\analyzing_computer_tv_head_md_wht.gif"/>
          <p:cNvPicPr>
            <a:picLocks noChangeAspect="1" noChangeArrowheads="1" noCrop="1"/>
          </p:cNvPicPr>
          <p:nvPr/>
        </p:nvPicPr>
        <p:blipFill>
          <a:blip r:embed="rId6" cstate="print"/>
          <a:srcRect/>
          <a:stretch>
            <a:fillRect/>
          </a:stretch>
        </p:blipFill>
        <p:spPr bwMode="auto">
          <a:xfrm>
            <a:off x="8178800" y="0"/>
            <a:ext cx="965200" cy="1447800"/>
          </a:xfrm>
          <a:prstGeom prst="rect">
            <a:avLst/>
          </a:prstGeom>
          <a:blipFill dpi="0" rotWithShape="1">
            <a:blip r:embed="rId7" cstate="print"/>
            <a:srcRect/>
            <a:tile tx="0" ty="0" sx="100000" sy="100000" flip="none" algn="tl"/>
          </a:blipFill>
          <a:ln w="9525">
            <a:noFill/>
            <a:miter lim="800000"/>
            <a:headEnd/>
            <a:tailEnd/>
          </a:ln>
        </p:spPr>
      </p:pic>
      <p:sp>
        <p:nvSpPr>
          <p:cNvPr id="13" name="12 Elipse"/>
          <p:cNvSpPr/>
          <p:nvPr/>
        </p:nvSpPr>
        <p:spPr>
          <a:xfrm>
            <a:off x="1763688" y="332656"/>
            <a:ext cx="482352" cy="216024"/>
          </a:xfrm>
          <a:prstGeom prst="ellipse">
            <a:avLst/>
          </a:prstGeom>
          <a:noFill/>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blipFill>
                <a:blip r:embed="rId7"/>
                <a:tile tx="0" ty="0" sx="100000" sy="100000" flip="none" algn="tl"/>
              </a:blipFill>
            </a:endParaRPr>
          </a:p>
        </p:txBody>
      </p:sp>
      <p:pic>
        <p:nvPicPr>
          <p:cNvPr id="140296" name="Imagen 49" descr="C:\DOCUME~1\CASA19~1\CONFIG~1\Temp\msohtmlclip1\01\clip_image001.png"/>
          <p:cNvPicPr>
            <a:picLocks noChangeAspect="1" noChangeArrowheads="1"/>
          </p:cNvPicPr>
          <p:nvPr/>
        </p:nvPicPr>
        <p:blipFill>
          <a:blip r:embed="rId8" cstate="print"/>
          <a:srcRect/>
          <a:stretch>
            <a:fillRect/>
          </a:stretch>
        </p:blipFill>
        <p:spPr bwMode="auto">
          <a:xfrm>
            <a:off x="250825" y="5013325"/>
            <a:ext cx="2257425" cy="876300"/>
          </a:xfrm>
          <a:prstGeom prst="rect">
            <a:avLst/>
          </a:prstGeom>
          <a:noFill/>
          <a:ln w="9525">
            <a:noFill/>
            <a:miter lim="800000"/>
            <a:headEnd/>
            <a:tailEnd/>
          </a:ln>
        </p:spPr>
      </p:pic>
      <p:pic>
        <p:nvPicPr>
          <p:cNvPr id="140297" name="Imagen 3" descr="C:\8991DEE5\BA499C4D-F2BC-4B90-9B24-5BE0224C7B66_pliki\image003.png"/>
          <p:cNvPicPr>
            <a:picLocks noChangeAspect="1" noChangeArrowheads="1"/>
          </p:cNvPicPr>
          <p:nvPr/>
        </p:nvPicPr>
        <p:blipFill>
          <a:blip r:embed="rId9" cstate="print"/>
          <a:srcRect/>
          <a:stretch>
            <a:fillRect/>
          </a:stretch>
        </p:blipFill>
        <p:spPr bwMode="auto">
          <a:xfrm>
            <a:off x="2700338" y="908050"/>
            <a:ext cx="1943100" cy="1562100"/>
          </a:xfrm>
          <a:prstGeom prst="rect">
            <a:avLst/>
          </a:prstGeom>
          <a:noFill/>
          <a:ln w="9525">
            <a:noFill/>
            <a:miter lim="800000"/>
            <a:headEnd/>
            <a:tailEnd/>
          </a:ln>
        </p:spPr>
      </p:pic>
      <p:pic>
        <p:nvPicPr>
          <p:cNvPr id="140298" name="Imagen 1" descr="C:\8991DEE5\BA499C4D-F2BC-4B90-9B24-5BE0224C7B66_pliki\image001.png"/>
          <p:cNvPicPr>
            <a:picLocks noChangeAspect="1" noChangeArrowheads="1"/>
          </p:cNvPicPr>
          <p:nvPr/>
        </p:nvPicPr>
        <p:blipFill>
          <a:blip r:embed="rId10" cstate="print"/>
          <a:srcRect/>
          <a:stretch>
            <a:fillRect/>
          </a:stretch>
        </p:blipFill>
        <p:spPr bwMode="auto">
          <a:xfrm>
            <a:off x="8172450" y="2636838"/>
            <a:ext cx="971550" cy="1079500"/>
          </a:xfrm>
          <a:prstGeom prst="rect">
            <a:avLst/>
          </a:prstGeom>
          <a:noFill/>
          <a:ln w="9525">
            <a:noFill/>
            <a:miter lim="800000"/>
            <a:headEnd/>
            <a:tailEnd/>
          </a:ln>
        </p:spPr>
      </p:pic>
      <p:pic>
        <p:nvPicPr>
          <p:cNvPr id="140299" name="Imagen 2" descr="C:\8991DEE5\BA499C4D-F2BC-4B90-9B24-5BE0224C7B66_pliki\image002.png"/>
          <p:cNvPicPr>
            <a:picLocks noChangeAspect="1" noChangeArrowheads="1"/>
          </p:cNvPicPr>
          <p:nvPr/>
        </p:nvPicPr>
        <p:blipFill>
          <a:blip r:embed="rId11" cstate="print"/>
          <a:srcRect/>
          <a:stretch>
            <a:fillRect/>
          </a:stretch>
        </p:blipFill>
        <p:spPr bwMode="auto">
          <a:xfrm>
            <a:off x="8172450" y="3789363"/>
            <a:ext cx="971550" cy="1079500"/>
          </a:xfrm>
          <a:prstGeom prst="rect">
            <a:avLst/>
          </a:prstGeom>
          <a:noFill/>
          <a:ln w="9525">
            <a:noFill/>
            <a:miter lim="800000"/>
            <a:headEnd/>
            <a:tailEnd/>
          </a:ln>
        </p:spPr>
      </p:pic>
      <p:pic>
        <p:nvPicPr>
          <p:cNvPr id="140300" name="Picture 17" descr="James Gosling 2005.jpg"/>
          <p:cNvPicPr>
            <a:picLocks noChangeAspect="1" noChangeArrowheads="1"/>
          </p:cNvPicPr>
          <p:nvPr/>
        </p:nvPicPr>
        <p:blipFill>
          <a:blip r:embed="rId12" cstate="print"/>
          <a:srcRect/>
          <a:stretch>
            <a:fillRect/>
          </a:stretch>
        </p:blipFill>
        <p:spPr bwMode="auto">
          <a:xfrm>
            <a:off x="4787900" y="908050"/>
            <a:ext cx="1133475" cy="1584325"/>
          </a:xfrm>
          <a:prstGeom prst="rect">
            <a:avLst/>
          </a:prstGeom>
          <a:noFill/>
          <a:ln w="9525">
            <a:noFill/>
            <a:miter lim="800000"/>
            <a:headEnd/>
            <a:tailEnd/>
          </a:ln>
        </p:spPr>
      </p:pic>
      <p:pic>
        <p:nvPicPr>
          <p:cNvPr id="140301" name="Picture 18" descr="EntrevistaA"/>
          <p:cNvPicPr>
            <a:picLocks noChangeAspect="1" noChangeArrowheads="1"/>
          </p:cNvPicPr>
          <p:nvPr/>
        </p:nvPicPr>
        <p:blipFill>
          <a:blip r:embed="rId13" cstate="print"/>
          <a:srcRect/>
          <a:stretch>
            <a:fillRect/>
          </a:stretch>
        </p:blipFill>
        <p:spPr bwMode="auto">
          <a:xfrm>
            <a:off x="6011863" y="908050"/>
            <a:ext cx="1081087" cy="1584325"/>
          </a:xfrm>
          <a:prstGeom prst="rect">
            <a:avLst/>
          </a:prstGeom>
          <a:noFill/>
          <a:ln w="9525">
            <a:noFill/>
            <a:miter lim="800000"/>
            <a:headEnd/>
            <a:tailEnd/>
          </a:ln>
        </p:spPr>
      </p:pic>
      <p:pic>
        <p:nvPicPr>
          <p:cNvPr id="140302" name="Picture 19" descr="@JAVA"/>
          <p:cNvPicPr>
            <a:picLocks noChangeAspect="1" noChangeArrowheads="1"/>
          </p:cNvPicPr>
          <p:nvPr/>
        </p:nvPicPr>
        <p:blipFill>
          <a:blip r:embed="rId14" cstate="print"/>
          <a:srcRect/>
          <a:stretch>
            <a:fillRect/>
          </a:stretch>
        </p:blipFill>
        <p:spPr bwMode="auto">
          <a:xfrm>
            <a:off x="8172450" y="1484313"/>
            <a:ext cx="971550" cy="1081087"/>
          </a:xfrm>
          <a:prstGeom prst="rect">
            <a:avLst/>
          </a:prstGeom>
          <a:noFill/>
          <a:ln w="9525">
            <a:noFill/>
            <a:miter lim="800000"/>
            <a:headEnd/>
            <a:tailEnd/>
          </a:ln>
        </p:spPr>
      </p:pic>
      <p:pic>
        <p:nvPicPr>
          <p:cNvPr id="140303" name="il_fi" descr="google-james-gosling"/>
          <p:cNvPicPr>
            <a:picLocks noChangeAspect="1" noChangeArrowheads="1"/>
          </p:cNvPicPr>
          <p:nvPr/>
        </p:nvPicPr>
        <p:blipFill>
          <a:blip r:embed="rId15" cstate="print"/>
          <a:srcRect/>
          <a:stretch>
            <a:fillRect/>
          </a:stretch>
        </p:blipFill>
        <p:spPr bwMode="auto">
          <a:xfrm>
            <a:off x="8172450" y="4941888"/>
            <a:ext cx="971550" cy="1366837"/>
          </a:xfrm>
          <a:prstGeom prst="rect">
            <a:avLst/>
          </a:prstGeom>
          <a:noFill/>
          <a:ln w="9525">
            <a:noFill/>
            <a:miter lim="800000"/>
            <a:headEnd/>
            <a:tailEnd/>
          </a:ln>
        </p:spPr>
      </p:pic>
      <p:pic>
        <p:nvPicPr>
          <p:cNvPr id="140304" name="Picture 22" descr="cmap"/>
          <p:cNvPicPr>
            <a:picLocks noChangeAspect="1" noChangeArrowheads="1"/>
          </p:cNvPicPr>
          <p:nvPr/>
        </p:nvPicPr>
        <p:blipFill>
          <a:blip r:embed="rId16" cstate="print"/>
          <a:srcRect/>
          <a:stretch>
            <a:fillRect/>
          </a:stretch>
        </p:blipFill>
        <p:spPr bwMode="auto">
          <a:xfrm>
            <a:off x="323850" y="5949950"/>
            <a:ext cx="1000125" cy="762000"/>
          </a:xfrm>
          <a:prstGeom prst="rect">
            <a:avLst/>
          </a:prstGeom>
          <a:noFill/>
          <a:ln w="9525">
            <a:noFill/>
            <a:miter lim="800000"/>
            <a:headEnd/>
            <a:tailEnd/>
          </a:ln>
        </p:spPr>
      </p:pic>
      <p:pic>
        <p:nvPicPr>
          <p:cNvPr id="140305" name="Picture 23" descr="SERVICIO"/>
          <p:cNvPicPr>
            <a:picLocks noChangeAspect="1" noChangeArrowheads="1"/>
          </p:cNvPicPr>
          <p:nvPr/>
        </p:nvPicPr>
        <p:blipFill>
          <a:blip r:embed="rId17" cstate="print"/>
          <a:srcRect/>
          <a:stretch>
            <a:fillRect/>
          </a:stretch>
        </p:blipFill>
        <p:spPr bwMode="auto">
          <a:xfrm>
            <a:off x="2700338" y="2565400"/>
            <a:ext cx="1943100" cy="1295400"/>
          </a:xfrm>
          <a:prstGeom prst="rect">
            <a:avLst/>
          </a:prstGeom>
          <a:noFill/>
          <a:ln w="9525">
            <a:noFill/>
            <a:miter lim="800000"/>
            <a:headEnd/>
            <a:tailEnd/>
          </a:ln>
        </p:spPr>
      </p:pic>
      <p:pic>
        <p:nvPicPr>
          <p:cNvPr id="140306" name="BLOGGER_PHOTO_ID_5534078836193530530" descr="http://2.bp.blogspot.com/_q6aq35hYRW4/TMz_YXZSkqI/AAAAAAAAA5A/kIECmLME_y0/s320/java+access.png">
            <a:hlinkClick r:id="rId18"/>
          </p:cNvPr>
          <p:cNvPicPr>
            <a:picLocks noChangeAspect="1" noChangeArrowheads="1"/>
          </p:cNvPicPr>
          <p:nvPr/>
        </p:nvPicPr>
        <p:blipFill>
          <a:blip r:embed="rId19" cstate="print"/>
          <a:srcRect/>
          <a:stretch>
            <a:fillRect/>
          </a:stretch>
        </p:blipFill>
        <p:spPr bwMode="auto">
          <a:xfrm>
            <a:off x="2700338" y="3933825"/>
            <a:ext cx="1943100" cy="1295400"/>
          </a:xfrm>
          <a:prstGeom prst="rect">
            <a:avLst/>
          </a:prstGeom>
          <a:noFill/>
          <a:ln w="9525">
            <a:noFill/>
            <a:miter lim="800000"/>
            <a:headEnd/>
            <a:tailEnd/>
          </a:ln>
        </p:spPr>
      </p:pic>
      <p:pic>
        <p:nvPicPr>
          <p:cNvPr id="140307" name="Imagen 4" descr="http://www.monografias.com/trabajos/java/Image154.gif"/>
          <p:cNvPicPr>
            <a:picLocks noChangeAspect="1" noChangeArrowheads="1"/>
          </p:cNvPicPr>
          <p:nvPr/>
        </p:nvPicPr>
        <p:blipFill>
          <a:blip r:embed="rId20" cstate="print"/>
          <a:srcRect/>
          <a:stretch>
            <a:fillRect/>
          </a:stretch>
        </p:blipFill>
        <p:spPr bwMode="auto">
          <a:xfrm>
            <a:off x="4787900" y="2565400"/>
            <a:ext cx="2225675" cy="1982788"/>
          </a:xfrm>
          <a:prstGeom prst="rect">
            <a:avLst/>
          </a:prstGeom>
          <a:noFill/>
          <a:ln w="9525">
            <a:noFill/>
            <a:miter lim="800000"/>
            <a:headEnd/>
            <a:tailEnd/>
          </a:ln>
        </p:spPr>
      </p:pic>
      <p:pic>
        <p:nvPicPr>
          <p:cNvPr id="140308" name="Imagen 6" descr="http://www.monografias.com/trabajos/java/Image156.gif"/>
          <p:cNvPicPr>
            <a:picLocks noChangeAspect="1" noChangeArrowheads="1"/>
          </p:cNvPicPr>
          <p:nvPr/>
        </p:nvPicPr>
        <p:blipFill>
          <a:blip r:embed="rId21" cstate="print"/>
          <a:srcRect/>
          <a:stretch>
            <a:fillRect/>
          </a:stretch>
        </p:blipFill>
        <p:spPr bwMode="auto">
          <a:xfrm>
            <a:off x="2700338" y="5300663"/>
            <a:ext cx="1943100" cy="1368425"/>
          </a:xfrm>
          <a:prstGeom prst="rect">
            <a:avLst/>
          </a:prstGeom>
          <a:blipFill dpi="0" rotWithShape="1">
            <a:blip r:embed="rId22" cstate="print"/>
            <a:srcRect/>
            <a:stretch>
              <a:fillRect/>
            </a:stretch>
          </a:blipFill>
          <a:ln w="9525">
            <a:noFill/>
            <a:miter lim="800000"/>
            <a:headEnd/>
            <a:tailEnd/>
          </a:ln>
        </p:spPr>
      </p:pic>
      <p:pic>
        <p:nvPicPr>
          <p:cNvPr id="140309" name="Imagen 8" descr="http://www.monografias.com/trabajos/java/Image158.gif"/>
          <p:cNvPicPr>
            <a:picLocks noChangeAspect="1" noChangeArrowheads="1"/>
          </p:cNvPicPr>
          <p:nvPr/>
        </p:nvPicPr>
        <p:blipFill>
          <a:blip r:embed="rId23" cstate="print"/>
          <a:srcRect/>
          <a:stretch>
            <a:fillRect/>
          </a:stretch>
        </p:blipFill>
        <p:spPr bwMode="auto">
          <a:xfrm>
            <a:off x="4787900" y="4581525"/>
            <a:ext cx="2341563" cy="1943100"/>
          </a:xfrm>
          <a:prstGeom prst="rect">
            <a:avLst/>
          </a:prstGeom>
          <a:noFill/>
          <a:ln w="9525">
            <a:noFill/>
            <a:miter lim="800000"/>
            <a:headEnd/>
            <a:tailEnd/>
          </a:ln>
        </p:spPr>
      </p:pic>
    </p:spTree>
  </p:cSld>
  <p:clrMapOvr>
    <a:masterClrMapping/>
  </p:clrMapOvr>
  <p:transition spd="med">
    <p:wheel spokes="8"/>
    <p:sndAc>
      <p:stSnd>
        <p:snd r:embed="rId3" name="Endlesslov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elandroidelibre.com/wp-content/uploads/2011/05/java-android.jpg"/>
          <p:cNvPicPr>
            <a:picLocks noChangeAspect="1" noChangeArrowheads="1"/>
          </p:cNvPicPr>
          <p:nvPr/>
        </p:nvPicPr>
        <p:blipFill>
          <a:blip r:embed="rId3" cstate="print"/>
          <a:srcRect/>
          <a:stretch>
            <a:fillRect/>
          </a:stretch>
        </p:blipFill>
        <p:spPr bwMode="auto">
          <a:xfrm>
            <a:off x="3419872" y="1844824"/>
            <a:ext cx="2376264" cy="3024336"/>
          </a:xfrm>
          <a:prstGeom prst="rect">
            <a:avLst/>
          </a:prstGeom>
          <a:noFill/>
          <a:ln w="38100">
            <a:solidFill>
              <a:schemeClr val="tx1"/>
            </a:solidFill>
          </a:ln>
        </p:spPr>
      </p:pic>
      <p:pic>
        <p:nvPicPr>
          <p:cNvPr id="30724" name="Picture 4" descr="http://www.ceintec.com/curso_tutorial_de_excel_xp_avanzado_online_a_distancia_por_internet_on_line_3992755.jpg"/>
          <p:cNvPicPr>
            <a:picLocks noChangeAspect="1" noChangeArrowheads="1"/>
          </p:cNvPicPr>
          <p:nvPr/>
        </p:nvPicPr>
        <p:blipFill>
          <a:blip r:embed="rId4" cstate="print"/>
          <a:srcRect/>
          <a:stretch>
            <a:fillRect/>
          </a:stretch>
        </p:blipFill>
        <p:spPr bwMode="auto">
          <a:xfrm>
            <a:off x="7668344" y="260648"/>
            <a:ext cx="1224136" cy="1224136"/>
          </a:xfrm>
          <a:prstGeom prst="rect">
            <a:avLst/>
          </a:prstGeom>
          <a:noFill/>
          <a:ln w="38100">
            <a:solidFill>
              <a:schemeClr val="tx1"/>
            </a:solidFill>
          </a:ln>
        </p:spPr>
      </p:pic>
      <p:pic>
        <p:nvPicPr>
          <p:cNvPr id="30726" name="Picture 6" descr="MobilForms Mobile Sync Server Architecture">
            <a:hlinkClick r:id="rId5"/>
          </p:cNvPr>
          <p:cNvPicPr>
            <a:picLocks noChangeAspect="1" noChangeArrowheads="1"/>
          </p:cNvPicPr>
          <p:nvPr/>
        </p:nvPicPr>
        <p:blipFill>
          <a:blip r:embed="rId6" cstate="print"/>
          <a:srcRect/>
          <a:stretch>
            <a:fillRect/>
          </a:stretch>
        </p:blipFill>
        <p:spPr bwMode="auto">
          <a:xfrm>
            <a:off x="7668344" y="5373216"/>
            <a:ext cx="1224136" cy="1224136"/>
          </a:xfrm>
          <a:prstGeom prst="rect">
            <a:avLst/>
          </a:prstGeom>
          <a:noFill/>
          <a:ln w="25400">
            <a:solidFill>
              <a:schemeClr val="tx1"/>
            </a:solidFill>
          </a:ln>
        </p:spPr>
      </p:pic>
      <p:pic>
        <p:nvPicPr>
          <p:cNvPr id="30728" name="Picture 8" descr="http://www.farandsoft.com/images/OrdersCE_1.jpg"/>
          <p:cNvPicPr>
            <a:picLocks noChangeAspect="1" noChangeArrowheads="1"/>
          </p:cNvPicPr>
          <p:nvPr/>
        </p:nvPicPr>
        <p:blipFill>
          <a:blip r:embed="rId7" cstate="print"/>
          <a:srcRect/>
          <a:stretch>
            <a:fillRect/>
          </a:stretch>
        </p:blipFill>
        <p:spPr bwMode="auto">
          <a:xfrm>
            <a:off x="7668344" y="1772816"/>
            <a:ext cx="1224136" cy="1179215"/>
          </a:xfrm>
          <a:prstGeom prst="rect">
            <a:avLst/>
          </a:prstGeom>
          <a:noFill/>
          <a:ln w="25400">
            <a:solidFill>
              <a:schemeClr val="tx1"/>
            </a:solidFill>
          </a:ln>
        </p:spPr>
      </p:pic>
      <p:pic>
        <p:nvPicPr>
          <p:cNvPr id="30730" name="Picture 10" descr="http://appdeveloper.intel.com/sites/files/AirSqlLite.jpg"/>
          <p:cNvPicPr>
            <a:picLocks noChangeAspect="1" noChangeArrowheads="1"/>
          </p:cNvPicPr>
          <p:nvPr/>
        </p:nvPicPr>
        <p:blipFill>
          <a:blip r:embed="rId8" cstate="print"/>
          <a:srcRect/>
          <a:stretch>
            <a:fillRect/>
          </a:stretch>
        </p:blipFill>
        <p:spPr bwMode="auto">
          <a:xfrm>
            <a:off x="7668344" y="3645024"/>
            <a:ext cx="1224136" cy="1224136"/>
          </a:xfrm>
          <a:prstGeom prst="rect">
            <a:avLst/>
          </a:prstGeom>
          <a:noFill/>
          <a:ln w="25400">
            <a:solidFill>
              <a:schemeClr val="tx1"/>
            </a:solidFill>
          </a:ln>
        </p:spPr>
      </p:pic>
      <p:pic>
        <p:nvPicPr>
          <p:cNvPr id="30732" name="Picture 12" descr="http://i.i.com.com/cnwk.1d/i/bto/20090105/HP_Firebird_4_610x327.jpg"/>
          <p:cNvPicPr>
            <a:picLocks noChangeAspect="1" noChangeArrowheads="1"/>
          </p:cNvPicPr>
          <p:nvPr/>
        </p:nvPicPr>
        <p:blipFill>
          <a:blip r:embed="rId9" cstate="print"/>
          <a:srcRect/>
          <a:stretch>
            <a:fillRect/>
          </a:stretch>
        </p:blipFill>
        <p:spPr bwMode="auto">
          <a:xfrm>
            <a:off x="5652120" y="5373216"/>
            <a:ext cx="1259632" cy="1224136"/>
          </a:xfrm>
          <a:prstGeom prst="rect">
            <a:avLst/>
          </a:prstGeom>
          <a:noFill/>
          <a:ln w="25400">
            <a:solidFill>
              <a:schemeClr val="tx1"/>
            </a:solidFill>
          </a:ln>
        </p:spPr>
      </p:pic>
      <p:pic>
        <p:nvPicPr>
          <p:cNvPr id="30734" name="Picture 14" descr="http://www.cmswire.com/images/2010-03_Oracle-ECM-vision.jpg"/>
          <p:cNvPicPr>
            <a:picLocks noChangeAspect="1" noChangeArrowheads="1"/>
          </p:cNvPicPr>
          <p:nvPr/>
        </p:nvPicPr>
        <p:blipFill>
          <a:blip r:embed="rId10" cstate="print"/>
          <a:srcRect/>
          <a:stretch>
            <a:fillRect/>
          </a:stretch>
        </p:blipFill>
        <p:spPr bwMode="auto">
          <a:xfrm>
            <a:off x="4067944" y="5301208"/>
            <a:ext cx="1224136" cy="1224136"/>
          </a:xfrm>
          <a:prstGeom prst="rect">
            <a:avLst/>
          </a:prstGeom>
          <a:noFill/>
          <a:ln w="25400">
            <a:solidFill>
              <a:schemeClr val="tx1"/>
            </a:solidFill>
          </a:ln>
        </p:spPr>
      </p:pic>
      <p:pic>
        <p:nvPicPr>
          <p:cNvPr id="30736" name="Picture 16" descr="http://www.oracleyyo.com/media/blogs/oracleyyo/ArchivosBlog/Imagenes/iron-man-2-wallpaper-1024x768.jpg"/>
          <p:cNvPicPr>
            <a:picLocks noChangeAspect="1" noChangeArrowheads="1"/>
          </p:cNvPicPr>
          <p:nvPr/>
        </p:nvPicPr>
        <p:blipFill>
          <a:blip r:embed="rId11" cstate="print"/>
          <a:srcRect/>
          <a:stretch>
            <a:fillRect/>
          </a:stretch>
        </p:blipFill>
        <p:spPr bwMode="auto">
          <a:xfrm>
            <a:off x="2123728" y="5301208"/>
            <a:ext cx="1296144" cy="1296144"/>
          </a:xfrm>
          <a:prstGeom prst="rect">
            <a:avLst/>
          </a:prstGeom>
          <a:noFill/>
          <a:ln w="25400">
            <a:solidFill>
              <a:schemeClr val="tx1"/>
            </a:solidFill>
          </a:ln>
        </p:spPr>
      </p:pic>
      <p:pic>
        <p:nvPicPr>
          <p:cNvPr id="30738" name="Picture 18" descr="http://1.bp.blogspot.com/-_nE-QDpw6-A/Tf0WR7GEpoI/AAAAAAAAAeo/RtvJRI-Jadg/s1600/icono+access.gif"/>
          <p:cNvPicPr>
            <a:picLocks noChangeAspect="1" noChangeArrowheads="1"/>
          </p:cNvPicPr>
          <p:nvPr/>
        </p:nvPicPr>
        <p:blipFill>
          <a:blip r:embed="rId12" cstate="print"/>
          <a:srcRect/>
          <a:stretch>
            <a:fillRect/>
          </a:stretch>
        </p:blipFill>
        <p:spPr bwMode="auto">
          <a:xfrm>
            <a:off x="179512" y="3789040"/>
            <a:ext cx="1296144" cy="1224136"/>
          </a:xfrm>
          <a:prstGeom prst="rect">
            <a:avLst/>
          </a:prstGeom>
          <a:noFill/>
          <a:ln w="25400">
            <a:solidFill>
              <a:schemeClr val="tx1"/>
            </a:solidFill>
          </a:ln>
        </p:spPr>
      </p:pic>
      <p:pic>
        <p:nvPicPr>
          <p:cNvPr id="30740" name="Picture 20" descr="http://www.accesspasswordrecovery.us/accesspasswordrecovery/images/5.JPG"/>
          <p:cNvPicPr>
            <a:picLocks noChangeAspect="1" noChangeArrowheads="1"/>
          </p:cNvPicPr>
          <p:nvPr/>
        </p:nvPicPr>
        <p:blipFill>
          <a:blip r:embed="rId13" cstate="print"/>
          <a:srcRect/>
          <a:stretch>
            <a:fillRect/>
          </a:stretch>
        </p:blipFill>
        <p:spPr bwMode="auto">
          <a:xfrm>
            <a:off x="251520" y="5301208"/>
            <a:ext cx="1296144" cy="1224136"/>
          </a:xfrm>
          <a:prstGeom prst="rect">
            <a:avLst/>
          </a:prstGeom>
          <a:noFill/>
          <a:ln w="25400">
            <a:solidFill>
              <a:schemeClr val="tx1"/>
            </a:solidFill>
          </a:ln>
        </p:spPr>
      </p:pic>
      <p:pic>
        <p:nvPicPr>
          <p:cNvPr id="30742" name="Picture 22" descr="http://4.bp.blogspot.com/_c1x5Y1LbVLA/TNxkZ4Fla_I/AAAAAAAAANQ/imfizTby-7U/s1600/ingeniero.jpg"/>
          <p:cNvPicPr>
            <a:picLocks noChangeAspect="1" noChangeArrowheads="1"/>
          </p:cNvPicPr>
          <p:nvPr/>
        </p:nvPicPr>
        <p:blipFill>
          <a:blip r:embed="rId14" cstate="print"/>
          <a:srcRect/>
          <a:stretch>
            <a:fillRect/>
          </a:stretch>
        </p:blipFill>
        <p:spPr bwMode="auto">
          <a:xfrm>
            <a:off x="1763688" y="1844824"/>
            <a:ext cx="1368152" cy="1440161"/>
          </a:xfrm>
          <a:prstGeom prst="rect">
            <a:avLst/>
          </a:prstGeom>
          <a:noFill/>
          <a:ln w="25400">
            <a:solidFill>
              <a:schemeClr val="tx1"/>
            </a:solidFill>
          </a:ln>
        </p:spPr>
      </p:pic>
      <p:pic>
        <p:nvPicPr>
          <p:cNvPr id="30744" name="Picture 24" descr="http://www.celecus.com/files/images/logo-mysql.jpg"/>
          <p:cNvPicPr>
            <a:picLocks noChangeAspect="1" noChangeArrowheads="1"/>
          </p:cNvPicPr>
          <p:nvPr/>
        </p:nvPicPr>
        <p:blipFill>
          <a:blip r:embed="rId15" cstate="print"/>
          <a:srcRect/>
          <a:stretch>
            <a:fillRect/>
          </a:stretch>
        </p:blipFill>
        <p:spPr bwMode="auto">
          <a:xfrm>
            <a:off x="251520" y="188640"/>
            <a:ext cx="1296144" cy="1286992"/>
          </a:xfrm>
          <a:prstGeom prst="rect">
            <a:avLst/>
          </a:prstGeom>
          <a:noFill/>
          <a:ln w="25400">
            <a:solidFill>
              <a:schemeClr val="tx1"/>
            </a:solidFill>
          </a:ln>
        </p:spPr>
      </p:pic>
      <p:pic>
        <p:nvPicPr>
          <p:cNvPr id="30746" name="Picture 26" descr="http://www.aratrain.com.mx/imgs/foxpro.jpg"/>
          <p:cNvPicPr>
            <a:picLocks noChangeAspect="1" noChangeArrowheads="1"/>
          </p:cNvPicPr>
          <p:nvPr/>
        </p:nvPicPr>
        <p:blipFill>
          <a:blip r:embed="rId16" cstate="print"/>
          <a:srcRect/>
          <a:stretch>
            <a:fillRect/>
          </a:stretch>
        </p:blipFill>
        <p:spPr bwMode="auto">
          <a:xfrm>
            <a:off x="179512" y="1916832"/>
            <a:ext cx="1296144" cy="1243212"/>
          </a:xfrm>
          <a:prstGeom prst="rect">
            <a:avLst/>
          </a:prstGeom>
          <a:noFill/>
          <a:ln w="25400">
            <a:solidFill>
              <a:schemeClr val="tx1"/>
            </a:solidFill>
          </a:ln>
        </p:spPr>
      </p:pic>
      <p:pic>
        <p:nvPicPr>
          <p:cNvPr id="30748" name="Picture 28" descr="http://blogs.msdn.com/blogfiles/davedev/WindowsLiveWriter/MicrosoftSQLServer2008releaseddownloadit_895C/SqlServer2008Released_e04bf288-0ebb-4baf-b50c-ea4b8e8d99f1.png"/>
          <p:cNvPicPr>
            <a:picLocks noChangeAspect="1" noChangeArrowheads="1"/>
          </p:cNvPicPr>
          <p:nvPr/>
        </p:nvPicPr>
        <p:blipFill>
          <a:blip r:embed="rId17" cstate="print"/>
          <a:srcRect/>
          <a:stretch>
            <a:fillRect/>
          </a:stretch>
        </p:blipFill>
        <p:spPr bwMode="auto">
          <a:xfrm>
            <a:off x="2051720" y="188640"/>
            <a:ext cx="1656184" cy="1242864"/>
          </a:xfrm>
          <a:prstGeom prst="rect">
            <a:avLst/>
          </a:prstGeom>
          <a:noFill/>
          <a:ln w="25400">
            <a:solidFill>
              <a:schemeClr val="tx1"/>
            </a:solidFill>
          </a:ln>
        </p:spPr>
      </p:pic>
      <p:pic>
        <p:nvPicPr>
          <p:cNvPr id="30750" name="Picture 30" descr="http://4.bp.blogspot.com/-sZBtngS6KsU/TcBXgBQ-wZI/AAAAAAAAACM/YWaxxFsUmjM/s1600/Cc917535.70remot1_big%2528l%253Den-us%2529.gif"/>
          <p:cNvPicPr>
            <a:picLocks noChangeAspect="1" noChangeArrowheads="1"/>
          </p:cNvPicPr>
          <p:nvPr/>
        </p:nvPicPr>
        <p:blipFill>
          <a:blip r:embed="rId18" cstate="print"/>
          <a:srcRect/>
          <a:stretch>
            <a:fillRect/>
          </a:stretch>
        </p:blipFill>
        <p:spPr bwMode="auto">
          <a:xfrm>
            <a:off x="3995936" y="188640"/>
            <a:ext cx="1656183" cy="1224533"/>
          </a:xfrm>
          <a:prstGeom prst="rect">
            <a:avLst/>
          </a:prstGeom>
          <a:noFill/>
          <a:ln w="25400">
            <a:solidFill>
              <a:schemeClr val="tx1"/>
            </a:solidFill>
          </a:ln>
        </p:spPr>
      </p:pic>
      <p:pic>
        <p:nvPicPr>
          <p:cNvPr id="30752" name="Picture 32" descr="http://www.ontrackdatarecovery.es/images/special/sql-2.jpg"/>
          <p:cNvPicPr>
            <a:picLocks noChangeAspect="1" noChangeArrowheads="1"/>
          </p:cNvPicPr>
          <p:nvPr/>
        </p:nvPicPr>
        <p:blipFill>
          <a:blip r:embed="rId19" cstate="print"/>
          <a:srcRect/>
          <a:stretch>
            <a:fillRect/>
          </a:stretch>
        </p:blipFill>
        <p:spPr bwMode="auto">
          <a:xfrm>
            <a:off x="5940152" y="1844824"/>
            <a:ext cx="1368152" cy="1484413"/>
          </a:xfrm>
          <a:prstGeom prst="rect">
            <a:avLst/>
          </a:prstGeom>
          <a:noFill/>
          <a:ln w="25400">
            <a:solidFill>
              <a:schemeClr val="tx1"/>
            </a:solidFill>
          </a:ln>
        </p:spPr>
      </p:pic>
      <p:pic>
        <p:nvPicPr>
          <p:cNvPr id="30754" name="Picture 34" descr="http://www2006.org/programme/files/xhtml/3531/3531-kals-xhtml/concept_sqlinjection_smaller.png"/>
          <p:cNvPicPr>
            <a:picLocks noChangeAspect="1" noChangeArrowheads="1"/>
          </p:cNvPicPr>
          <p:nvPr/>
        </p:nvPicPr>
        <p:blipFill>
          <a:blip r:embed="rId20" cstate="print"/>
          <a:srcRect/>
          <a:stretch>
            <a:fillRect/>
          </a:stretch>
        </p:blipFill>
        <p:spPr bwMode="auto">
          <a:xfrm>
            <a:off x="5940152" y="3429000"/>
            <a:ext cx="1368152" cy="1440160"/>
          </a:xfrm>
          <a:prstGeom prst="rect">
            <a:avLst/>
          </a:prstGeom>
          <a:noFill/>
          <a:ln w="25400">
            <a:solidFill>
              <a:schemeClr val="tx1"/>
            </a:solidFill>
          </a:ln>
        </p:spPr>
      </p:pic>
      <p:pic>
        <p:nvPicPr>
          <p:cNvPr id="30756" name="Picture 36" descr="http://static.classora.com/files/uploads/images/entries/516049/main.jpg"/>
          <p:cNvPicPr>
            <a:picLocks noChangeAspect="1" noChangeArrowheads="1"/>
          </p:cNvPicPr>
          <p:nvPr/>
        </p:nvPicPr>
        <p:blipFill>
          <a:blip r:embed="rId21" cstate="print"/>
          <a:srcRect/>
          <a:stretch>
            <a:fillRect/>
          </a:stretch>
        </p:blipFill>
        <p:spPr bwMode="auto">
          <a:xfrm>
            <a:off x="5796136" y="188640"/>
            <a:ext cx="1584176" cy="1256928"/>
          </a:xfrm>
          <a:prstGeom prst="rect">
            <a:avLst/>
          </a:prstGeom>
          <a:noFill/>
          <a:ln w="25400">
            <a:solidFill>
              <a:schemeClr val="tx1"/>
            </a:solidFill>
          </a:ln>
        </p:spPr>
      </p:pic>
      <p:pic>
        <p:nvPicPr>
          <p:cNvPr id="30758" name="Picture 38" descr="http://noesis.net.au/main/development_files/istock_000006387526xsmall.jpg"/>
          <p:cNvPicPr>
            <a:picLocks noChangeAspect="1" noChangeArrowheads="1"/>
          </p:cNvPicPr>
          <p:nvPr/>
        </p:nvPicPr>
        <p:blipFill>
          <a:blip r:embed="rId22" cstate="print"/>
          <a:srcRect/>
          <a:stretch>
            <a:fillRect/>
          </a:stretch>
        </p:blipFill>
        <p:spPr bwMode="auto">
          <a:xfrm>
            <a:off x="1763688" y="3429000"/>
            <a:ext cx="1368152" cy="1440160"/>
          </a:xfrm>
          <a:prstGeom prst="rect">
            <a:avLst/>
          </a:prstGeom>
          <a:noFill/>
          <a:ln w="25400">
            <a:solidFill>
              <a:schemeClr val="tx1"/>
            </a:solidFill>
          </a:ln>
        </p:spPr>
      </p:pic>
    </p:spTree>
  </p:cSld>
  <p:clrMapOvr>
    <a:masterClrMapping/>
  </p:clrMapOvr>
  <p:transition spd="med">
    <p:wheel spokes="8"/>
    <p:sndAc>
      <p:stSnd>
        <p:snd r:embed="rId2" name="Endlesslove.wav"/>
      </p:stSnd>
    </p:sndAc>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8"/>
          <p:cNvGrpSpPr>
            <a:grpSpLocks/>
          </p:cNvGrpSpPr>
          <p:nvPr/>
        </p:nvGrpSpPr>
        <p:grpSpPr bwMode="auto">
          <a:xfrm>
            <a:off x="323528" y="260648"/>
            <a:ext cx="8150225" cy="1425575"/>
            <a:chOff x="106769707" y="106860975"/>
            <a:chExt cx="8150939" cy="1426035"/>
          </a:xfrm>
        </p:grpSpPr>
        <p:grpSp>
          <p:nvGrpSpPr>
            <p:cNvPr id="8" name="Group 79"/>
            <p:cNvGrpSpPr>
              <a:grpSpLocks/>
            </p:cNvGrpSpPr>
            <p:nvPr/>
          </p:nvGrpSpPr>
          <p:grpSpPr bwMode="auto">
            <a:xfrm>
              <a:off x="106769707" y="106960979"/>
              <a:ext cx="1335764" cy="1251606"/>
              <a:chOff x="106769707" y="106960979"/>
              <a:chExt cx="1335764" cy="1251606"/>
            </a:xfrm>
          </p:grpSpPr>
          <p:sp>
            <p:nvSpPr>
              <p:cNvPr id="2128" name="Rectangle 80" hidden="1"/>
              <p:cNvSpPr>
                <a:spLocks noChangeArrowheads="1" noChangeShapeType="1"/>
              </p:cNvSpPr>
              <p:nvPr/>
            </p:nvSpPr>
            <p:spPr bwMode="auto">
              <a:xfrm>
                <a:off x="106769707" y="106960979"/>
                <a:ext cx="1335764" cy="1251606"/>
              </a:xfrm>
              <a:prstGeom prst="rect">
                <a:avLst/>
              </a:prstGeom>
              <a:no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129" name="Rectangle 81"/>
              <p:cNvSpPr>
                <a:spLocks noChangeArrowheads="1" noChangeShapeType="1"/>
              </p:cNvSpPr>
              <p:nvPr/>
            </p:nvSpPr>
            <p:spPr bwMode="auto">
              <a:xfrm>
                <a:off x="107302331" y="107486818"/>
                <a:ext cx="803140" cy="725767"/>
              </a:xfrm>
              <a:prstGeom prst="rect">
                <a:avLst/>
              </a:prstGeom>
              <a:gradFill rotWithShape="1">
                <a:gsLst>
                  <a:gs pos="0">
                    <a:srgbClr val="FFCC00"/>
                  </a:gs>
                  <a:gs pos="100000">
                    <a:srgbClr val="FFFFFF"/>
                  </a:gs>
                </a:gsLst>
                <a:lin ang="2700000" scaled="1"/>
              </a:gra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130" name="Rectangle 82"/>
              <p:cNvSpPr>
                <a:spLocks noChangeArrowheads="1" noChangeShapeType="1"/>
              </p:cNvSpPr>
              <p:nvPr/>
            </p:nvSpPr>
            <p:spPr bwMode="auto">
              <a:xfrm>
                <a:off x="107042667" y="106960979"/>
                <a:ext cx="635818" cy="544322"/>
              </a:xfrm>
              <a:prstGeom prst="rect">
                <a:avLst/>
              </a:prstGeom>
              <a:gradFill rotWithShape="1">
                <a:gsLst>
                  <a:gs pos="0">
                    <a:srgbClr val="0000FF"/>
                  </a:gs>
                  <a:gs pos="100000">
                    <a:srgbClr val="FFFFFF"/>
                  </a:gs>
                </a:gsLst>
                <a:lin ang="18900000" scaled="1"/>
              </a:gra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131" name="Rectangle 83"/>
              <p:cNvSpPr>
                <a:spLocks noChangeArrowheads="1" noChangeShapeType="1"/>
              </p:cNvSpPr>
              <p:nvPr/>
            </p:nvSpPr>
            <p:spPr bwMode="auto">
              <a:xfrm>
                <a:off x="106769707" y="107433943"/>
                <a:ext cx="535420" cy="483841"/>
              </a:xfrm>
              <a:prstGeom prst="rect">
                <a:avLst/>
              </a:prstGeom>
              <a:gradFill rotWithShape="1">
                <a:gsLst>
                  <a:gs pos="0">
                    <a:srgbClr val="FFFFFF"/>
                  </a:gs>
                  <a:gs pos="100000">
                    <a:srgbClr val="FF0000"/>
                  </a:gs>
                </a:gsLst>
                <a:lin ang="18900000" scaled="1"/>
              </a:gra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grpSp>
        <p:sp>
          <p:nvSpPr>
            <p:cNvPr id="2132" name="Line 84"/>
            <p:cNvSpPr>
              <a:spLocks noChangeShapeType="1"/>
            </p:cNvSpPr>
            <p:nvPr/>
          </p:nvSpPr>
          <p:spPr bwMode="auto">
            <a:xfrm flipH="1">
              <a:off x="107767966" y="106860975"/>
              <a:ext cx="4" cy="1426035"/>
            </a:xfrm>
            <a:prstGeom prst="line">
              <a:avLst/>
            </a:prstGeom>
            <a:noFill/>
            <a:ln w="762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133" name="Line 85"/>
            <p:cNvSpPr>
              <a:spLocks noChangeShapeType="1"/>
            </p:cNvSpPr>
            <p:nvPr/>
          </p:nvSpPr>
          <p:spPr bwMode="auto">
            <a:xfrm flipH="1">
              <a:off x="106769707" y="108005864"/>
              <a:ext cx="8150939" cy="0"/>
            </a:xfrm>
            <a:prstGeom prst="line">
              <a:avLst/>
            </a:prstGeom>
            <a:noFill/>
            <a:ln w="254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grpSp>
      <p:sp>
        <p:nvSpPr>
          <p:cNvPr id="2134" name="Text Box 86"/>
          <p:cNvSpPr txBox="1">
            <a:spLocks noChangeArrowheads="1" noChangeShapeType="1"/>
          </p:cNvSpPr>
          <p:nvPr/>
        </p:nvSpPr>
        <p:spPr bwMode="auto">
          <a:xfrm>
            <a:off x="2987823" y="116632"/>
            <a:ext cx="2448273" cy="590550"/>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3200" b="0" i="0" u="none" strike="noStrike" cap="none" normalizeH="0" baseline="0" dirty="0" smtClean="0">
                <a:ln>
                  <a:noFill/>
                </a:ln>
                <a:solidFill>
                  <a:srgbClr val="000000"/>
                </a:solidFill>
                <a:effectLst/>
                <a:latin typeface="Book Antiqua" pitchFamily="18" charset="0"/>
              </a:rPr>
              <a:t>JAVA</a:t>
            </a:r>
            <a:endParaRPr kumimoji="0" lang="es-ES" sz="1800" b="0" i="0" u="none" strike="noStrike" cap="none" normalizeH="0" baseline="0" dirty="0" smtClean="0">
              <a:ln>
                <a:noFill/>
              </a:ln>
              <a:solidFill>
                <a:schemeClr val="tx1"/>
              </a:solidFill>
              <a:effectLst/>
              <a:latin typeface="Arial" pitchFamily="34" charset="0"/>
            </a:endParaRPr>
          </a:p>
        </p:txBody>
      </p:sp>
      <p:sp>
        <p:nvSpPr>
          <p:cNvPr id="2135" name="Text Box 87"/>
          <p:cNvSpPr txBox="1">
            <a:spLocks noChangeArrowheads="1" noChangeShapeType="1"/>
          </p:cNvSpPr>
          <p:nvPr/>
        </p:nvSpPr>
        <p:spPr bwMode="auto">
          <a:xfrm>
            <a:off x="1907704" y="1052736"/>
            <a:ext cx="7013575" cy="271462"/>
          </a:xfrm>
          <a:prstGeom prst="rect">
            <a:avLst/>
          </a:prstGeom>
          <a:solidFill>
            <a:srgbClr val="FFFFFF"/>
          </a:solid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smtClean="0">
                <a:ln>
                  <a:noFill/>
                </a:ln>
                <a:solidFill>
                  <a:schemeClr val="bg1"/>
                </a:solidFill>
                <a:effectLst/>
                <a:latin typeface="Arial" pitchFamily="34" charset="0"/>
              </a:rPr>
              <a:t>ENTRA DA  A OTROS VIDEOS, EXCEL, ACCES</a:t>
            </a:r>
          </a:p>
        </p:txBody>
      </p:sp>
      <p:sp>
        <p:nvSpPr>
          <p:cNvPr id="2136" name="Rectangle 88"/>
          <p:cNvSpPr>
            <a:spLocks noChangeArrowheads="1" noChangeShapeType="1"/>
          </p:cNvSpPr>
          <p:nvPr/>
        </p:nvSpPr>
        <p:spPr bwMode="auto">
          <a:xfrm rot="5400000">
            <a:off x="3887924" y="656692"/>
            <a:ext cx="4176464" cy="5832648"/>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0"/>
          </a:gradFill>
          <a:ln w="50800" algn="in">
            <a:solidFill>
              <a:schemeClr val="bg1"/>
            </a:solid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137" name="Rectangle 89"/>
          <p:cNvSpPr>
            <a:spLocks noChangeArrowheads="1" noChangeShapeType="1"/>
          </p:cNvSpPr>
          <p:nvPr/>
        </p:nvSpPr>
        <p:spPr bwMode="auto">
          <a:xfrm rot="20700000">
            <a:off x="296558" y="4633369"/>
            <a:ext cx="2305282" cy="1764402"/>
          </a:xfrm>
          <a:prstGeom prst="rect">
            <a:avLst/>
          </a:prstGeom>
          <a:blipFill>
            <a:blip r:embed="rId4" cstate="print"/>
            <a:stretch>
              <a:fillRect/>
            </a:stretch>
          </a:blipFill>
          <a:ln w="25400" algn="in">
            <a:solidFill>
              <a:schemeClr val="bg1"/>
            </a:solidFill>
            <a:miter lim="800000"/>
            <a:headEnd/>
            <a:tailEnd/>
          </a:ln>
          <a:effectLst>
            <a:outerShdw blurRad="76200" dir="18900000" sy="23000" kx="-1200000" algn="bl" rotWithShape="0">
              <a:prstClr val="black">
                <a:alpha val="20000"/>
              </a:prstClr>
            </a:outerShdw>
          </a:effectLst>
        </p:spPr>
        <p:txBody>
          <a:bodyPr vert="horz" wrap="square" lIns="36576" tIns="36576" rIns="36576" bIns="36576" numCol="1" anchor="t" anchorCtr="0" compatLnSpc="1">
            <a:prstTxWarp prst="textNoShape">
              <a:avLst/>
            </a:prstTxWarp>
          </a:bodyPr>
          <a:lstStyle/>
          <a:p>
            <a:pPr algn="ctr"/>
            <a:endParaRPr lang="es-ES" dirty="0"/>
          </a:p>
        </p:txBody>
      </p:sp>
      <p:graphicFrame>
        <p:nvGraphicFramePr>
          <p:cNvPr id="17" name="16 Diagrama"/>
          <p:cNvGraphicFramePr/>
          <p:nvPr/>
        </p:nvGraphicFramePr>
        <p:xfrm>
          <a:off x="179512" y="1844824"/>
          <a:ext cx="2639616" cy="25202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86" descr="http://2.bp.blogspot.com/_Z7x8rnjI8EE/Seh1RwP42kI/AAAAAAAAHSc/xjCKQNOK_UE/s400/11.jpg"/>
          <p:cNvPicPr>
            <a:picLocks noChangeAspect="1" noChangeArrowheads="1"/>
          </p:cNvPicPr>
          <p:nvPr/>
        </p:nvPicPr>
        <p:blipFill>
          <a:blip r:embed="rId10" cstate="print"/>
          <a:stretch>
            <a:fillRect/>
          </a:stretch>
        </p:blipFill>
        <p:spPr bwMode="auto">
          <a:xfrm>
            <a:off x="1769006" y="476672"/>
            <a:ext cx="775027" cy="908720"/>
          </a:xfrm>
          <a:prstGeom prst="rect">
            <a:avLst/>
          </a:prstGeom>
          <a:noFill/>
        </p:spPr>
      </p:pic>
      <p:pic>
        <p:nvPicPr>
          <p:cNvPr id="4" name="Picture 83" descr="C:\Documents and Settings\CASA 19 - A\Mis documentos\Mis imágenes\net_logo_2[1].jpg"/>
          <p:cNvPicPr>
            <a:picLocks noChangeAspect="1" noChangeArrowheads="1"/>
          </p:cNvPicPr>
          <p:nvPr/>
        </p:nvPicPr>
        <p:blipFill>
          <a:blip r:embed="rId11" cstate="print"/>
          <a:srcRect/>
          <a:stretch>
            <a:fillRect/>
          </a:stretch>
        </p:blipFill>
        <p:spPr bwMode="auto">
          <a:xfrm>
            <a:off x="6286500" y="0"/>
            <a:ext cx="2857500" cy="1412776"/>
          </a:xfrm>
          <a:prstGeom prst="rect">
            <a:avLst/>
          </a:prstGeom>
          <a:noFill/>
        </p:spPr>
      </p:pic>
      <p:pic>
        <p:nvPicPr>
          <p:cNvPr id="18" name="Picture 17" descr="EN00319_"/>
          <p:cNvPicPr preferRelativeResize="0">
            <a:picLocks noChangeArrowheads="1" noChangeShapeType="1"/>
          </p:cNvPicPr>
          <p:nvPr/>
        </p:nvPicPr>
        <p:blipFill>
          <a:blip r:embed="rId12" cstate="print"/>
          <a:srcRect/>
          <a:stretch>
            <a:fillRect/>
          </a:stretch>
        </p:blipFill>
        <p:spPr bwMode="auto">
          <a:xfrm>
            <a:off x="3203848" y="5949280"/>
            <a:ext cx="450850" cy="449262"/>
          </a:xfrm>
          <a:prstGeom prst="rect">
            <a:avLst/>
          </a:prstGeom>
          <a:noFill/>
          <a:ln w="0" algn="in">
            <a:noFill/>
            <a:miter lim="800000"/>
            <a:headEnd/>
            <a:tailEnd/>
          </a:ln>
          <a:effectLst/>
        </p:spPr>
      </p:pic>
      <p:sp>
        <p:nvSpPr>
          <p:cNvPr id="19" name="Text Box 11"/>
          <p:cNvSpPr txBox="1">
            <a:spLocks noChangeArrowheads="1" noChangeShapeType="1"/>
          </p:cNvSpPr>
          <p:nvPr/>
        </p:nvSpPr>
        <p:spPr bwMode="auto">
          <a:xfrm>
            <a:off x="3779912" y="6021288"/>
            <a:ext cx="4752528" cy="648072"/>
          </a:xfrm>
          <a:prstGeom prst="rect">
            <a:avLst/>
          </a:prstGeom>
          <a:solidFill>
            <a:srgbClr val="FFFFFF"/>
          </a:solidFill>
          <a:ln w="12700" algn="in">
            <a:solidFill>
              <a:schemeClr val="tx1"/>
            </a:solidFill>
            <a:miter lim="800000"/>
            <a:headEnd/>
            <a:tailEnd/>
          </a:ln>
          <a:effectLst>
            <a:glow rad="63500">
              <a:schemeClr val="accent1">
                <a:satMod val="175000"/>
                <a:alpha val="40000"/>
              </a:schemeClr>
            </a:glow>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000000"/>
                </a:solidFill>
                <a:effectLst/>
                <a:latin typeface="Garamond" pitchFamily="18" charset="0"/>
              </a:rPr>
              <a:t>Puedes ver una</a:t>
            </a:r>
            <a:r>
              <a:rPr kumimoji="0" lang="es-ES" sz="1200" b="0" i="0" u="none" strike="noStrike" cap="none" normalizeH="0" dirty="0" smtClean="0">
                <a:ln>
                  <a:noFill/>
                </a:ln>
                <a:solidFill>
                  <a:srgbClr val="000000"/>
                </a:solidFill>
                <a:effectLst/>
                <a:latin typeface="Garamond" pitchFamily="18" charset="0"/>
              </a:rPr>
              <a:t> presentacion de Work films Tutorial del tema JAVA.</a:t>
            </a:r>
          </a:p>
          <a:p>
            <a:pPr marL="0" marR="0" lvl="0" indent="0" algn="ctr" defTabSz="914400" rtl="0" eaLnBrk="1" fontAlgn="base" latinLnBrk="0" hangingPunct="1">
              <a:lnSpc>
                <a:spcPct val="100000"/>
              </a:lnSpc>
              <a:spcBef>
                <a:spcPct val="0"/>
              </a:spcBef>
              <a:spcAft>
                <a:spcPct val="0"/>
              </a:spcAft>
              <a:buClrTx/>
              <a:buSzTx/>
              <a:buFontTx/>
              <a:buNone/>
              <a:tabLst/>
            </a:pPr>
            <a:r>
              <a:rPr lang="es-ES" sz="1200" dirty="0" smtClean="0">
                <a:solidFill>
                  <a:srgbClr val="000000"/>
                </a:solidFill>
                <a:latin typeface="Garamond" pitchFamily="18" charset="0"/>
              </a:rPr>
              <a:t> Luego puedes continuar  con otro temas.</a:t>
            </a:r>
            <a:endParaRPr kumimoji="0" lang="es-ES" sz="1800" b="0" i="0" u="none" strike="noStrike" cap="none" normalizeH="0" baseline="0" dirty="0" smtClean="0">
              <a:ln>
                <a:noFill/>
              </a:ln>
              <a:solidFill>
                <a:schemeClr val="tx1"/>
              </a:solidFill>
              <a:effectLst/>
              <a:latin typeface="Arial" pitchFamily="34" charset="0"/>
            </a:endParaRPr>
          </a:p>
        </p:txBody>
      </p:sp>
      <p:grpSp>
        <p:nvGrpSpPr>
          <p:cNvPr id="9" name="Group 22"/>
          <p:cNvGrpSpPr>
            <a:grpSpLocks/>
          </p:cNvGrpSpPr>
          <p:nvPr/>
        </p:nvGrpSpPr>
        <p:grpSpPr bwMode="auto">
          <a:xfrm>
            <a:off x="3779912" y="5733256"/>
            <a:ext cx="2222500" cy="263525"/>
            <a:chOff x="106060719" y="111540585"/>
            <a:chExt cx="2223045" cy="264171"/>
          </a:xfrm>
        </p:grpSpPr>
        <p:sp>
          <p:nvSpPr>
            <p:cNvPr id="24" name="Text Box 23"/>
            <p:cNvSpPr txBox="1">
              <a:spLocks noChangeArrowheads="1" noChangeShapeType="1"/>
            </p:cNvSpPr>
            <p:nvPr/>
          </p:nvSpPr>
          <p:spPr bwMode="auto">
            <a:xfrm>
              <a:off x="106060719" y="111540585"/>
              <a:ext cx="2223045" cy="246046"/>
            </a:xfrm>
            <a:prstGeom prst="rect">
              <a:avLst/>
            </a:prstGeom>
            <a:solidFill>
              <a:srgbClr val="FFFFFF"/>
            </a:solid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000000"/>
                  </a:solidFill>
                  <a:effectLst/>
                  <a:latin typeface="Garamond" pitchFamily="18" charset="0"/>
                </a:rPr>
                <a:t>VIDEOS</a:t>
              </a:r>
              <a:endParaRPr kumimoji="0" lang="es-ES" sz="1800" b="0" i="0" u="none" strike="noStrike" cap="none" normalizeH="0" baseline="0" dirty="0" smtClean="0">
                <a:ln>
                  <a:noFill/>
                </a:ln>
                <a:solidFill>
                  <a:schemeClr val="tx1"/>
                </a:solidFill>
                <a:effectLst/>
                <a:latin typeface="Arial" pitchFamily="34" charset="0"/>
              </a:endParaRPr>
            </a:p>
          </p:txBody>
        </p:sp>
        <p:sp>
          <p:nvSpPr>
            <p:cNvPr id="25" name="Line 24"/>
            <p:cNvSpPr>
              <a:spLocks noChangeShapeType="1"/>
            </p:cNvSpPr>
            <p:nvPr/>
          </p:nvSpPr>
          <p:spPr bwMode="auto">
            <a:xfrm>
              <a:off x="106102057" y="111804756"/>
              <a:ext cx="2181706" cy="0"/>
            </a:xfrm>
            <a:prstGeom prst="line">
              <a:avLst/>
            </a:prstGeom>
            <a:noFill/>
            <a:ln w="254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grpSp>
      <p:graphicFrame>
        <p:nvGraphicFramePr>
          <p:cNvPr id="7" name="Object 82"/>
          <p:cNvGraphicFramePr>
            <a:graphicFrameLocks noChangeAspect="1"/>
          </p:cNvGraphicFramePr>
          <p:nvPr/>
        </p:nvGraphicFramePr>
        <p:xfrm>
          <a:off x="2915816" y="1556792"/>
          <a:ext cx="5832648" cy="4032448"/>
        </p:xfrm>
        <a:graphic>
          <a:graphicData uri="http://schemas.openxmlformats.org/presentationml/2006/ole">
            <p:oleObj spid="_x0000_s98309" name="Document" r:id="rId13" imgW="10029308" imgH="6623319" progId="Word.Document.8">
              <p:embed/>
            </p:oleObj>
          </a:graphicData>
        </a:graphic>
      </p:graphicFrame>
    </p:spTree>
  </p:cSld>
  <p:clrMapOvr>
    <a:masterClrMapping/>
  </p:clrMapOvr>
  <p:transition spd="med">
    <p:wheel spokes="8"/>
    <p:sndAc>
      <p:stSnd>
        <p:snd r:embed="rId3" name="Endlesslove.wav"/>
      </p:stSnd>
    </p:sndAc>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4" cstate="print"/>
          <a:tile tx="0" ty="0" sx="100000" sy="100000" flip="none" algn="tl"/>
        </a:blipFill>
        <a:effectLst/>
      </p:bgPr>
    </p:bg>
    <p:spTree>
      <p:nvGrpSpPr>
        <p:cNvPr id="1" name=""/>
        <p:cNvGrpSpPr/>
        <p:nvPr/>
      </p:nvGrpSpPr>
      <p:grpSpPr>
        <a:xfrm>
          <a:off x="0" y="0"/>
          <a:ext cx="0" cy="0"/>
          <a:chOff x="0" y="0"/>
          <a:chExt cx="0" cy="0"/>
        </a:xfrm>
      </p:grpSpPr>
      <p:grpSp>
        <p:nvGrpSpPr>
          <p:cNvPr id="2126" name="Group 78"/>
          <p:cNvGrpSpPr>
            <a:grpSpLocks/>
          </p:cNvGrpSpPr>
          <p:nvPr/>
        </p:nvGrpSpPr>
        <p:grpSpPr bwMode="auto">
          <a:xfrm>
            <a:off x="323528" y="260648"/>
            <a:ext cx="8150225" cy="1425575"/>
            <a:chOff x="106769707" y="106860975"/>
            <a:chExt cx="8150939" cy="1426035"/>
          </a:xfrm>
        </p:grpSpPr>
        <p:grpSp>
          <p:nvGrpSpPr>
            <p:cNvPr id="2127" name="Group 79"/>
            <p:cNvGrpSpPr>
              <a:grpSpLocks/>
            </p:cNvGrpSpPr>
            <p:nvPr/>
          </p:nvGrpSpPr>
          <p:grpSpPr bwMode="auto">
            <a:xfrm>
              <a:off x="106769707" y="106960979"/>
              <a:ext cx="1335764" cy="1251606"/>
              <a:chOff x="106769707" y="106960979"/>
              <a:chExt cx="1335764" cy="1251606"/>
            </a:xfrm>
          </p:grpSpPr>
          <p:sp>
            <p:nvSpPr>
              <p:cNvPr id="2128" name="Rectangle 80" hidden="1"/>
              <p:cNvSpPr>
                <a:spLocks noChangeArrowheads="1" noChangeShapeType="1"/>
              </p:cNvSpPr>
              <p:nvPr/>
            </p:nvSpPr>
            <p:spPr bwMode="auto">
              <a:xfrm>
                <a:off x="106769707" y="106960979"/>
                <a:ext cx="1335764" cy="1251606"/>
              </a:xfrm>
              <a:prstGeom prst="rect">
                <a:avLst/>
              </a:prstGeom>
              <a:no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129" name="Rectangle 81"/>
              <p:cNvSpPr>
                <a:spLocks noChangeArrowheads="1" noChangeShapeType="1"/>
              </p:cNvSpPr>
              <p:nvPr/>
            </p:nvSpPr>
            <p:spPr bwMode="auto">
              <a:xfrm>
                <a:off x="107302331" y="107486818"/>
                <a:ext cx="803140" cy="725767"/>
              </a:xfrm>
              <a:prstGeom prst="rect">
                <a:avLst/>
              </a:prstGeom>
              <a:gradFill rotWithShape="1">
                <a:gsLst>
                  <a:gs pos="0">
                    <a:srgbClr val="FFCC00"/>
                  </a:gs>
                  <a:gs pos="100000">
                    <a:srgbClr val="FFFFFF"/>
                  </a:gs>
                </a:gsLst>
                <a:lin ang="2700000" scaled="1"/>
              </a:gra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130" name="Rectangle 82"/>
              <p:cNvSpPr>
                <a:spLocks noChangeArrowheads="1" noChangeShapeType="1"/>
              </p:cNvSpPr>
              <p:nvPr/>
            </p:nvSpPr>
            <p:spPr bwMode="auto">
              <a:xfrm>
                <a:off x="107042667" y="106960979"/>
                <a:ext cx="635818" cy="544322"/>
              </a:xfrm>
              <a:prstGeom prst="rect">
                <a:avLst/>
              </a:prstGeom>
              <a:gradFill rotWithShape="1">
                <a:gsLst>
                  <a:gs pos="0">
                    <a:srgbClr val="0000FF"/>
                  </a:gs>
                  <a:gs pos="100000">
                    <a:srgbClr val="FFFFFF"/>
                  </a:gs>
                </a:gsLst>
                <a:lin ang="18900000" scaled="1"/>
              </a:gra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131" name="Rectangle 83"/>
              <p:cNvSpPr>
                <a:spLocks noChangeArrowheads="1" noChangeShapeType="1"/>
              </p:cNvSpPr>
              <p:nvPr/>
            </p:nvSpPr>
            <p:spPr bwMode="auto">
              <a:xfrm>
                <a:off x="106769707" y="107433943"/>
                <a:ext cx="535420" cy="483841"/>
              </a:xfrm>
              <a:prstGeom prst="rect">
                <a:avLst/>
              </a:prstGeom>
              <a:gradFill rotWithShape="1">
                <a:gsLst>
                  <a:gs pos="0">
                    <a:srgbClr val="FFFFFF"/>
                  </a:gs>
                  <a:gs pos="100000">
                    <a:srgbClr val="FF0000"/>
                  </a:gs>
                </a:gsLst>
                <a:lin ang="18900000" scaled="1"/>
              </a:gra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grpSp>
        <p:sp>
          <p:nvSpPr>
            <p:cNvPr id="2132" name="Line 84"/>
            <p:cNvSpPr>
              <a:spLocks noChangeShapeType="1"/>
            </p:cNvSpPr>
            <p:nvPr/>
          </p:nvSpPr>
          <p:spPr bwMode="auto">
            <a:xfrm flipH="1">
              <a:off x="107767966" y="106860975"/>
              <a:ext cx="4" cy="1426035"/>
            </a:xfrm>
            <a:prstGeom prst="line">
              <a:avLst/>
            </a:prstGeom>
            <a:noFill/>
            <a:ln w="762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133" name="Line 85"/>
            <p:cNvSpPr>
              <a:spLocks noChangeShapeType="1"/>
            </p:cNvSpPr>
            <p:nvPr/>
          </p:nvSpPr>
          <p:spPr bwMode="auto">
            <a:xfrm flipH="1">
              <a:off x="106769707" y="108005864"/>
              <a:ext cx="8150939" cy="0"/>
            </a:xfrm>
            <a:prstGeom prst="line">
              <a:avLst/>
            </a:prstGeom>
            <a:noFill/>
            <a:ln w="254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grpSp>
      <p:sp>
        <p:nvSpPr>
          <p:cNvPr id="2134" name="Text Box 86"/>
          <p:cNvSpPr txBox="1">
            <a:spLocks noChangeArrowheads="1" noChangeShapeType="1"/>
          </p:cNvSpPr>
          <p:nvPr/>
        </p:nvSpPr>
        <p:spPr bwMode="auto">
          <a:xfrm>
            <a:off x="2987823" y="116632"/>
            <a:ext cx="2448273" cy="590550"/>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3200" b="0" i="0" u="none" strike="noStrike" cap="none" normalizeH="0" baseline="0" dirty="0" smtClean="0">
                <a:ln>
                  <a:noFill/>
                </a:ln>
                <a:solidFill>
                  <a:srgbClr val="000000"/>
                </a:solidFill>
                <a:effectLst/>
                <a:latin typeface="Book Antiqua" pitchFamily="18" charset="0"/>
              </a:rPr>
              <a:t>JAVA</a:t>
            </a:r>
            <a:endParaRPr kumimoji="0" lang="es-ES" sz="1800" b="0" i="0" u="none" strike="noStrike" cap="none" normalizeH="0" baseline="0" dirty="0" smtClean="0">
              <a:ln>
                <a:noFill/>
              </a:ln>
              <a:solidFill>
                <a:schemeClr val="tx1"/>
              </a:solidFill>
              <a:effectLst/>
              <a:latin typeface="Arial" pitchFamily="34" charset="0"/>
            </a:endParaRPr>
          </a:p>
        </p:txBody>
      </p:sp>
      <p:sp>
        <p:nvSpPr>
          <p:cNvPr id="2135" name="Text Box 87"/>
          <p:cNvSpPr txBox="1">
            <a:spLocks noChangeArrowheads="1" noChangeShapeType="1"/>
          </p:cNvSpPr>
          <p:nvPr/>
        </p:nvSpPr>
        <p:spPr bwMode="auto">
          <a:xfrm>
            <a:off x="1907704" y="1052736"/>
            <a:ext cx="7013575" cy="271462"/>
          </a:xfrm>
          <a:prstGeom prst="rect">
            <a:avLst/>
          </a:prstGeom>
          <a:solidFill>
            <a:srgbClr val="FFFFFF"/>
          </a:solid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smtClean="0">
                <a:ln>
                  <a:noFill/>
                </a:ln>
                <a:solidFill>
                  <a:schemeClr val="bg1"/>
                </a:solidFill>
                <a:effectLst/>
                <a:latin typeface="Arial" pitchFamily="34" charset="0"/>
              </a:rPr>
              <a:t>ENTRA DA  A OTROS VIDEOS, EXCEL, ACCES</a:t>
            </a:r>
          </a:p>
        </p:txBody>
      </p:sp>
      <p:sp>
        <p:nvSpPr>
          <p:cNvPr id="2136" name="Rectangle 88"/>
          <p:cNvSpPr>
            <a:spLocks noChangeArrowheads="1" noChangeShapeType="1"/>
          </p:cNvSpPr>
          <p:nvPr/>
        </p:nvSpPr>
        <p:spPr bwMode="auto">
          <a:xfrm rot="5400000">
            <a:off x="4139952" y="764704"/>
            <a:ext cx="4104456" cy="5544616"/>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0"/>
          </a:gradFill>
          <a:ln w="50800" algn="in">
            <a:solidFill>
              <a:schemeClr val="bg1"/>
            </a:solidFill>
            <a:miter lim="800000"/>
            <a:headEnd/>
            <a:tailEnd/>
          </a:ln>
          <a:effectLst/>
        </p:spPr>
        <p:txBody>
          <a:bodyPr vert="horz" wrap="square" lIns="36576" tIns="36576" rIns="36576" bIns="36576" numCol="1" anchor="t" anchorCtr="0" compatLnSpc="1">
            <a:prstTxWarp prst="textNoShape">
              <a:avLst/>
            </a:prstTxWarp>
          </a:bodyPr>
          <a:lstStyle/>
          <a:p>
            <a:endParaRPr lang="es-ES"/>
          </a:p>
        </p:txBody>
      </p:sp>
      <p:sp>
        <p:nvSpPr>
          <p:cNvPr id="2137" name="Rectangle 89"/>
          <p:cNvSpPr>
            <a:spLocks noChangeArrowheads="1" noChangeShapeType="1"/>
          </p:cNvSpPr>
          <p:nvPr/>
        </p:nvSpPr>
        <p:spPr bwMode="auto">
          <a:xfrm rot="20700000">
            <a:off x="296558" y="4633369"/>
            <a:ext cx="2305282" cy="1764402"/>
          </a:xfrm>
          <a:prstGeom prst="rect">
            <a:avLst/>
          </a:prstGeom>
          <a:blipFill>
            <a:blip r:embed="rId5" cstate="print"/>
            <a:stretch>
              <a:fillRect/>
            </a:stretch>
          </a:blipFill>
          <a:ln w="25400" algn="in">
            <a:solidFill>
              <a:schemeClr val="bg1"/>
            </a:solidFill>
            <a:miter lim="800000"/>
            <a:headEnd/>
            <a:tailEnd/>
          </a:ln>
          <a:effectLst>
            <a:outerShdw blurRad="76200" dir="18900000" sy="23000" kx="-1200000" algn="bl" rotWithShape="0">
              <a:prstClr val="black">
                <a:alpha val="20000"/>
              </a:prstClr>
            </a:outerShdw>
          </a:effectLst>
        </p:spPr>
        <p:txBody>
          <a:bodyPr vert="horz" wrap="square" lIns="36576" tIns="36576" rIns="36576" bIns="36576" numCol="1" anchor="t" anchorCtr="0" compatLnSpc="1">
            <a:prstTxWarp prst="textNoShape">
              <a:avLst/>
            </a:prstTxWarp>
          </a:bodyPr>
          <a:lstStyle/>
          <a:p>
            <a:pPr algn="ctr"/>
            <a:endParaRPr lang="es-ES" dirty="0"/>
          </a:p>
        </p:txBody>
      </p:sp>
      <p:graphicFrame>
        <p:nvGraphicFramePr>
          <p:cNvPr id="17" name="16 Diagrama"/>
          <p:cNvGraphicFramePr/>
          <p:nvPr/>
        </p:nvGraphicFramePr>
        <p:xfrm>
          <a:off x="323528" y="1844824"/>
          <a:ext cx="2736304" cy="24482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Picture 86" descr="http://2.bp.blogspot.com/_Z7x8rnjI8EE/Seh1RwP42kI/AAAAAAAAHSc/xjCKQNOK_UE/s400/11.jpg"/>
          <p:cNvPicPr>
            <a:picLocks noChangeAspect="1" noChangeArrowheads="1"/>
          </p:cNvPicPr>
          <p:nvPr/>
        </p:nvPicPr>
        <p:blipFill>
          <a:blip r:embed="rId11" cstate="print"/>
          <a:stretch>
            <a:fillRect/>
          </a:stretch>
        </p:blipFill>
        <p:spPr bwMode="auto">
          <a:xfrm>
            <a:off x="1769006" y="476672"/>
            <a:ext cx="775027" cy="908720"/>
          </a:xfrm>
          <a:prstGeom prst="rect">
            <a:avLst/>
          </a:prstGeom>
          <a:noFill/>
        </p:spPr>
      </p:pic>
      <p:pic>
        <p:nvPicPr>
          <p:cNvPr id="4" name="Picture 83" descr="C:\Documents and Settings\CASA 19 - A\Mis documentos\Mis imágenes\net_logo_2[1].jpg"/>
          <p:cNvPicPr>
            <a:picLocks noChangeAspect="1" noChangeArrowheads="1"/>
          </p:cNvPicPr>
          <p:nvPr/>
        </p:nvPicPr>
        <p:blipFill>
          <a:blip r:embed="rId12" cstate="print"/>
          <a:srcRect/>
          <a:stretch>
            <a:fillRect/>
          </a:stretch>
        </p:blipFill>
        <p:spPr bwMode="auto">
          <a:xfrm>
            <a:off x="6286500" y="0"/>
            <a:ext cx="2857500" cy="1412776"/>
          </a:xfrm>
          <a:prstGeom prst="rect">
            <a:avLst/>
          </a:prstGeom>
          <a:noFill/>
        </p:spPr>
      </p:pic>
      <p:pic>
        <p:nvPicPr>
          <p:cNvPr id="18" name="Picture 17" descr="EN00319_"/>
          <p:cNvPicPr preferRelativeResize="0">
            <a:picLocks noChangeArrowheads="1" noChangeShapeType="1"/>
          </p:cNvPicPr>
          <p:nvPr/>
        </p:nvPicPr>
        <p:blipFill>
          <a:blip r:embed="rId13" cstate="print"/>
          <a:srcRect/>
          <a:stretch>
            <a:fillRect/>
          </a:stretch>
        </p:blipFill>
        <p:spPr bwMode="auto">
          <a:xfrm>
            <a:off x="3203848" y="5949280"/>
            <a:ext cx="450850" cy="449262"/>
          </a:xfrm>
          <a:prstGeom prst="rect">
            <a:avLst/>
          </a:prstGeom>
          <a:noFill/>
          <a:ln w="0" algn="in">
            <a:noFill/>
            <a:miter lim="800000"/>
            <a:headEnd/>
            <a:tailEnd/>
          </a:ln>
          <a:effectLst/>
        </p:spPr>
      </p:pic>
      <p:sp>
        <p:nvSpPr>
          <p:cNvPr id="19" name="Text Box 11"/>
          <p:cNvSpPr txBox="1">
            <a:spLocks noChangeArrowheads="1" noChangeShapeType="1"/>
          </p:cNvSpPr>
          <p:nvPr/>
        </p:nvSpPr>
        <p:spPr bwMode="auto">
          <a:xfrm>
            <a:off x="3779912" y="6021288"/>
            <a:ext cx="4752528" cy="648072"/>
          </a:xfrm>
          <a:prstGeom prst="rect">
            <a:avLst/>
          </a:prstGeom>
          <a:solidFill>
            <a:srgbClr val="FFFFFF"/>
          </a:solidFill>
          <a:ln w="12700" algn="in">
            <a:solidFill>
              <a:schemeClr val="tx1"/>
            </a:solidFill>
            <a:miter lim="800000"/>
            <a:headEnd/>
            <a:tailEnd/>
          </a:ln>
          <a:effectLst>
            <a:glow rad="63500">
              <a:schemeClr val="accent1">
                <a:satMod val="175000"/>
                <a:alpha val="40000"/>
              </a:schemeClr>
            </a:glow>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000000"/>
                </a:solidFill>
                <a:effectLst/>
                <a:latin typeface="Garamond" pitchFamily="18" charset="0"/>
              </a:rPr>
              <a:t>Puedes ver una</a:t>
            </a:r>
            <a:r>
              <a:rPr kumimoji="0" lang="es-ES" sz="1200" b="0" i="0" u="none" strike="noStrike" cap="none" normalizeH="0" dirty="0" smtClean="0">
                <a:ln>
                  <a:noFill/>
                </a:ln>
                <a:solidFill>
                  <a:srgbClr val="000000"/>
                </a:solidFill>
                <a:effectLst/>
                <a:latin typeface="Garamond" pitchFamily="18" charset="0"/>
              </a:rPr>
              <a:t> presentacion de videos tutorial del tema diagnosticos de PC.</a:t>
            </a:r>
          </a:p>
          <a:p>
            <a:pPr marL="0" marR="0" lvl="0" indent="0" algn="ctr" defTabSz="914400" rtl="0" eaLnBrk="1" fontAlgn="base" latinLnBrk="0" hangingPunct="1">
              <a:lnSpc>
                <a:spcPct val="100000"/>
              </a:lnSpc>
              <a:spcBef>
                <a:spcPct val="0"/>
              </a:spcBef>
              <a:spcAft>
                <a:spcPct val="0"/>
              </a:spcAft>
              <a:buClrTx/>
              <a:buSzTx/>
              <a:buFontTx/>
              <a:buNone/>
              <a:tabLst/>
            </a:pPr>
            <a:r>
              <a:rPr lang="es-ES" sz="1200" dirty="0" smtClean="0">
                <a:solidFill>
                  <a:srgbClr val="000000"/>
                </a:solidFill>
                <a:latin typeface="Garamond" pitchFamily="18" charset="0"/>
              </a:rPr>
              <a:t> Luego puedes abrir un P.D.F el cual muestra un glosario corto.</a:t>
            </a:r>
            <a:endParaRPr kumimoji="0" lang="es-ES" sz="1800" b="0" i="0" u="none" strike="noStrike" cap="none" normalizeH="0" baseline="0" dirty="0" smtClean="0">
              <a:ln>
                <a:noFill/>
              </a:ln>
              <a:solidFill>
                <a:schemeClr val="tx1"/>
              </a:solidFill>
              <a:effectLst/>
              <a:latin typeface="Arial" pitchFamily="34" charset="0"/>
            </a:endParaRPr>
          </a:p>
        </p:txBody>
      </p:sp>
      <p:grpSp>
        <p:nvGrpSpPr>
          <p:cNvPr id="23" name="Group 22"/>
          <p:cNvGrpSpPr>
            <a:grpSpLocks/>
          </p:cNvGrpSpPr>
          <p:nvPr/>
        </p:nvGrpSpPr>
        <p:grpSpPr bwMode="auto">
          <a:xfrm>
            <a:off x="3779912" y="5733256"/>
            <a:ext cx="2222500" cy="263525"/>
            <a:chOff x="106060719" y="111540585"/>
            <a:chExt cx="2223045" cy="264171"/>
          </a:xfrm>
        </p:grpSpPr>
        <p:sp>
          <p:nvSpPr>
            <p:cNvPr id="24" name="Text Box 23"/>
            <p:cNvSpPr txBox="1">
              <a:spLocks noChangeArrowheads="1" noChangeShapeType="1"/>
            </p:cNvSpPr>
            <p:nvPr/>
          </p:nvSpPr>
          <p:spPr bwMode="auto">
            <a:xfrm>
              <a:off x="106060719" y="111540585"/>
              <a:ext cx="2223045" cy="246046"/>
            </a:xfrm>
            <a:prstGeom prst="rect">
              <a:avLst/>
            </a:prstGeom>
            <a:solidFill>
              <a:srgbClr val="FFFFFF"/>
            </a:solid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000000"/>
                  </a:solidFill>
                  <a:effectLst/>
                  <a:latin typeface="Garamond" pitchFamily="18" charset="0"/>
                </a:rPr>
                <a:t>VIDEOS</a:t>
              </a:r>
              <a:endParaRPr kumimoji="0" lang="es-ES" sz="1800" b="0" i="0" u="none" strike="noStrike" cap="none" normalizeH="0" baseline="0" dirty="0" smtClean="0">
                <a:ln>
                  <a:noFill/>
                </a:ln>
                <a:solidFill>
                  <a:schemeClr val="tx1"/>
                </a:solidFill>
                <a:effectLst/>
                <a:latin typeface="Arial" pitchFamily="34" charset="0"/>
              </a:endParaRPr>
            </a:p>
          </p:txBody>
        </p:sp>
        <p:sp>
          <p:nvSpPr>
            <p:cNvPr id="25" name="Line 24"/>
            <p:cNvSpPr>
              <a:spLocks noChangeShapeType="1"/>
            </p:cNvSpPr>
            <p:nvPr/>
          </p:nvSpPr>
          <p:spPr bwMode="auto">
            <a:xfrm>
              <a:off x="106102057" y="111804756"/>
              <a:ext cx="2181706" cy="0"/>
            </a:xfrm>
            <a:prstGeom prst="line">
              <a:avLst/>
            </a:prstGeom>
            <a:noFill/>
            <a:ln w="254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grpSp>
      <p:graphicFrame>
        <p:nvGraphicFramePr>
          <p:cNvPr id="5" name="Object 79"/>
          <p:cNvGraphicFramePr>
            <a:graphicFrameLocks noChangeAspect="1"/>
          </p:cNvGraphicFramePr>
          <p:nvPr/>
        </p:nvGraphicFramePr>
        <p:xfrm>
          <a:off x="3491880" y="1556792"/>
          <a:ext cx="2816349" cy="485775"/>
        </p:xfrm>
        <a:graphic>
          <a:graphicData uri="http://schemas.openxmlformats.org/presentationml/2006/ole">
            <p:oleObj spid="_x0000_s2127" name="Paquete" r:id="rId14" imgW="2600280" imgH="485640" progId="Package">
              <p:embed/>
            </p:oleObj>
          </a:graphicData>
        </a:graphic>
      </p:graphicFrame>
      <p:graphicFrame>
        <p:nvGraphicFramePr>
          <p:cNvPr id="9" name="Object 84"/>
          <p:cNvGraphicFramePr>
            <a:graphicFrameLocks noChangeAspect="1"/>
          </p:cNvGraphicFramePr>
          <p:nvPr/>
        </p:nvGraphicFramePr>
        <p:xfrm>
          <a:off x="3491880" y="2204864"/>
          <a:ext cx="5400600" cy="3335015"/>
        </p:xfrm>
        <a:graphic>
          <a:graphicData uri="http://schemas.openxmlformats.org/presentationml/2006/ole">
            <p:oleObj spid="_x0000_s2132" name="Acrobat Document" r:id="rId15" imgW="5676855" imgH="8019988" progId="AcroExch.Document.7">
              <p:embed/>
            </p:oleObj>
          </a:graphicData>
        </a:graphic>
      </p:graphicFrame>
    </p:spTree>
  </p:cSld>
  <p:clrMapOvr>
    <a:masterClrMapping/>
  </p:clrMapOvr>
  <p:transition spd="med">
    <p:wheel spokes="8"/>
    <p:sndAc>
      <p:stSnd>
        <p:snd r:embed="rId3" name="Endlesslove.wav"/>
      </p:stSnd>
    </p:sndAc>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advTm="81000">
    <p:wheel spokes="8"/>
    <p:sndAc>
      <p:stSnd>
        <p:snd r:embed="rId2" name="Endlesslove.wav"/>
      </p:stSnd>
    </p:sndAc>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_IMVTemp_Show_rosas rojas12"/>
          <p:cNvPicPr>
            <a:picLocks noChangeAspect="1" noChangeArrowheads="1"/>
          </p:cNvPicPr>
          <p:nvPr/>
        </p:nvPicPr>
        <p:blipFill>
          <a:blip r:embed="rId3" cstate="print"/>
          <a:srcRect/>
          <a:stretch>
            <a:fillRect/>
          </a:stretch>
        </p:blipFill>
        <p:spPr bwMode="auto">
          <a:xfrm>
            <a:off x="0" y="5733256"/>
            <a:ext cx="1475656" cy="1124744"/>
          </a:xfrm>
          <a:prstGeom prst="rect">
            <a:avLst/>
          </a:prstGeom>
          <a:noFill/>
          <a:ln w="9525">
            <a:noFill/>
            <a:miter lim="800000"/>
            <a:headEnd/>
            <a:tailEnd/>
          </a:ln>
        </p:spPr>
      </p:pic>
      <p:pic>
        <p:nvPicPr>
          <p:cNvPr id="58373" name="Picture 5"/>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advTm="81000">
    <p:wheel spokes="8"/>
    <p:sndAc>
      <p:stSnd>
        <p:snd r:embed="rId2" name="Endlesslove.wav"/>
      </p:stSnd>
    </p:sndAc>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141314" name="Rectangle 3"/>
          <p:cNvSpPr>
            <a:spLocks noGrp="1" noChangeArrowheads="1"/>
          </p:cNvSpPr>
          <p:nvPr>
            <p:ph idx="1"/>
          </p:nvPr>
        </p:nvSpPr>
        <p:spPr>
          <a:xfrm>
            <a:off x="250825" y="928688"/>
            <a:ext cx="8713788" cy="5595937"/>
          </a:xfrm>
        </p:spPr>
        <p:txBody>
          <a:bodyPr/>
          <a:lstStyle/>
          <a:p>
            <a:pPr eaLnBrk="1" hangingPunct="1">
              <a:buFont typeface="Wingdings 2" pitchFamily="18" charset="2"/>
              <a:buNone/>
            </a:pPr>
            <a:r>
              <a:rPr lang="es-ES_tradnl" sz="1800" i="1" smtClean="0"/>
              <a:t>Cuanto mayor sea el tiempo asignado más se justificará la elección de métodos</a:t>
            </a:r>
          </a:p>
          <a:p>
            <a:pPr eaLnBrk="1" hangingPunct="1">
              <a:buFont typeface="Wingdings 2" pitchFamily="18" charset="2"/>
              <a:buNone/>
            </a:pPr>
            <a:r>
              <a:rPr lang="es-ES_tradnl" sz="1800" i="1" smtClean="0"/>
              <a:t>a  desarrollar  programas  exacto a brindarnos un servicios confiable en el</a:t>
            </a:r>
          </a:p>
          <a:p>
            <a:pPr eaLnBrk="1" hangingPunct="1">
              <a:buFont typeface="Wingdings 2" pitchFamily="18" charset="2"/>
              <a:buNone/>
            </a:pPr>
            <a:r>
              <a:rPr lang="es-ES_tradnl" sz="1800" i="1" smtClean="0"/>
              <a:t>mercado dado sus  diagramas, complejidades, restricciones, básicas y tipos  de</a:t>
            </a:r>
          </a:p>
          <a:p>
            <a:pPr eaLnBrk="1" hangingPunct="1">
              <a:buFont typeface="Wingdings 2" pitchFamily="18" charset="2"/>
              <a:buNone/>
            </a:pPr>
            <a:r>
              <a:rPr lang="es-ES_tradnl" sz="1800" i="1" smtClean="0"/>
              <a:t>operaciones.</a:t>
            </a:r>
            <a:r>
              <a:rPr lang="es-ES" sz="1800" smtClean="0"/>
              <a:t> Estructura de datos dandose a conecer de  sus pasos  para el</a:t>
            </a:r>
          </a:p>
          <a:p>
            <a:pPr eaLnBrk="1" hangingPunct="1">
              <a:buFont typeface="Wingdings 2" pitchFamily="18" charset="2"/>
              <a:buNone/>
            </a:pPr>
            <a:r>
              <a:rPr lang="es-ES" sz="1800" smtClean="0"/>
              <a:t>desarrollo de  la tarea, sigue siendo un ambiente de control de usuario</a:t>
            </a:r>
          </a:p>
          <a:p>
            <a:pPr eaLnBrk="1" hangingPunct="1">
              <a:buFont typeface="Wingdings 2" pitchFamily="18" charset="2"/>
              <a:buNone/>
            </a:pPr>
            <a:r>
              <a:rPr lang="es-ES" sz="1800" smtClean="0"/>
              <a:t>programador  vs diseños.</a:t>
            </a:r>
          </a:p>
          <a:p>
            <a:pPr eaLnBrk="1" hangingPunct="1"/>
            <a:r>
              <a:rPr lang="es-ES" sz="1800" smtClean="0"/>
              <a:t>Ventajas  crea un ideal de agil perspectiva  de trabajo.</a:t>
            </a:r>
          </a:p>
          <a:p>
            <a:pPr eaLnBrk="1" hangingPunct="1"/>
            <a:r>
              <a:rPr lang="es-ES" sz="1800" smtClean="0"/>
              <a:t>La implementación a través de una interpretación de labor en tareas programas. Las clases son añadidas, corregidas y coreccciones  de forma interactiva; su caracteristicas son fuentes y codigos </a:t>
            </a:r>
          </a:p>
          <a:p>
            <a:pPr eaLnBrk="1" hangingPunct="1"/>
            <a:r>
              <a:rPr lang="es-ES" sz="1800" smtClean="0"/>
              <a:t>Tiene un  sintaxis simple, de identificación de variables  HTTP  hasta dar las caracteristicas  escrituras, incluyendo los selecionados.</a:t>
            </a:r>
          </a:p>
          <a:p>
            <a:pPr eaLnBrk="1" hangingPunct="1"/>
            <a:r>
              <a:rPr lang="es-ES" sz="1800" smtClean="0"/>
              <a:t>Cónsonas con el sistema  de  hardwares software, programación y datos.</a:t>
            </a:r>
          </a:p>
          <a:p>
            <a:pPr eaLnBrk="1" hangingPunct="1"/>
            <a:r>
              <a:rPr lang="es-ES" sz="1800" smtClean="0"/>
              <a:t>Manipula  un interfaz de  rendimiento, programación y lenguaje.</a:t>
            </a:r>
          </a:p>
          <a:p>
            <a:pPr eaLnBrk="1" hangingPunct="1"/>
            <a:r>
              <a:rPr lang="es-ES" sz="1800" smtClean="0"/>
              <a:t>Proporciona  su propio entorno operativo, interactúa mal con otros  tipo de software o hardware , ya que se trata de JAVA.</a:t>
            </a:r>
          </a:p>
          <a:p>
            <a:pPr algn="just" eaLnBrk="1" hangingPunct="1">
              <a:buFont typeface="Wingdings 2" pitchFamily="18" charset="2"/>
              <a:buNone/>
            </a:pPr>
            <a:endParaRPr lang="es-ES_tradnl" i="1" smtClean="0">
              <a:solidFill>
                <a:srgbClr val="FFFFFF"/>
              </a:solidFill>
            </a:endParaRPr>
          </a:p>
        </p:txBody>
      </p:sp>
      <p:pic>
        <p:nvPicPr>
          <p:cNvPr id="141315" name="Picture 4" descr="C:\Archivos de programa\Microsoft Office\Clipart\Popular\RELOJ.WMF"/>
          <p:cNvPicPr>
            <a:picLocks noChangeAspect="1" noChangeArrowheads="1"/>
          </p:cNvPicPr>
          <p:nvPr/>
        </p:nvPicPr>
        <p:blipFill>
          <a:blip r:embed="rId4" cstate="print"/>
          <a:srcRect/>
          <a:stretch>
            <a:fillRect/>
          </a:stretch>
        </p:blipFill>
        <p:spPr bwMode="auto">
          <a:xfrm>
            <a:off x="7929563" y="0"/>
            <a:ext cx="1214437" cy="1071563"/>
          </a:xfrm>
          <a:prstGeom prst="rect">
            <a:avLst/>
          </a:prstGeom>
          <a:noFill/>
          <a:ln w="9525">
            <a:noFill/>
            <a:miter lim="800000"/>
            <a:headEnd/>
            <a:tailEnd/>
          </a:ln>
        </p:spPr>
      </p:pic>
      <p:sp>
        <p:nvSpPr>
          <p:cNvPr id="7" name="Rectangle 2"/>
          <p:cNvSpPr txBox="1">
            <a:spLocks noChangeArrowheads="1"/>
          </p:cNvSpPr>
          <p:nvPr/>
        </p:nvSpPr>
        <p:spPr bwMode="auto">
          <a:xfrm>
            <a:off x="684213" y="188913"/>
            <a:ext cx="5562600" cy="647700"/>
          </a:xfrm>
          <a:prstGeom prst="rect">
            <a:avLst/>
          </a:prstGeom>
          <a:noFill/>
          <a:ln w="9525">
            <a:noFill/>
            <a:miter lim="800000"/>
            <a:headEnd/>
            <a:tailEnd/>
          </a:ln>
        </p:spPr>
        <p:txBody>
          <a:bodyPr lIns="92075" tIns="46038" rIns="92075" bIns="46038" anchor="ctr"/>
          <a:lstStyle/>
          <a:p>
            <a:pPr algn="ctr" fontAlgn="auto">
              <a:lnSpc>
                <a:spcPct val="70000"/>
              </a:lnSpc>
              <a:spcBef>
                <a:spcPts val="0"/>
              </a:spcBef>
              <a:spcAft>
                <a:spcPts val="0"/>
              </a:spcAft>
              <a:defRPr/>
            </a:pPr>
            <a:r>
              <a:rPr lang="es-ES_tradnl" sz="4400" b="1" kern="0" dirty="0">
                <a:effectLst>
                  <a:outerShdw blurRad="38100" dist="38100" dir="2700000" algn="tl">
                    <a:srgbClr val="000000"/>
                  </a:outerShdw>
                </a:effectLst>
                <a:latin typeface="+mj-lt"/>
                <a:ea typeface="+mj-ea"/>
                <a:cs typeface="+mj-cs"/>
              </a:rPr>
              <a:t>CONCLUSION</a:t>
            </a:r>
            <a:endParaRPr lang="es-ES_tradnl" sz="4400" b="1" kern="0" dirty="0">
              <a:latin typeface="+mj-lt"/>
              <a:ea typeface="+mj-ea"/>
              <a:cs typeface="+mj-cs"/>
            </a:endParaRPr>
          </a:p>
        </p:txBody>
      </p:sp>
    </p:spTree>
  </p:cSld>
  <p:clrMapOvr>
    <a:masterClrMapping/>
  </p:clrMapOvr>
  <p:transition spd="med">
    <p:wheel spokes="8"/>
    <p:sndAc>
      <p:stSnd>
        <p:snd r:embed="rId2" name="Endlesslove.wav"/>
      </p:stSnd>
    </p:sndAc>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52230" name="Rectangle 6"/>
          <p:cNvSpPr>
            <a:spLocks noGrp="1" noChangeArrowheads="1"/>
          </p:cNvSpPr>
          <p:nvPr>
            <p:ph type="title"/>
          </p:nvPr>
        </p:nvSpPr>
        <p:spPr>
          <a:xfrm>
            <a:off x="1258888" y="404813"/>
            <a:ext cx="5838825" cy="792162"/>
          </a:xfrm>
        </p:spPr>
        <p:txBody>
          <a:bodyPr>
            <a:normAutofit fontScale="90000"/>
          </a:bodyPr>
          <a:lstStyle/>
          <a:p>
            <a:pPr algn="ctr" eaLnBrk="1" fontAlgn="auto" hangingPunct="1">
              <a:spcAft>
                <a:spcPts val="0"/>
              </a:spcAft>
              <a:defRPr/>
            </a:pPr>
            <a:r>
              <a:rPr lang="es-ES_tradnl" dirty="0" smtClean="0">
                <a:solidFill>
                  <a:schemeClr val="tx1"/>
                </a:solidFill>
                <a:effectLst>
                  <a:outerShdw blurRad="38100" dist="38100" dir="2700000" algn="tl">
                    <a:srgbClr val="000000"/>
                  </a:outerShdw>
                </a:effectLst>
              </a:rPr>
              <a:t>BIBLIOGRAFIA</a:t>
            </a:r>
            <a:endParaRPr lang="es-ES_tradnl" dirty="0" smtClean="0">
              <a:solidFill>
                <a:schemeClr val="tx1"/>
              </a:solidFill>
            </a:endParaRPr>
          </a:p>
        </p:txBody>
      </p:sp>
      <p:pic>
        <p:nvPicPr>
          <p:cNvPr id="142339" name="Picture 4" descr="C:\Tesis2001\temp\space2.gif"/>
          <p:cNvPicPr>
            <a:picLocks noChangeAspect="1" noChangeArrowheads="1"/>
          </p:cNvPicPr>
          <p:nvPr/>
        </p:nvPicPr>
        <p:blipFill>
          <a:blip r:embed="rId4" cstate="print"/>
          <a:srcRect/>
          <a:stretch>
            <a:fillRect/>
          </a:stretch>
        </p:blipFill>
        <p:spPr bwMode="auto">
          <a:xfrm>
            <a:off x="7572375" y="642938"/>
            <a:ext cx="1190625" cy="1138237"/>
          </a:xfrm>
          <a:prstGeom prst="rect">
            <a:avLst/>
          </a:prstGeom>
          <a:noFill/>
          <a:ln w="9525">
            <a:noFill/>
            <a:miter lim="800000"/>
            <a:headEnd/>
            <a:tailEnd/>
          </a:ln>
        </p:spPr>
      </p:pic>
      <p:sp>
        <p:nvSpPr>
          <p:cNvPr id="6" name="Rectangle 6"/>
          <p:cNvSpPr txBox="1">
            <a:spLocks noChangeArrowheads="1"/>
          </p:cNvSpPr>
          <p:nvPr/>
        </p:nvSpPr>
        <p:spPr bwMode="auto">
          <a:xfrm>
            <a:off x="395536" y="1340768"/>
            <a:ext cx="6984776" cy="2520280"/>
          </a:xfrm>
          <a:prstGeom prst="rect">
            <a:avLst/>
          </a:prstGeom>
          <a:noFill/>
          <a:ln w="9525">
            <a:noFill/>
            <a:miter lim="800000"/>
            <a:headEnd/>
            <a:tailEnd/>
          </a:ln>
          <a:effectLst>
            <a:outerShdw blurRad="50800" dist="50800" dir="5400000" algn="ctr" rotWithShape="0">
              <a:schemeClr val="bg2">
                <a:lumMod val="60000"/>
                <a:lumOff val="40000"/>
              </a:schemeClr>
            </a:outerShdw>
          </a:effectLst>
          <a:scene3d>
            <a:camera prst="perspectiveContrastingLeftFacing">
              <a:rot lat="433611" lon="824277" rev="21102636"/>
            </a:camera>
            <a:lightRig rig="sunset" dir="t"/>
          </a:scene3d>
          <a:sp3d extrusionH="76200" prstMaterial="softEdge">
            <a:bevelT/>
            <a:extrusionClr>
              <a:schemeClr val="tx2"/>
            </a:extrusionClr>
          </a:sp3d>
        </p:spPr>
        <p:txBody>
          <a:bodyPr lIns="92075" tIns="46038" rIns="92075" bIns="46038" anchor="ctr"/>
          <a:lstStyle/>
          <a:p>
            <a:pPr algn="ctr" fontAlgn="auto">
              <a:lnSpc>
                <a:spcPct val="70000"/>
              </a:lnSpc>
              <a:spcBef>
                <a:spcPts val="0"/>
              </a:spcBef>
              <a:spcAft>
                <a:spcPts val="0"/>
              </a:spcAft>
              <a:defRPr/>
            </a:pPr>
            <a:r>
              <a:rPr lang="es-ES_tradnl" sz="2800" b="1" kern="0" dirty="0">
                <a:effectLst>
                  <a:outerShdw blurRad="38100" dist="38100" dir="2700000" algn="tl">
                    <a:srgbClr val="000000"/>
                  </a:outerShdw>
                </a:effectLst>
                <a:latin typeface="+mj-lt"/>
                <a:ea typeface="+mj-ea"/>
                <a:cs typeface="+mj-cs"/>
              </a:rPr>
              <a:t>Otorgada por el documental de la Ing. Divas Sanjur A</a:t>
            </a:r>
          </a:p>
          <a:p>
            <a:pPr algn="ctr" fontAlgn="auto">
              <a:lnSpc>
                <a:spcPct val="70000"/>
              </a:lnSpc>
              <a:spcBef>
                <a:spcPts val="0"/>
              </a:spcBef>
              <a:spcAft>
                <a:spcPts val="0"/>
              </a:spcAft>
              <a:defRPr/>
            </a:pPr>
            <a:endParaRPr lang="es-ES_tradnl" sz="2800" b="1" kern="0" dirty="0">
              <a:effectLst>
                <a:outerShdw blurRad="38100" dist="38100" dir="2700000" algn="tl">
                  <a:srgbClr val="000000"/>
                </a:outerShdw>
              </a:effectLst>
              <a:latin typeface="+mj-lt"/>
              <a:ea typeface="+mj-ea"/>
              <a:cs typeface="+mj-cs"/>
            </a:endParaRPr>
          </a:p>
          <a:p>
            <a:pPr algn="ctr" fontAlgn="auto">
              <a:lnSpc>
                <a:spcPct val="70000"/>
              </a:lnSpc>
              <a:spcBef>
                <a:spcPts val="0"/>
              </a:spcBef>
              <a:spcAft>
                <a:spcPts val="0"/>
              </a:spcAft>
              <a:defRPr/>
            </a:pPr>
            <a:r>
              <a:rPr lang="es-ES_tradnl" sz="2800" b="1" kern="0" dirty="0">
                <a:effectLst>
                  <a:outerShdw blurRad="38100" dist="38100" dir="2700000" algn="tl">
                    <a:srgbClr val="000000"/>
                  </a:outerShdw>
                </a:effectLst>
                <a:latin typeface="+mj-lt"/>
                <a:ea typeface="+mj-ea"/>
                <a:cs typeface="+mj-cs"/>
              </a:rPr>
              <a:t>Y un resumen seleccionado por mi persona.</a:t>
            </a:r>
          </a:p>
          <a:p>
            <a:pPr algn="ctr" fontAlgn="auto">
              <a:lnSpc>
                <a:spcPct val="70000"/>
              </a:lnSpc>
              <a:spcBef>
                <a:spcPts val="0"/>
              </a:spcBef>
              <a:spcAft>
                <a:spcPts val="0"/>
              </a:spcAft>
              <a:defRPr/>
            </a:pPr>
            <a:r>
              <a:rPr lang="es-ES_tradnl" sz="2800" b="1" kern="0" dirty="0">
                <a:effectLst>
                  <a:outerShdw blurRad="38100" dist="38100" dir="2700000" algn="tl">
                    <a:srgbClr val="000000"/>
                  </a:outerShdw>
                </a:effectLst>
                <a:latin typeface="+mj-lt"/>
                <a:ea typeface="+mj-ea"/>
                <a:cs typeface="+mj-cs"/>
              </a:rPr>
              <a:t>Geoalex25@hotmail.com  </a:t>
            </a:r>
          </a:p>
          <a:p>
            <a:pPr algn="ctr" fontAlgn="auto">
              <a:lnSpc>
                <a:spcPct val="70000"/>
              </a:lnSpc>
              <a:spcBef>
                <a:spcPts val="0"/>
              </a:spcBef>
              <a:spcAft>
                <a:spcPts val="0"/>
              </a:spcAft>
              <a:defRPr/>
            </a:pPr>
            <a:endParaRPr lang="es-ES_tradnl" sz="2800" b="1" kern="0" dirty="0">
              <a:latin typeface="+mj-lt"/>
              <a:ea typeface="+mj-ea"/>
              <a:cs typeface="+mj-cs"/>
            </a:endParaRPr>
          </a:p>
        </p:txBody>
      </p:sp>
      <p:sp>
        <p:nvSpPr>
          <p:cNvPr id="7" name="Rectangle 4"/>
          <p:cNvSpPr txBox="1">
            <a:spLocks noChangeArrowheads="1"/>
          </p:cNvSpPr>
          <p:nvPr/>
        </p:nvSpPr>
        <p:spPr>
          <a:xfrm>
            <a:off x="250825" y="4365625"/>
            <a:ext cx="7634288" cy="763588"/>
          </a:xfrm>
          <a:prstGeom prst="rect">
            <a:avLst/>
          </a:prstGeom>
        </p:spPr>
        <p:txBody>
          <a:bodyPr/>
          <a:lstStyle/>
          <a:p>
            <a:pPr algn="ctr" fontAlgn="auto">
              <a:lnSpc>
                <a:spcPct val="70000"/>
              </a:lnSpc>
              <a:spcBef>
                <a:spcPts val="0"/>
              </a:spcBef>
              <a:spcAft>
                <a:spcPts val="0"/>
              </a:spcAft>
              <a:defRPr/>
            </a:pPr>
            <a:r>
              <a:rPr lang="es-CR" sz="2800" b="1" kern="0" dirty="0">
                <a:solidFill>
                  <a:schemeClr val="tx2"/>
                </a:solidFill>
                <a:latin typeface="+mj-lt"/>
                <a:ea typeface="+mj-ea"/>
                <a:cs typeface="+mj-cs"/>
              </a:rPr>
              <a:t>Si desea más información visite                   http//www. google.com = ¿Que es Java?</a:t>
            </a:r>
            <a:r>
              <a:rPr lang="es-ES" sz="2800" dirty="0">
                <a:latin typeface="Arial" charset="0"/>
              </a:rPr>
              <a:t> </a:t>
            </a:r>
            <a:endParaRPr lang="es-CR" sz="2800" b="1" kern="0" dirty="0">
              <a:latin typeface="+mj-lt"/>
              <a:ea typeface="+mj-ea"/>
              <a:cs typeface="+mj-cs"/>
            </a:endParaRPr>
          </a:p>
        </p:txBody>
      </p:sp>
      <p:sp>
        <p:nvSpPr>
          <p:cNvPr id="8" name="Rectangle 3"/>
          <p:cNvSpPr txBox="1">
            <a:spLocks noChangeArrowheads="1"/>
          </p:cNvSpPr>
          <p:nvPr/>
        </p:nvSpPr>
        <p:spPr>
          <a:xfrm>
            <a:off x="395288" y="5085184"/>
            <a:ext cx="8497887" cy="1223541"/>
          </a:xfrm>
          <a:prstGeom prst="rect">
            <a:avLst/>
          </a:prstGeom>
        </p:spPr>
        <p:txBody>
          <a:bodyPr/>
          <a:lstStyle/>
          <a:p>
            <a:pPr marL="342900" indent="-342900" fontAlgn="auto">
              <a:spcBef>
                <a:spcPct val="20000"/>
              </a:spcBef>
              <a:spcAft>
                <a:spcPts val="0"/>
              </a:spcAft>
              <a:buClr>
                <a:schemeClr val="hlink"/>
              </a:buClr>
              <a:buSzPct val="60000"/>
              <a:buFont typeface="Wingdings" pitchFamily="2" charset="2"/>
              <a:buChar char="n"/>
              <a:defRPr/>
            </a:pPr>
            <a:r>
              <a:rPr lang="es-ES_tradnl" sz="2400" kern="0" dirty="0" smtClean="0">
                <a:latin typeface="+mn-lt"/>
              </a:rPr>
              <a:t>http://wwwmonografias.com</a:t>
            </a:r>
            <a:endParaRPr lang="es-ES_tradnl" sz="2400" kern="0" dirty="0">
              <a:latin typeface="+mn-lt"/>
            </a:endParaRPr>
          </a:p>
          <a:p>
            <a:pPr marL="342900" indent="-342900" fontAlgn="auto">
              <a:spcBef>
                <a:spcPct val="20000"/>
              </a:spcBef>
              <a:spcAft>
                <a:spcPts val="0"/>
              </a:spcAft>
              <a:buClr>
                <a:schemeClr val="hlink"/>
              </a:buClr>
              <a:buSzPct val="60000"/>
              <a:buFont typeface="Wingdings" pitchFamily="2" charset="2"/>
              <a:buChar char="n"/>
              <a:defRPr/>
            </a:pPr>
            <a:r>
              <a:rPr lang="es-ES_tradnl" sz="2400" kern="0" dirty="0">
                <a:latin typeface="+mn-lt"/>
              </a:rPr>
              <a:t>http://www.aulaclic.com</a:t>
            </a:r>
          </a:p>
        </p:txBody>
      </p:sp>
      <p:pic>
        <p:nvPicPr>
          <p:cNvPr id="142343" name="Imagen 16" descr="http://www.monografias.com/img/avatar_default.gif"/>
          <p:cNvPicPr>
            <a:picLocks noChangeAspect="1" noChangeArrowheads="1"/>
          </p:cNvPicPr>
          <p:nvPr/>
        </p:nvPicPr>
        <p:blipFill>
          <a:blip r:embed="rId5" cstate="print"/>
          <a:srcRect/>
          <a:stretch>
            <a:fillRect/>
          </a:stretch>
        </p:blipFill>
        <p:spPr bwMode="auto">
          <a:xfrm>
            <a:off x="0" y="0"/>
            <a:ext cx="611188" cy="692150"/>
          </a:xfrm>
          <a:prstGeom prst="rect">
            <a:avLst/>
          </a:prstGeom>
          <a:noFill/>
          <a:ln w="9525">
            <a:noFill/>
            <a:miter lim="800000"/>
            <a:headEnd/>
            <a:tailEnd/>
          </a:ln>
        </p:spPr>
      </p:pic>
    </p:spTree>
  </p:cSld>
  <p:clrMapOvr>
    <a:masterClrMapping/>
  </p:clrMapOvr>
  <p:transition spd="med">
    <p:wheel spokes="8"/>
    <p:sndAc>
      <p:stSnd>
        <p:snd r:embed="rId2" name="Endlesslove.wav"/>
      </p:stSnd>
    </p:sndAc>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Imagen 4" descr="C:\Documents and Settings\CASA 19 - A\Escritorio\Salon ISAE\Aula Clases\P1040493.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pic>
        <p:nvPicPr>
          <p:cNvPr id="64514" name="Picture 2" descr="BD06630_"/>
          <p:cNvPicPr>
            <a:picLocks noChangeAspect="1" noChangeArrowheads="1"/>
          </p:cNvPicPr>
          <p:nvPr/>
        </p:nvPicPr>
        <p:blipFill>
          <a:blip r:embed="rId5" cstate="print"/>
          <a:srcRect/>
          <a:stretch>
            <a:fillRect/>
          </a:stretch>
        </p:blipFill>
        <p:spPr bwMode="auto">
          <a:xfrm>
            <a:off x="0" y="4292600"/>
            <a:ext cx="2843213" cy="2565400"/>
          </a:xfrm>
          <a:prstGeom prst="rect">
            <a:avLst/>
          </a:prstGeom>
          <a:noFill/>
          <a:ln w="9525">
            <a:noFill/>
            <a:miter lim="800000"/>
            <a:headEnd/>
            <a:tailEnd/>
          </a:ln>
        </p:spPr>
      </p:pic>
      <p:sp>
        <p:nvSpPr>
          <p:cNvPr id="64515" name="Text Box 3"/>
          <p:cNvSpPr txBox="1">
            <a:spLocks noChangeArrowheads="1"/>
          </p:cNvSpPr>
          <p:nvPr/>
        </p:nvSpPr>
        <p:spPr bwMode="auto">
          <a:xfrm>
            <a:off x="0" y="3645024"/>
            <a:ext cx="8640960" cy="707886"/>
          </a:xfrm>
          <a:prstGeom prst="rect">
            <a:avLst/>
          </a:prstGeom>
          <a:ln>
            <a:headEnd type="none" w="sm" len="sm"/>
            <a:tailEnd type="none" w="sm" len="sm"/>
          </a:ln>
          <a:effectLst>
            <a:glow rad="2286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a:spAutoFit/>
          </a:bodyPr>
          <a:lstStyle/>
          <a:p>
            <a:pPr algn="just" fontAlgn="auto">
              <a:spcBef>
                <a:spcPct val="20000"/>
              </a:spcBef>
              <a:spcAft>
                <a:spcPts val="0"/>
              </a:spcAft>
              <a:buClr>
                <a:schemeClr val="accent2"/>
              </a:buClr>
              <a:buSzPct val="80000"/>
              <a:buFont typeface="Wingdings" pitchFamily="2" charset="2"/>
              <a:buChar char="Ø"/>
              <a:defRPr/>
            </a:pPr>
            <a:r>
              <a:rPr lang="es-MX" sz="4000" b="1" dirty="0">
                <a:solidFill>
                  <a:srgbClr val="FF6600"/>
                </a:solidFill>
                <a:effectLst>
                  <a:outerShdw blurRad="38100" dist="38100" dir="2700000" algn="tl">
                    <a:srgbClr val="C0C0C0"/>
                  </a:outerShdw>
                </a:effectLst>
                <a:latin typeface="Pompeii Capitals" pitchFamily="18" charset="0"/>
              </a:rPr>
              <a:t> </a:t>
            </a:r>
            <a:r>
              <a:rPr lang="es-MX" sz="4000" b="1" dirty="0">
                <a:effectLst>
                  <a:outerShdw blurRad="38100" dist="38100" dir="2700000" algn="tl">
                    <a:srgbClr val="C0C0C0"/>
                  </a:outerShdw>
                </a:effectLst>
                <a:latin typeface="Pompeii Capitals" pitchFamily="18" charset="0"/>
              </a:rPr>
              <a:t>Recomendaciones de la Docencia: </a:t>
            </a:r>
            <a:endParaRPr lang="es-ES" dirty="0"/>
          </a:p>
        </p:txBody>
      </p:sp>
    </p:spTree>
  </p:cSld>
  <p:clrMapOvr>
    <a:masterClrMapping/>
  </p:clrMapOvr>
  <p:transition spd="med">
    <p:wheel spokes="8"/>
    <p:sndAc>
      <p:stSnd>
        <p:snd r:embed="rId3" name="Endlesslov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dissolve">
                                      <p:cBhvr>
                                        <p:cTn id="7"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Jason Wedderburn\Escritorio\clip_image00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4 Rectángulo"/>
          <p:cNvSpPr/>
          <p:nvPr/>
        </p:nvSpPr>
        <p:spPr bwMode="auto">
          <a:xfrm>
            <a:off x="4427538" y="333375"/>
            <a:ext cx="3313112" cy="503238"/>
          </a:xfrm>
          <a:prstGeom prst="rect">
            <a:avLst/>
          </a:prstGeom>
          <a:solidFill>
            <a:schemeClr val="tx2">
              <a:lumMod val="90000"/>
            </a:schemeClr>
          </a:solidFill>
          <a:ln w="9525" cap="flat" cmpd="sng" algn="ctr">
            <a:solidFill>
              <a:schemeClr val="tx1"/>
            </a:solidFill>
            <a:prstDash val="solid"/>
            <a:round/>
            <a:headEnd type="none" w="med" len="med"/>
            <a:tailEnd type="none" w="med" len="med"/>
          </a:ln>
          <a:effectLst/>
        </p:spPr>
        <p:txBody>
          <a:bodyPr/>
          <a:lstStyle/>
          <a:p>
            <a:pPr algn="ctr" fontAlgn="auto">
              <a:spcBef>
                <a:spcPts val="0"/>
              </a:spcBef>
              <a:spcAft>
                <a:spcPts val="0"/>
              </a:spcAft>
              <a:defRPr/>
            </a:pPr>
            <a:r>
              <a:rPr lang="es-PA" sz="2800" dirty="0">
                <a:solidFill>
                  <a:schemeClr val="bg1"/>
                </a:solidFill>
                <a:latin typeface="Arial" charset="0"/>
              </a:rPr>
              <a:t>CONTINUA</a:t>
            </a:r>
            <a:r>
              <a:rPr lang="es-PA" sz="2800" dirty="0">
                <a:latin typeface="Arial" charset="0"/>
              </a:rPr>
              <a:t> </a:t>
            </a:r>
          </a:p>
        </p:txBody>
      </p:sp>
    </p:spTree>
  </p:cSld>
  <p:clrMapOvr>
    <a:masterClrMapping/>
  </p:clrMapOvr>
  <p:transition spd="med">
    <p:wheel spokes="8"/>
    <p:sndAc>
      <p:stSnd>
        <p:snd r:embed="rId2" name="Endlesslov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6" presetClass="path" presetSubtype="0" accel="50000" decel="50000" fill="hold" nodeType="clickEffect">
                                  <p:stCondLst>
                                    <p:cond delay="0"/>
                                  </p:stCondLst>
                                  <p:childTnLst>
                                    <p:animMotion origin="layout" path="M 0 0  C -0.004 -0.08919  0.046 -0.1664  0.113 -0.17172  C 0.177 -0.17838  0.237 -0.11847  0.241 -0.03195  C 0.246 0.04792  0.204 0.12247  0.144 0.12779  C 0.089 0.13179  0.037 0.08253  0.033 0.00799  C 0.029 -0.0599  0.064 -0.1238  0.115 -0.12912  C 0.162 -0.13312  0.206 -0.09185  0.209 -0.02929  C 0.212 0.02662  0.184 0.0812  0.142 0.08386  C 0.104 0.08786  0.068 0.05591  0.065 0.00532  C 0.063 -0.03994  0.084 -0.08386  0.117 -0.08653  C 0.146 -0.08919  0.175 -0.06523  0.177 -0.02662  C 0.179 0.00666  0.164 0.0386  0.14 0.04127  C 0.12 0.04393  0.099 0.02929  0.098 0.00266  C 0.096 -0.01864  0.104 -0.04127  0.119 -0.04393  C 0.131 -0.04393  0.143 -0.0386  0.145 -0.02396  C 0.146 -0.01464  0.144 -0.00532  0.138 -0.00133  C 0.135 0  0.133 0  0.13 -0.00133  E" pathEditMode="relative" ptsTypes="">
                                      <p:cBhvr>
                                        <p:cTn id="6"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475656" y="188640"/>
            <a:ext cx="4415407" cy="662136"/>
          </a:xfrm>
        </p:spPr>
        <p:txBody>
          <a:bodyPr>
            <a:normAutofit fontScale="90000"/>
          </a:bodyPr>
          <a:lstStyle/>
          <a:p>
            <a:pPr eaLnBrk="1" fontAlgn="auto" hangingPunct="1">
              <a:spcAft>
                <a:spcPts val="0"/>
              </a:spcAft>
              <a:defRPr/>
            </a:pPr>
            <a:r>
              <a:rPr lang="es-ES_tradnl" dirty="0" smtClean="0">
                <a:solidFill>
                  <a:schemeClr val="tx1"/>
                </a:solidFill>
                <a:effectLst>
                  <a:outerShdw blurRad="38100" dist="38100" dir="2700000" algn="tl">
                    <a:srgbClr val="000000"/>
                  </a:outerShdw>
                </a:effectLst>
              </a:rPr>
              <a:t>PRELIMINAR</a:t>
            </a:r>
            <a:endParaRPr lang="es-ES_tradnl" dirty="0" smtClean="0">
              <a:solidFill>
                <a:schemeClr val="tx1"/>
              </a:solidFill>
            </a:endParaRPr>
          </a:p>
        </p:txBody>
      </p:sp>
      <p:sp>
        <p:nvSpPr>
          <p:cNvPr id="5123" name="Rectangle 3"/>
          <p:cNvSpPr>
            <a:spLocks noGrp="1" noChangeArrowheads="1"/>
          </p:cNvSpPr>
          <p:nvPr>
            <p:ph type="body" idx="1"/>
          </p:nvPr>
        </p:nvSpPr>
        <p:spPr>
          <a:xfrm>
            <a:off x="381000" y="1071563"/>
            <a:ext cx="5762625" cy="5072062"/>
          </a:xfrm>
        </p:spPr>
        <p:txBody>
          <a:bodyPr>
            <a:normAutofit fontScale="85000" lnSpcReduction="20000"/>
          </a:bodyPr>
          <a:lstStyle/>
          <a:p>
            <a:pPr marL="274320" indent="-274320" algn="just" eaLnBrk="1" fontAlgn="auto" hangingPunct="1">
              <a:spcAft>
                <a:spcPts val="0"/>
              </a:spcAft>
              <a:buFontTx/>
              <a:buNone/>
              <a:defRPr/>
            </a:pPr>
            <a:r>
              <a:rPr lang="es-ES_tradnl" sz="2800" i="1" dirty="0" smtClean="0"/>
              <a:t>Es una investigación formulada común</a:t>
            </a:r>
          </a:p>
          <a:p>
            <a:pPr marL="274320" indent="-274320" algn="just" eaLnBrk="1" fontAlgn="auto" hangingPunct="1">
              <a:spcAft>
                <a:spcPts val="0"/>
              </a:spcAft>
              <a:buFontTx/>
              <a:buNone/>
              <a:defRPr/>
            </a:pPr>
            <a:r>
              <a:rPr lang="es-ES_tradnl" sz="2800" i="1" dirty="0" smtClean="0"/>
              <a:t>en plantearles una edicion que facilite</a:t>
            </a:r>
          </a:p>
          <a:p>
            <a:pPr marL="274320" indent="-274320" algn="just" eaLnBrk="1" fontAlgn="auto" hangingPunct="1">
              <a:spcAft>
                <a:spcPts val="0"/>
              </a:spcAft>
              <a:buFontTx/>
              <a:buNone/>
              <a:defRPr/>
            </a:pPr>
            <a:r>
              <a:rPr lang="es-ES_tradnl" sz="2800" i="1" dirty="0" smtClean="0"/>
              <a:t>informacion referente a JAVA. </a:t>
            </a:r>
          </a:p>
          <a:p>
            <a:pPr marL="274320" indent="-274320" algn="just" eaLnBrk="1" fontAlgn="auto" hangingPunct="1">
              <a:spcAft>
                <a:spcPts val="0"/>
              </a:spcAft>
              <a:buFontTx/>
              <a:buNone/>
              <a:defRPr/>
            </a:pPr>
            <a:r>
              <a:rPr lang="es-ES_tradnl" sz="2800" i="1" dirty="0" smtClean="0"/>
              <a:t>Que usted pueda interpretar en sus</a:t>
            </a:r>
          </a:p>
          <a:p>
            <a:pPr marL="274320" indent="-274320" algn="just" eaLnBrk="1" fontAlgn="auto" hangingPunct="1">
              <a:spcAft>
                <a:spcPts val="0"/>
              </a:spcAft>
              <a:buFontTx/>
              <a:buNone/>
              <a:defRPr/>
            </a:pPr>
            <a:r>
              <a:rPr lang="es-ES_tradnl" sz="2800" i="1" dirty="0" smtClean="0"/>
              <a:t>datos ubicándonos en el area a trabajar</a:t>
            </a:r>
          </a:p>
          <a:p>
            <a:pPr algn="just">
              <a:buNone/>
              <a:defRPr/>
            </a:pPr>
            <a:r>
              <a:rPr lang="es-ES_tradnl" sz="2800" i="1" dirty="0" smtClean="0"/>
              <a:t>para una programación definida; la cual</a:t>
            </a:r>
          </a:p>
          <a:p>
            <a:pPr marL="274320" indent="-274320" algn="just" eaLnBrk="1" fontAlgn="auto" hangingPunct="1">
              <a:spcAft>
                <a:spcPts val="0"/>
              </a:spcAft>
              <a:buFontTx/>
              <a:buNone/>
              <a:defRPr/>
            </a:pPr>
            <a:r>
              <a:rPr lang="es-ES_tradnl" sz="2800" i="1" dirty="0" smtClean="0"/>
              <a:t>utilizariamos una serie de pasos,procesos,</a:t>
            </a:r>
          </a:p>
          <a:p>
            <a:pPr marL="274320" indent="-274320" algn="just" eaLnBrk="1" fontAlgn="auto" hangingPunct="1">
              <a:spcAft>
                <a:spcPts val="0"/>
              </a:spcAft>
              <a:buFontTx/>
              <a:buNone/>
              <a:defRPr/>
            </a:pPr>
            <a:r>
              <a:rPr lang="es-ES_tradnl" sz="2800" i="1" dirty="0" smtClean="0"/>
              <a:t>procedimientos y requerimientos que estos</a:t>
            </a:r>
          </a:p>
          <a:p>
            <a:pPr marL="274320" indent="-274320" algn="just" eaLnBrk="1" fontAlgn="auto" hangingPunct="1">
              <a:spcAft>
                <a:spcPts val="0"/>
              </a:spcAft>
              <a:buFontTx/>
              <a:buNone/>
              <a:defRPr/>
            </a:pPr>
            <a:r>
              <a:rPr lang="es-ES_tradnl" sz="2800" i="1" dirty="0" smtClean="0"/>
              <a:t>Necesiten como medio de software,</a:t>
            </a:r>
          </a:p>
          <a:p>
            <a:pPr marL="274320" indent="-274320" algn="just" eaLnBrk="1" fontAlgn="auto" hangingPunct="1">
              <a:spcAft>
                <a:spcPts val="0"/>
              </a:spcAft>
              <a:buFontTx/>
              <a:buNone/>
              <a:defRPr/>
            </a:pPr>
            <a:r>
              <a:rPr lang="es-ES_tradnl" sz="2800" i="1" dirty="0" smtClean="0"/>
              <a:t>reflejandonos resultados en el trabajo</a:t>
            </a:r>
          </a:p>
          <a:p>
            <a:pPr marL="274320" indent="-274320" algn="just" eaLnBrk="1" fontAlgn="auto" hangingPunct="1">
              <a:spcAft>
                <a:spcPts val="0"/>
              </a:spcAft>
              <a:buFontTx/>
              <a:buNone/>
              <a:defRPr/>
            </a:pPr>
            <a:r>
              <a:rPr lang="es-ES_tradnl" sz="2800" i="1" dirty="0" smtClean="0"/>
              <a:t>de campo con simbologias, planos,</a:t>
            </a:r>
          </a:p>
          <a:p>
            <a:pPr algn="just">
              <a:buNone/>
              <a:defRPr/>
            </a:pPr>
            <a:r>
              <a:rPr lang="es-ES_tradnl" sz="2800" i="1" dirty="0" smtClean="0"/>
              <a:t>orientación y objetos que conlleven a sus</a:t>
            </a:r>
          </a:p>
          <a:p>
            <a:pPr marL="274320" indent="-274320" algn="just" eaLnBrk="1" fontAlgn="auto" hangingPunct="1">
              <a:spcAft>
                <a:spcPts val="0"/>
              </a:spcAft>
              <a:buFontTx/>
              <a:buNone/>
              <a:defRPr/>
            </a:pPr>
            <a:r>
              <a:rPr lang="es-ES_tradnl" sz="2800" i="1" dirty="0" smtClean="0"/>
              <a:t>limites.</a:t>
            </a:r>
          </a:p>
          <a:p>
            <a:pPr marL="274320" indent="-274320" algn="just" eaLnBrk="1" fontAlgn="auto" hangingPunct="1">
              <a:spcAft>
                <a:spcPts val="0"/>
              </a:spcAft>
              <a:buFontTx/>
              <a:buNone/>
              <a:defRPr/>
            </a:pPr>
            <a:endParaRPr lang="es-ES_tradnl" sz="2800" i="1" dirty="0" smtClean="0"/>
          </a:p>
        </p:txBody>
      </p:sp>
      <p:sp>
        <p:nvSpPr>
          <p:cNvPr id="22532" name="Text Box 4"/>
          <p:cNvSpPr txBox="1">
            <a:spLocks noChangeArrowheads="1"/>
          </p:cNvSpPr>
          <p:nvPr/>
        </p:nvSpPr>
        <p:spPr bwMode="auto">
          <a:xfrm>
            <a:off x="6286500" y="3284538"/>
            <a:ext cx="2857500" cy="369332"/>
          </a:xfrm>
          <a:prstGeom prst="rect">
            <a:avLst/>
          </a:prstGeom>
          <a:noFill/>
          <a:ln w="9525">
            <a:noFill/>
            <a:miter lim="800000"/>
            <a:headEnd/>
            <a:tailEnd/>
          </a:ln>
        </p:spPr>
        <p:txBody>
          <a:bodyPr>
            <a:spAutoFit/>
          </a:bodyPr>
          <a:lstStyle/>
          <a:p>
            <a:pPr>
              <a:spcBef>
                <a:spcPct val="50000"/>
              </a:spcBef>
            </a:pPr>
            <a:r>
              <a:rPr lang="es-ES_tradnl" b="1" dirty="0">
                <a:latin typeface="Trebuchet MS" pitchFamily="34" charset="0"/>
              </a:rPr>
              <a:t>Objetivos: Precisión</a:t>
            </a:r>
            <a:endParaRPr lang="es-ES_tradnl" dirty="0">
              <a:latin typeface="Trebuchet MS" pitchFamily="34" charset="0"/>
            </a:endParaRPr>
          </a:p>
        </p:txBody>
      </p:sp>
      <p:sp>
        <p:nvSpPr>
          <p:cNvPr id="22533" name="Text Box 5"/>
          <p:cNvSpPr txBox="1">
            <a:spLocks noChangeArrowheads="1"/>
          </p:cNvSpPr>
          <p:nvPr/>
        </p:nvSpPr>
        <p:spPr bwMode="auto">
          <a:xfrm>
            <a:off x="6286500" y="3860800"/>
            <a:ext cx="2857500" cy="646113"/>
          </a:xfrm>
          <a:prstGeom prst="rect">
            <a:avLst/>
          </a:prstGeom>
          <a:noFill/>
          <a:ln w="9525">
            <a:noFill/>
            <a:miter lim="800000"/>
            <a:headEnd/>
            <a:tailEnd/>
          </a:ln>
        </p:spPr>
        <p:txBody>
          <a:bodyPr>
            <a:spAutoFit/>
          </a:bodyPr>
          <a:lstStyle/>
          <a:p>
            <a:pPr algn="ctr">
              <a:spcBef>
                <a:spcPct val="50000"/>
              </a:spcBef>
            </a:pPr>
            <a:r>
              <a:rPr lang="es-ES_tradnl" b="1" dirty="0">
                <a:latin typeface="Trebuchet MS" pitchFamily="34" charset="0"/>
              </a:rPr>
              <a:t>Características: Figuras 2 y 3 D</a:t>
            </a:r>
            <a:endParaRPr lang="es-ES_tradnl" dirty="0">
              <a:latin typeface="Trebuchet MS" pitchFamily="34" charset="0"/>
            </a:endParaRPr>
          </a:p>
        </p:txBody>
      </p:sp>
      <p:sp>
        <p:nvSpPr>
          <p:cNvPr id="22534" name="Text Box 6"/>
          <p:cNvSpPr txBox="1">
            <a:spLocks noChangeArrowheads="1"/>
          </p:cNvSpPr>
          <p:nvPr/>
        </p:nvSpPr>
        <p:spPr bwMode="auto">
          <a:xfrm>
            <a:off x="6324600" y="4724400"/>
            <a:ext cx="2819400" cy="646113"/>
          </a:xfrm>
          <a:prstGeom prst="rect">
            <a:avLst/>
          </a:prstGeom>
          <a:noFill/>
          <a:ln w="9525">
            <a:noFill/>
            <a:miter lim="800000"/>
            <a:headEnd/>
            <a:tailEnd/>
          </a:ln>
        </p:spPr>
        <p:txBody>
          <a:bodyPr>
            <a:spAutoFit/>
          </a:bodyPr>
          <a:lstStyle/>
          <a:p>
            <a:pPr algn="ctr">
              <a:spcBef>
                <a:spcPct val="50000"/>
              </a:spcBef>
            </a:pPr>
            <a:r>
              <a:rPr lang="es-ES_tradnl" b="1" dirty="0">
                <a:latin typeface="Trebuchet MS" pitchFamily="34" charset="0"/>
              </a:rPr>
              <a:t>Recursos: Vectores </a:t>
            </a:r>
            <a:r>
              <a:rPr lang="es-ES_tradnl" b="1" dirty="0" smtClean="0">
                <a:latin typeface="Trebuchet MS" pitchFamily="34" charset="0"/>
              </a:rPr>
              <a:t>virtual </a:t>
            </a:r>
            <a:endParaRPr lang="es-ES_tradnl" dirty="0">
              <a:latin typeface="Trebuchet MS" pitchFamily="34" charset="0"/>
            </a:endParaRPr>
          </a:p>
        </p:txBody>
      </p:sp>
      <p:sp>
        <p:nvSpPr>
          <p:cNvPr id="22535" name="Text Box 7"/>
          <p:cNvSpPr txBox="1">
            <a:spLocks noChangeArrowheads="1"/>
          </p:cNvSpPr>
          <p:nvPr/>
        </p:nvSpPr>
        <p:spPr bwMode="auto">
          <a:xfrm>
            <a:off x="6429375" y="5732463"/>
            <a:ext cx="2714625" cy="923925"/>
          </a:xfrm>
          <a:prstGeom prst="rect">
            <a:avLst/>
          </a:prstGeom>
          <a:noFill/>
          <a:ln w="9525">
            <a:noFill/>
            <a:miter lim="800000"/>
            <a:headEnd/>
            <a:tailEnd/>
          </a:ln>
        </p:spPr>
        <p:txBody>
          <a:bodyPr>
            <a:spAutoFit/>
          </a:bodyPr>
          <a:lstStyle/>
          <a:p>
            <a:pPr algn="ctr">
              <a:spcBef>
                <a:spcPct val="50000"/>
              </a:spcBef>
            </a:pPr>
            <a:r>
              <a:rPr lang="es-ES_tradnl" b="1" dirty="0">
                <a:latin typeface="Trebuchet MS" pitchFamily="34" charset="0"/>
              </a:rPr>
              <a:t>Cobertura. De posición de una area en el mundo</a:t>
            </a:r>
          </a:p>
        </p:txBody>
      </p:sp>
      <p:sp>
        <p:nvSpPr>
          <p:cNvPr id="22536" name="Text Box 8"/>
          <p:cNvSpPr txBox="1">
            <a:spLocks noChangeArrowheads="1"/>
          </p:cNvSpPr>
          <p:nvPr/>
        </p:nvSpPr>
        <p:spPr bwMode="auto">
          <a:xfrm>
            <a:off x="3419475" y="5656263"/>
            <a:ext cx="2714625" cy="923330"/>
          </a:xfrm>
          <a:prstGeom prst="rect">
            <a:avLst/>
          </a:prstGeom>
          <a:noFill/>
          <a:ln w="9525">
            <a:noFill/>
            <a:miter lim="800000"/>
            <a:headEnd/>
            <a:tailEnd/>
          </a:ln>
        </p:spPr>
        <p:txBody>
          <a:bodyPr>
            <a:spAutoFit/>
          </a:bodyPr>
          <a:lstStyle/>
          <a:p>
            <a:pPr algn="ctr">
              <a:spcBef>
                <a:spcPct val="50000"/>
              </a:spcBef>
            </a:pPr>
            <a:r>
              <a:rPr lang="es-ES_tradnl" b="1" dirty="0">
                <a:latin typeface="Trebuchet MS" pitchFamily="34" charset="0"/>
              </a:rPr>
              <a:t>Dimensiones: líneas de </a:t>
            </a:r>
            <a:r>
              <a:rPr lang="es-ES_tradnl" b="1" dirty="0" smtClean="0">
                <a:latin typeface="Trebuchet MS" pitchFamily="34" charset="0"/>
              </a:rPr>
              <a:t>multiformas en plataformas con HTTP</a:t>
            </a:r>
            <a:endParaRPr lang="es-ES_tradnl" dirty="0">
              <a:latin typeface="Trebuchet MS" pitchFamily="34" charset="0"/>
            </a:endParaRPr>
          </a:p>
        </p:txBody>
      </p:sp>
      <p:pic>
        <p:nvPicPr>
          <p:cNvPr id="22538" name="Imagen 3" descr="Util">
            <a:hlinkClick r:id="rId4"/>
          </p:cNvPr>
          <p:cNvPicPr>
            <a:picLocks noChangeAspect="1" noChangeArrowheads="1"/>
          </p:cNvPicPr>
          <p:nvPr/>
        </p:nvPicPr>
        <p:blipFill>
          <a:blip r:embed="rId5" cstate="print">
            <a:duotone>
              <a:prstClr val="black"/>
              <a:schemeClr val="accent5">
                <a:tint val="45000"/>
                <a:satMod val="400000"/>
              </a:schemeClr>
            </a:duotone>
          </a:blip>
          <a:srcRect/>
          <a:stretch>
            <a:fillRect/>
          </a:stretch>
        </p:blipFill>
        <p:spPr bwMode="auto">
          <a:xfrm>
            <a:off x="6012160" y="188640"/>
            <a:ext cx="2979415" cy="2952328"/>
          </a:xfrm>
          <a:prstGeom prst="flowChartMagneticDisk">
            <a:avLst/>
          </a:prstGeom>
          <a:ln w="12700">
            <a:solidFill>
              <a:schemeClr val="tx1"/>
            </a:solidFill>
            <a:miter lim="800000"/>
            <a:headEnd/>
            <a:tailEnd/>
          </a:ln>
          <a:effectLst>
            <a:glow rad="101600">
              <a:srgbClr val="339966">
                <a:alpha val="60000"/>
              </a:srgbClr>
            </a:glow>
          </a:effectLst>
        </p:spPr>
        <p:style>
          <a:lnRef idx="0">
            <a:scrgbClr r="0" g="0" b="0"/>
          </a:lnRef>
          <a:fillRef idx="1003">
            <a:schemeClr val="lt2"/>
          </a:fillRef>
          <a:effectRef idx="0">
            <a:scrgbClr r="0" g="0" b="0"/>
          </a:effectRef>
          <a:fontRef idx="major"/>
        </p:style>
      </p:pic>
      <p:pic>
        <p:nvPicPr>
          <p:cNvPr id="11" name="Picture 17" descr="EN00319_"/>
          <p:cNvPicPr preferRelativeResize="0">
            <a:picLocks noChangeArrowheads="1" noChangeShapeType="1"/>
          </p:cNvPicPr>
          <p:nvPr/>
        </p:nvPicPr>
        <p:blipFill>
          <a:blip r:embed="rId6" cstate="print"/>
          <a:srcRect/>
          <a:stretch>
            <a:fillRect/>
          </a:stretch>
        </p:blipFill>
        <p:spPr bwMode="auto">
          <a:xfrm>
            <a:off x="323528" y="332656"/>
            <a:ext cx="450850" cy="449263"/>
          </a:xfrm>
          <a:prstGeom prst="rect">
            <a:avLst/>
          </a:prstGeom>
          <a:noFill/>
          <a:ln w="0" algn="in">
            <a:noFill/>
            <a:miter lim="800000"/>
            <a:headEnd/>
            <a:tailEnd/>
          </a:ln>
        </p:spPr>
      </p:pic>
    </p:spTree>
  </p:cSld>
  <p:clrMapOvr>
    <a:masterClrMapping/>
  </p:clrMapOvr>
  <p:transition spd="med">
    <p:wheel spokes="8"/>
    <p:sndAc>
      <p:stSnd>
        <p:snd r:embed="rId2" name="Endlesslove.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52400" y="548680"/>
            <a:ext cx="5562600" cy="670520"/>
          </a:xfrm>
        </p:spPr>
        <p:txBody>
          <a:bodyPr>
            <a:normAutofit fontScale="90000"/>
          </a:bodyPr>
          <a:lstStyle/>
          <a:p>
            <a:pPr algn="ctr" eaLnBrk="1" fontAlgn="auto" hangingPunct="1">
              <a:spcAft>
                <a:spcPts val="0"/>
              </a:spcAft>
              <a:defRPr/>
            </a:pPr>
            <a:r>
              <a:rPr lang="es-ES_tradnl" dirty="0" smtClean="0">
                <a:solidFill>
                  <a:schemeClr val="tx1"/>
                </a:solidFill>
                <a:effectLst>
                  <a:outerShdw blurRad="38100" dist="38100" dir="2700000" algn="tl">
                    <a:srgbClr val="000000"/>
                  </a:outerShdw>
                </a:effectLst>
              </a:rPr>
              <a:t>GUIA DEL TEMA</a:t>
            </a:r>
            <a:endParaRPr lang="es-ES_tradnl" dirty="0" smtClean="0">
              <a:solidFill>
                <a:schemeClr val="tx1"/>
              </a:solidFill>
            </a:endParaRPr>
          </a:p>
        </p:txBody>
      </p:sp>
      <p:sp>
        <p:nvSpPr>
          <p:cNvPr id="7171" name="Rectangle 3"/>
          <p:cNvSpPr>
            <a:spLocks noGrp="1" noChangeArrowheads="1"/>
          </p:cNvSpPr>
          <p:nvPr>
            <p:ph type="body" idx="1"/>
          </p:nvPr>
        </p:nvSpPr>
        <p:spPr>
          <a:xfrm>
            <a:off x="304800" y="1643063"/>
            <a:ext cx="8534400" cy="4429125"/>
          </a:xfrm>
        </p:spPr>
        <p:txBody>
          <a:bodyPr>
            <a:normAutofit fontScale="85000" lnSpcReduction="20000"/>
          </a:bodyPr>
          <a:lstStyle/>
          <a:p>
            <a:pPr marL="274320" indent="-274320" algn="just" eaLnBrk="1" fontAlgn="auto" hangingPunct="1">
              <a:spcAft>
                <a:spcPts val="0"/>
              </a:spcAft>
              <a:buFont typeface="Wingdings 2"/>
              <a:buChar char=""/>
              <a:defRPr/>
            </a:pPr>
            <a:r>
              <a:rPr lang="es-ES_tradnl" sz="2800" i="1" dirty="0" smtClean="0"/>
              <a:t>Rutinas de JAVA:</a:t>
            </a:r>
          </a:p>
          <a:p>
            <a:pPr marL="342900" lvl="1" indent="-342900" algn="just" eaLnBrk="1" fontAlgn="auto" hangingPunct="1">
              <a:spcAft>
                <a:spcPts val="0"/>
              </a:spcAft>
              <a:buClr>
                <a:schemeClr val="accent4"/>
              </a:buClr>
              <a:buFontTx/>
              <a:buNone/>
              <a:defRPr/>
            </a:pPr>
            <a:endParaRPr lang="es-ES_tradnl" sz="2400" i="1" dirty="0" smtClean="0"/>
          </a:p>
          <a:p>
            <a:pPr marL="342900" lvl="1" indent="-342900" algn="just" eaLnBrk="1" fontAlgn="auto" hangingPunct="1">
              <a:spcAft>
                <a:spcPts val="0"/>
              </a:spcAft>
              <a:buClr>
                <a:schemeClr val="accent4"/>
              </a:buClr>
              <a:buFontTx/>
              <a:buNone/>
              <a:defRPr/>
            </a:pPr>
            <a:r>
              <a:rPr lang="es-ES_tradnl" sz="2400" i="1" dirty="0" smtClean="0"/>
              <a:t>Utilidad: los operaciones son un resultado de garantizar su</a:t>
            </a:r>
          </a:p>
          <a:p>
            <a:pPr marL="342900" lvl="1" indent="-342900" algn="just" eaLnBrk="1" fontAlgn="auto" hangingPunct="1">
              <a:spcAft>
                <a:spcPts val="0"/>
              </a:spcAft>
              <a:buClr>
                <a:schemeClr val="accent4"/>
              </a:buClr>
              <a:buFontTx/>
              <a:buNone/>
              <a:defRPr/>
            </a:pPr>
            <a:r>
              <a:rPr lang="es-ES_tradnl" sz="2400" i="1" dirty="0" smtClean="0"/>
              <a:t>Factibilidad, eficiencia y eficacia</a:t>
            </a:r>
          </a:p>
          <a:p>
            <a:pPr marL="342900" lvl="1" indent="-342900" algn="just" eaLnBrk="1" fontAlgn="auto" hangingPunct="1">
              <a:spcAft>
                <a:spcPts val="0"/>
              </a:spcAft>
              <a:buClr>
                <a:schemeClr val="accent4"/>
              </a:buClr>
              <a:buFontTx/>
              <a:buNone/>
              <a:defRPr/>
            </a:pPr>
            <a:endParaRPr lang="es-ES_tradnl" sz="2400" i="1" dirty="0" smtClean="0"/>
          </a:p>
          <a:p>
            <a:pPr marL="342900" lvl="1" indent="-342900" algn="just" eaLnBrk="1" fontAlgn="auto" hangingPunct="1">
              <a:spcAft>
                <a:spcPts val="0"/>
              </a:spcAft>
              <a:buClr>
                <a:schemeClr val="accent4"/>
              </a:buClr>
              <a:buFontTx/>
              <a:buNone/>
              <a:defRPr/>
            </a:pPr>
            <a:r>
              <a:rPr lang="es-ES_tradnl" sz="2400" i="1" dirty="0" smtClean="0"/>
              <a:t>Enfoque: Un equipo apropiado  a sus necesidades de compilador virtual.</a:t>
            </a:r>
          </a:p>
          <a:p>
            <a:pPr marL="342900" lvl="1" indent="-342900" algn="just" eaLnBrk="1" fontAlgn="auto" hangingPunct="1">
              <a:spcAft>
                <a:spcPts val="0"/>
              </a:spcAft>
              <a:buClr>
                <a:schemeClr val="accent4"/>
              </a:buClr>
              <a:buFontTx/>
              <a:buNone/>
              <a:defRPr/>
            </a:pPr>
            <a:endParaRPr lang="es-ES_tradnl" sz="2400" i="1" dirty="0" smtClean="0"/>
          </a:p>
          <a:p>
            <a:pPr marL="342900" lvl="1" indent="-342900" algn="just" eaLnBrk="1" fontAlgn="auto" hangingPunct="1">
              <a:spcAft>
                <a:spcPts val="0"/>
              </a:spcAft>
              <a:buClr>
                <a:schemeClr val="accent4"/>
              </a:buClr>
              <a:buFontTx/>
              <a:buNone/>
              <a:defRPr/>
            </a:pPr>
            <a:r>
              <a:rPr lang="es-ES_tradnl" sz="2400" i="1" dirty="0" smtClean="0"/>
              <a:t>Didactico: Con los esquemas de ejemplo se pretende incorporar y un</a:t>
            </a:r>
          </a:p>
          <a:p>
            <a:pPr marL="342900" lvl="1" indent="-342900" algn="just" eaLnBrk="1" fontAlgn="auto" hangingPunct="1">
              <a:spcAft>
                <a:spcPts val="0"/>
              </a:spcAft>
              <a:buClr>
                <a:schemeClr val="accent4"/>
              </a:buClr>
              <a:buFontTx/>
              <a:buNone/>
              <a:defRPr/>
            </a:pPr>
            <a:r>
              <a:rPr lang="es-ES_tradnl" sz="2400" i="1" dirty="0" smtClean="0"/>
              <a:t>sistema de red que nos brinde informacion de nuestra programacion.</a:t>
            </a:r>
          </a:p>
          <a:p>
            <a:pPr marL="342900" lvl="1" indent="-342900" algn="just" eaLnBrk="1" fontAlgn="auto" hangingPunct="1">
              <a:spcAft>
                <a:spcPts val="0"/>
              </a:spcAft>
              <a:buClr>
                <a:schemeClr val="accent4"/>
              </a:buClr>
              <a:buFontTx/>
              <a:buNone/>
              <a:defRPr/>
            </a:pPr>
            <a:endParaRPr lang="es-ES_tradnl" sz="2400" i="1" dirty="0" smtClean="0"/>
          </a:p>
          <a:p>
            <a:pPr marL="342900" lvl="1" indent="-342900" algn="just" eaLnBrk="1" fontAlgn="auto" hangingPunct="1">
              <a:spcAft>
                <a:spcPts val="0"/>
              </a:spcAft>
              <a:buClr>
                <a:schemeClr val="accent4"/>
              </a:buClr>
              <a:buFontTx/>
              <a:buNone/>
              <a:defRPr/>
            </a:pPr>
            <a:r>
              <a:rPr lang="es-ES_tradnl" sz="2400" i="1" dirty="0" smtClean="0"/>
              <a:t>Amplio: Ejemplos, calculos, diseños, esquemas, dibujos, figuras, paginas</a:t>
            </a:r>
          </a:p>
          <a:p>
            <a:pPr marL="342900" lvl="1" indent="-342900" algn="just" eaLnBrk="1" fontAlgn="auto" hangingPunct="1">
              <a:spcAft>
                <a:spcPts val="0"/>
              </a:spcAft>
              <a:buClr>
                <a:schemeClr val="accent4"/>
              </a:buClr>
              <a:buFontTx/>
              <a:buNone/>
              <a:defRPr/>
            </a:pPr>
            <a:r>
              <a:rPr lang="es-ES_tradnl" sz="2400" i="1" dirty="0" smtClean="0"/>
              <a:t>web , anexos, material de apoyo, tutoriales, videos y otros. </a:t>
            </a:r>
          </a:p>
          <a:p>
            <a:pPr marL="521208" lvl="1" algn="just" eaLnBrk="1" fontAlgn="auto" hangingPunct="1">
              <a:spcAft>
                <a:spcPts val="0"/>
              </a:spcAft>
              <a:buClr>
                <a:schemeClr val="accent4"/>
              </a:buClr>
              <a:buFontTx/>
              <a:buNone/>
              <a:defRPr/>
            </a:pPr>
            <a:endParaRPr lang="es-ES_tradnl" sz="2400" i="1" dirty="0" smtClean="0"/>
          </a:p>
          <a:p>
            <a:pPr marL="521208" lvl="1" algn="just" eaLnBrk="1" fontAlgn="auto" hangingPunct="1">
              <a:spcAft>
                <a:spcPts val="0"/>
              </a:spcAft>
              <a:buClr>
                <a:schemeClr val="accent4"/>
              </a:buClr>
              <a:buFontTx/>
              <a:buNone/>
              <a:defRPr/>
            </a:pPr>
            <a:r>
              <a:rPr lang="es-ES_tradnl" sz="2400" i="1" dirty="0" smtClean="0"/>
              <a:t> </a:t>
            </a:r>
          </a:p>
        </p:txBody>
      </p:sp>
      <p:pic>
        <p:nvPicPr>
          <p:cNvPr id="5" name="Picture 2" descr="BD06630_"/>
          <p:cNvPicPr>
            <a:picLocks noChangeAspect="1" noChangeArrowheads="1"/>
          </p:cNvPicPr>
          <p:nvPr/>
        </p:nvPicPr>
        <p:blipFill>
          <a:blip r:embed="rId4" cstate="print"/>
          <a:srcRect/>
          <a:stretch>
            <a:fillRect/>
          </a:stretch>
        </p:blipFill>
        <p:spPr bwMode="auto">
          <a:xfrm>
            <a:off x="6117704" y="0"/>
            <a:ext cx="3026296" cy="2023294"/>
          </a:xfrm>
          <a:prstGeom prst="rect">
            <a:avLst/>
          </a:prstGeom>
          <a:noFill/>
        </p:spPr>
      </p:pic>
      <p:pic>
        <p:nvPicPr>
          <p:cNvPr id="6" name="Picture 17" descr="EN00319_"/>
          <p:cNvPicPr preferRelativeResize="0">
            <a:picLocks noChangeArrowheads="1" noChangeShapeType="1"/>
          </p:cNvPicPr>
          <p:nvPr/>
        </p:nvPicPr>
        <p:blipFill>
          <a:blip r:embed="rId5" cstate="print"/>
          <a:srcRect/>
          <a:stretch>
            <a:fillRect/>
          </a:stretch>
        </p:blipFill>
        <p:spPr bwMode="auto">
          <a:xfrm>
            <a:off x="179512" y="620688"/>
            <a:ext cx="450850" cy="449263"/>
          </a:xfrm>
          <a:prstGeom prst="rect">
            <a:avLst/>
          </a:prstGeom>
          <a:noFill/>
          <a:ln w="0" algn="in">
            <a:noFill/>
            <a:miter lim="800000"/>
            <a:headEnd/>
            <a:tailEnd/>
          </a:ln>
        </p:spPr>
      </p:pic>
    </p:spTree>
  </p:cSld>
  <p:clrMapOvr>
    <a:masterClrMapping/>
  </p:clrMapOvr>
  <p:transition spd="med">
    <p:wheel spokes="8"/>
    <p:sndAc>
      <p:stSnd>
        <p:snd r:embed="rId2" name="Endlesslov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anim calcmode="lin" valueType="num">
                                      <p:cBhvr additive="base">
                                        <p:cTn id="11" dur="500" fill="hold"/>
                                        <p:tgtEl>
                                          <p:spTgt spid="7171">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171">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171">
                                            <p:txEl>
                                              <p:pRg st="3" end="3"/>
                                            </p:txEl>
                                          </p:spTgt>
                                        </p:tgtEl>
                                        <p:attrNameLst>
                                          <p:attrName>style.visibility</p:attrName>
                                        </p:attrNameLst>
                                      </p:cBhvr>
                                      <p:to>
                                        <p:strVal val="visible"/>
                                      </p:to>
                                    </p:set>
                                    <p:anim calcmode="lin" valueType="num">
                                      <p:cBhvr additive="base">
                                        <p:cTn id="15" dur="500" fill="hold"/>
                                        <p:tgtEl>
                                          <p:spTgt spid="7171">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171">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171">
                                            <p:txEl>
                                              <p:pRg st="5" end="5"/>
                                            </p:txEl>
                                          </p:spTgt>
                                        </p:tgtEl>
                                        <p:attrNameLst>
                                          <p:attrName>style.visibility</p:attrName>
                                        </p:attrNameLst>
                                      </p:cBhvr>
                                      <p:to>
                                        <p:strVal val="visible"/>
                                      </p:to>
                                    </p:set>
                                    <p:anim calcmode="lin" valueType="num">
                                      <p:cBhvr additive="base">
                                        <p:cTn id="19" dur="500" fill="hold"/>
                                        <p:tgtEl>
                                          <p:spTgt spid="7171">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1">
                                            <p:txEl>
                                              <p:pRg st="5" end="5"/>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171">
                                            <p:txEl>
                                              <p:pRg st="7" end="7"/>
                                            </p:txEl>
                                          </p:spTgt>
                                        </p:tgtEl>
                                        <p:attrNameLst>
                                          <p:attrName>style.visibility</p:attrName>
                                        </p:attrNameLst>
                                      </p:cBhvr>
                                      <p:to>
                                        <p:strVal val="visible"/>
                                      </p:to>
                                    </p:set>
                                    <p:anim calcmode="lin" valueType="num">
                                      <p:cBhvr additive="base">
                                        <p:cTn id="23" dur="500" fill="hold"/>
                                        <p:tgtEl>
                                          <p:spTgt spid="7171">
                                            <p:txEl>
                                              <p:pRg st="7" end="7"/>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171">
                                            <p:txEl>
                                              <p:pRg st="7" end="7"/>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7171">
                                            <p:txEl>
                                              <p:pRg st="8" end="8"/>
                                            </p:txEl>
                                          </p:spTgt>
                                        </p:tgtEl>
                                        <p:attrNameLst>
                                          <p:attrName>style.visibility</p:attrName>
                                        </p:attrNameLst>
                                      </p:cBhvr>
                                      <p:to>
                                        <p:strVal val="visible"/>
                                      </p:to>
                                    </p:set>
                                    <p:anim calcmode="lin" valueType="num">
                                      <p:cBhvr additive="base">
                                        <p:cTn id="27" dur="500" fill="hold"/>
                                        <p:tgtEl>
                                          <p:spTgt spid="7171">
                                            <p:txEl>
                                              <p:pRg st="8" end="8"/>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171">
                                            <p:txEl>
                                              <p:pRg st="8" end="8"/>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7171">
                                            <p:txEl>
                                              <p:pRg st="10" end="10"/>
                                            </p:txEl>
                                          </p:spTgt>
                                        </p:tgtEl>
                                        <p:attrNameLst>
                                          <p:attrName>style.visibility</p:attrName>
                                        </p:attrNameLst>
                                      </p:cBhvr>
                                      <p:to>
                                        <p:strVal val="visible"/>
                                      </p:to>
                                    </p:set>
                                    <p:anim calcmode="lin" valueType="num">
                                      <p:cBhvr additive="base">
                                        <p:cTn id="31" dur="500" fill="hold"/>
                                        <p:tgtEl>
                                          <p:spTgt spid="7171">
                                            <p:txEl>
                                              <p:pRg st="10" end="1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171">
                                            <p:txEl>
                                              <p:pRg st="10" end="10"/>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7171">
                                            <p:txEl>
                                              <p:pRg st="11" end="11"/>
                                            </p:txEl>
                                          </p:spTgt>
                                        </p:tgtEl>
                                        <p:attrNameLst>
                                          <p:attrName>style.visibility</p:attrName>
                                        </p:attrNameLst>
                                      </p:cBhvr>
                                      <p:to>
                                        <p:strVal val="visible"/>
                                      </p:to>
                                    </p:set>
                                    <p:anim calcmode="lin" valueType="num">
                                      <p:cBhvr additive="base">
                                        <p:cTn id="35" dur="500" fill="hold"/>
                                        <p:tgtEl>
                                          <p:spTgt spid="7171">
                                            <p:txEl>
                                              <p:pRg st="11" end="11"/>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171">
                                            <p:txEl>
                                              <p:pRg st="11" end="11"/>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7171">
                                            <p:txEl>
                                              <p:pRg st="13" end="13"/>
                                            </p:txEl>
                                          </p:spTgt>
                                        </p:tgtEl>
                                        <p:attrNameLst>
                                          <p:attrName>style.visibility</p:attrName>
                                        </p:attrNameLst>
                                      </p:cBhvr>
                                      <p:to>
                                        <p:strVal val="visible"/>
                                      </p:to>
                                    </p:set>
                                    <p:anim calcmode="lin" valueType="num">
                                      <p:cBhvr additive="base">
                                        <p:cTn id="39" dur="500" fill="hold"/>
                                        <p:tgtEl>
                                          <p:spTgt spid="7171">
                                            <p:txEl>
                                              <p:pRg st="13" end="13"/>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7171">
                                            <p:txEl>
                                              <p:pRg st="13" end="13"/>
                                            </p:txEl>
                                          </p:spTgt>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9"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dissolve">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advAuto="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4" cstate="print"/>
          <a:tile tx="0" ty="0" sx="100000" sy="100000" flip="none" algn="tl"/>
        </a:blipFill>
        <a:effectLst/>
      </p:bgPr>
    </p:bg>
    <p:spTree>
      <p:nvGrpSpPr>
        <p:cNvPr id="1" name=""/>
        <p:cNvGrpSpPr/>
        <p:nvPr/>
      </p:nvGrpSpPr>
      <p:grpSpPr>
        <a:xfrm>
          <a:off x="0" y="0"/>
          <a:ext cx="0" cy="0"/>
          <a:chOff x="0" y="0"/>
          <a:chExt cx="0" cy="0"/>
        </a:xfrm>
      </p:grpSpPr>
      <p:sp>
        <p:nvSpPr>
          <p:cNvPr id="1043" name="Text Box 19"/>
          <p:cNvSpPr txBox="1">
            <a:spLocks noChangeArrowheads="1" noChangeShapeType="1"/>
          </p:cNvSpPr>
          <p:nvPr/>
        </p:nvSpPr>
        <p:spPr bwMode="auto">
          <a:xfrm>
            <a:off x="3203848" y="188640"/>
            <a:ext cx="5760640" cy="6480720"/>
          </a:xfrm>
          <a:prstGeom prst="rect">
            <a:avLst/>
          </a:prstGeom>
          <a:noFill/>
          <a:ln w="57150" cmpd="dbl" algn="in">
            <a:gradFill>
              <a:gsLst>
                <a:gs pos="0">
                  <a:srgbClr val="DDEBCF"/>
                </a:gs>
                <a:gs pos="50000">
                  <a:srgbClr val="9CB86E"/>
                </a:gs>
                <a:gs pos="100000">
                  <a:srgbClr val="156B13"/>
                </a:gs>
              </a:gsLst>
              <a:lin ang="5400000" scaled="0"/>
            </a:gradFill>
            <a:miter lim="800000"/>
            <a:headEnd/>
            <a:tailEnd/>
          </a:ln>
          <a:effectLst>
            <a:glow rad="228600">
              <a:schemeClr val="accent5">
                <a:satMod val="175000"/>
                <a:alpha val="40000"/>
              </a:schemeClr>
            </a:glow>
          </a:effectLst>
        </p:spPr>
        <p:txBody>
          <a:bodyPr lIns="36195" tIns="36195" rIns="36195" bIns="36195"/>
          <a:lstStyle/>
          <a:p>
            <a:pPr algn="ctr">
              <a:defRPr/>
            </a:pPr>
            <a:r>
              <a:rPr lang="es-ES" sz="2000" b="1" dirty="0" smtClean="0">
                <a:solidFill>
                  <a:schemeClr val="bg1"/>
                </a:solidFill>
                <a:latin typeface="Arial Black" pitchFamily="34" charset="0"/>
              </a:rPr>
              <a:t>PROLOGO</a:t>
            </a:r>
          </a:p>
          <a:p>
            <a:pPr algn="just"/>
            <a:endParaRPr lang="es-ES" sz="2000" b="1" cap="all" dirty="0" smtClean="0">
              <a:solidFill>
                <a:schemeClr val="bg1"/>
              </a:solidFill>
            </a:endParaRPr>
          </a:p>
          <a:p>
            <a:pPr algn="just"/>
            <a:r>
              <a:rPr lang="es-ES" sz="2000" dirty="0" smtClean="0">
                <a:solidFill>
                  <a:schemeClr val="bg1"/>
                </a:solidFill>
              </a:rPr>
              <a:t>Plantea los conceptos de un tema requerido, elaborandose atravez de un mecanismo con un software, el cual representara su idea; para cumplir con los objetivos y aprendizajes necesarios; siendo un dispositivo diseñado, de Sun Microsystems, en 1990, como software para dispositivos electrónicos de consumo, como calculadoras, microondas, tostadoras y television interactiva.</a:t>
            </a:r>
          </a:p>
          <a:p>
            <a:pPr algn="just"/>
            <a:endParaRPr lang="es-ES" sz="2000" dirty="0" smtClean="0">
              <a:solidFill>
                <a:schemeClr val="bg1"/>
              </a:solidFill>
            </a:endParaRPr>
          </a:p>
          <a:p>
            <a:pPr algn="just"/>
            <a:r>
              <a:rPr lang="es-ES" sz="2000" dirty="0" smtClean="0">
                <a:solidFill>
                  <a:schemeClr val="bg1"/>
                </a:solidFill>
              </a:rPr>
              <a:t>Evidenciando sus claves, ideas, preposiciones, elaboracion, estructura con capacidad de reconocer sus imagenes y resultados efectivos. </a:t>
            </a:r>
          </a:p>
          <a:p>
            <a:pPr algn="just"/>
            <a:endParaRPr lang="es-ES" sz="2000" dirty="0" smtClean="0">
              <a:solidFill>
                <a:schemeClr val="bg1"/>
              </a:solidFill>
            </a:endParaRPr>
          </a:p>
          <a:p>
            <a:pPr algn="just"/>
            <a:r>
              <a:rPr lang="es-ES" sz="2000" dirty="0" smtClean="0">
                <a:solidFill>
                  <a:schemeClr val="bg1"/>
                </a:solidFill>
              </a:rPr>
              <a:t>Mercado este que requiere dispositivos, interfaces y sistemas. </a:t>
            </a:r>
          </a:p>
        </p:txBody>
      </p:sp>
      <p:sp>
        <p:nvSpPr>
          <p:cNvPr id="24596" name="Line 24"/>
          <p:cNvSpPr>
            <a:spLocks noChangeShapeType="1"/>
          </p:cNvSpPr>
          <p:nvPr/>
        </p:nvSpPr>
        <p:spPr bwMode="auto">
          <a:xfrm>
            <a:off x="683568" y="3212976"/>
            <a:ext cx="2181171" cy="0"/>
          </a:xfrm>
          <a:prstGeom prst="line">
            <a:avLst/>
          </a:prstGeom>
          <a:noFill/>
          <a:ln w="25400" algn="ctr">
            <a:solidFill>
              <a:srgbClr val="000000"/>
            </a:solidFill>
            <a:round/>
            <a:headEnd/>
            <a:tailEnd/>
          </a:ln>
        </p:spPr>
        <p:txBody>
          <a:bodyPr lIns="36576" tIns="36576" rIns="36576" bIns="36576"/>
          <a:lstStyle/>
          <a:p>
            <a:endParaRPr lang="es-ES"/>
          </a:p>
        </p:txBody>
      </p:sp>
      <p:sp>
        <p:nvSpPr>
          <p:cNvPr id="24590" name="AutoShape 1"/>
          <p:cNvSpPr>
            <a:spLocks noChangeAspect="1" noChangeArrowheads="1"/>
          </p:cNvSpPr>
          <p:nvPr/>
        </p:nvSpPr>
        <p:spPr bwMode="auto">
          <a:xfrm>
            <a:off x="179388" y="188913"/>
            <a:ext cx="8785225" cy="6480175"/>
          </a:xfrm>
          <a:prstGeom prst="rect">
            <a:avLst/>
          </a:prstGeom>
          <a:noFill/>
          <a:ln w="15875">
            <a:solidFill>
              <a:schemeClr val="bg1"/>
            </a:solidFill>
            <a:miter lim="800000"/>
            <a:headEnd/>
            <a:tailEnd/>
          </a:ln>
        </p:spPr>
        <p:txBody>
          <a:bodyPr/>
          <a:lstStyle/>
          <a:p>
            <a:endParaRPr lang="es-ES">
              <a:latin typeface="Trebuchet MS" pitchFamily="34" charset="0"/>
            </a:endParaRPr>
          </a:p>
        </p:txBody>
      </p:sp>
      <p:sp>
        <p:nvSpPr>
          <p:cNvPr id="24592" name="Text Box 14"/>
          <p:cNvSpPr txBox="1">
            <a:spLocks noChangeArrowheads="1" noChangeShapeType="1"/>
          </p:cNvSpPr>
          <p:nvPr/>
        </p:nvSpPr>
        <p:spPr bwMode="auto">
          <a:xfrm>
            <a:off x="395536" y="260648"/>
            <a:ext cx="2448272" cy="1008112"/>
          </a:xfrm>
          <a:prstGeom prst="rect">
            <a:avLst/>
          </a:prstGeom>
          <a:noFill/>
          <a:ln w="31750" cmpd="sng" algn="in">
            <a:solidFill>
              <a:srgbClr val="FF0000"/>
            </a:solidFill>
            <a:prstDash val="sysDash"/>
            <a:miter lim="800000"/>
            <a:headEnd/>
            <a:tailEnd/>
          </a:ln>
          <a:effectLst>
            <a:glow rad="228600">
              <a:schemeClr val="accent5">
                <a:satMod val="175000"/>
                <a:alpha val="40000"/>
              </a:schemeClr>
            </a:glow>
            <a:outerShdw blurRad="50800" dist="38100" dir="13500000" algn="br" rotWithShape="0">
              <a:prstClr val="black">
                <a:alpha val="40000"/>
              </a:prstClr>
            </a:outerShdw>
          </a:effectLst>
          <a:scene3d>
            <a:camera prst="perspectiveRelaxed"/>
            <a:lightRig rig="threePt" dir="t"/>
          </a:scene3d>
          <a:sp3d>
            <a:bevelT w="0"/>
          </a:sp3d>
        </p:spPr>
        <p:txBody>
          <a:bodyPr lIns="36195" tIns="36195" rIns="36195" bIns="36195"/>
          <a:lstStyle/>
          <a:p>
            <a:pPr algn="ctr">
              <a:defRPr/>
            </a:pPr>
            <a:r>
              <a:rPr lang="es-ES" sz="2400" dirty="0">
                <a:solidFill>
                  <a:srgbClr val="FFFFFF"/>
                </a:solidFill>
                <a:latin typeface="Garamond" pitchFamily="18" charset="0"/>
              </a:rPr>
              <a:t>PROLOGO</a:t>
            </a:r>
          </a:p>
          <a:p>
            <a:pPr algn="ctr">
              <a:defRPr/>
            </a:pPr>
            <a:r>
              <a:rPr lang="es-ES" sz="2400" dirty="0">
                <a:solidFill>
                  <a:srgbClr val="FFFFFF"/>
                </a:solidFill>
                <a:latin typeface="Garamond" pitchFamily="18" charset="0"/>
              </a:rPr>
              <a:t>JAVA</a:t>
            </a:r>
            <a:endParaRPr lang="es-ES" sz="2400" dirty="0">
              <a:solidFill>
                <a:srgbClr val="FFFFFF"/>
              </a:solidFill>
            </a:endParaRPr>
          </a:p>
        </p:txBody>
      </p:sp>
      <p:pic>
        <p:nvPicPr>
          <p:cNvPr id="24600" name="Imagen 9" descr="http://www.monografias.com/trabajos/java/Image159.gif"/>
          <p:cNvPicPr>
            <a:picLocks noChangeAspect="1" noChangeArrowheads="1"/>
          </p:cNvPicPr>
          <p:nvPr/>
        </p:nvPicPr>
        <p:blipFill>
          <a:blip r:embed="rId5" cstate="print"/>
          <a:srcRect/>
          <a:stretch>
            <a:fillRect/>
          </a:stretch>
        </p:blipFill>
        <p:spPr bwMode="auto">
          <a:xfrm>
            <a:off x="1331640" y="1340768"/>
            <a:ext cx="695325" cy="1857375"/>
          </a:xfrm>
          <a:prstGeom prst="rect">
            <a:avLst/>
          </a:prstGeom>
          <a:noFill/>
          <a:ln w="9525">
            <a:noFill/>
            <a:miter lim="800000"/>
            <a:headEnd/>
            <a:tailEnd/>
          </a:ln>
          <a:effectLst>
            <a:glow rad="101600">
              <a:schemeClr val="bg1">
                <a:alpha val="60000"/>
              </a:schemeClr>
            </a:glow>
            <a:outerShdw blurRad="76200" dir="13500000" sy="23000" kx="1200000" algn="br" rotWithShape="0">
              <a:prstClr val="black">
                <a:alpha val="20000"/>
              </a:prstClr>
            </a:outerShdw>
          </a:effectLst>
        </p:spPr>
      </p:pic>
      <p:sp>
        <p:nvSpPr>
          <p:cNvPr id="7" name="6 Rectángulo"/>
          <p:cNvSpPr/>
          <p:nvPr/>
        </p:nvSpPr>
        <p:spPr>
          <a:xfrm>
            <a:off x="251520" y="3717032"/>
            <a:ext cx="2520280" cy="646331"/>
          </a:xfrm>
          <a:prstGeom prst="rect">
            <a:avLst/>
          </a:prstGeom>
        </p:spPr>
        <p:txBody>
          <a:bodyPr wrap="square">
            <a:spAutoFit/>
          </a:bodyPr>
          <a:lstStyle/>
          <a:p>
            <a:pPr algn="ctr"/>
            <a:r>
              <a:rPr lang="es-ES" b="1" cap="all" dirty="0" smtClean="0">
                <a:solidFill>
                  <a:schemeClr val="bg1"/>
                </a:solidFill>
              </a:rPr>
              <a:t>¿JAVA EN LA TECNOLOGIA?</a:t>
            </a:r>
          </a:p>
        </p:txBody>
      </p:sp>
      <p:sp>
        <p:nvSpPr>
          <p:cNvPr id="8" name="Text Box 8"/>
          <p:cNvSpPr txBox="1">
            <a:spLocks noChangeArrowheads="1" noChangeShapeType="1"/>
          </p:cNvSpPr>
          <p:nvPr/>
        </p:nvSpPr>
        <p:spPr bwMode="auto">
          <a:xfrm>
            <a:off x="467544" y="4509120"/>
            <a:ext cx="2301213" cy="1809735"/>
          </a:xfrm>
          <a:prstGeom prst="rect">
            <a:avLst/>
          </a:prstGeom>
          <a:blipFill>
            <a:blip r:embed="rId6" cstate="print"/>
            <a:stretch>
              <a:fillRect/>
            </a:stretch>
          </a:blip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400" b="0" i="0" u="none" strike="noStrike" cap="none" normalizeH="0" baseline="0" dirty="0" smtClean="0">
                <a:ln>
                  <a:noFill/>
                </a:ln>
                <a:solidFill>
                  <a:schemeClr val="bg1"/>
                </a:solidFill>
                <a:effectLst/>
                <a:latin typeface="Franklin Gothic Demi Cond" pitchFamily="34" charset="0"/>
              </a:rPr>
              <a:t>PRODUCION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2400" b="0" i="0" u="none" strike="noStrike" cap="none" normalizeH="0" baseline="0" dirty="0" smtClean="0">
                <a:ln>
                  <a:noFill/>
                </a:ln>
                <a:solidFill>
                  <a:schemeClr val="bg1"/>
                </a:solidFill>
                <a:effectLst/>
                <a:latin typeface="Franklin Gothic Demi Cond" pitchFamily="34" charset="0"/>
              </a:rPr>
              <a:t>JAVA</a:t>
            </a:r>
            <a:endParaRPr kumimoji="0" lang="es-ES" sz="1800" b="0" i="0" u="none" strike="noStrike" cap="none" normalizeH="0" baseline="0" dirty="0" smtClean="0">
              <a:ln>
                <a:noFill/>
              </a:ln>
              <a:solidFill>
                <a:schemeClr val="bg1"/>
              </a:solidFill>
              <a:effectLst/>
              <a:latin typeface="Arial" pitchFamily="34" charset="0"/>
            </a:endParaRPr>
          </a:p>
        </p:txBody>
      </p:sp>
    </p:spTree>
  </p:cSld>
  <p:clrMapOvr>
    <a:masterClrMapping/>
  </p:clrMapOvr>
  <p:transition spd="med">
    <p:wheel spokes="8"/>
    <p:sndAc>
      <p:stSnd>
        <p:snd r:embed="rId3" name="Endlesslove.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cstate="print"/>
          <a:tile tx="0" ty="0" sx="100000" sy="100000" flip="none" algn="tl"/>
        </a:blipFill>
        <a:effectLst/>
      </p:bgPr>
    </p:bg>
    <p:spTree>
      <p:nvGrpSpPr>
        <p:cNvPr id="1" name=""/>
        <p:cNvGrpSpPr/>
        <p:nvPr/>
      </p:nvGrpSpPr>
      <p:grpSpPr>
        <a:xfrm>
          <a:off x="0" y="0"/>
          <a:ext cx="0" cy="0"/>
          <a:chOff x="0" y="0"/>
          <a:chExt cx="0" cy="0"/>
        </a:xfrm>
      </p:grpSpPr>
      <p:pic>
        <p:nvPicPr>
          <p:cNvPr id="30" name="Picture 1" descr="James Gosling 2005.jpg"/>
          <p:cNvPicPr>
            <a:picLocks noChangeAspect="1" noChangeArrowheads="1"/>
          </p:cNvPicPr>
          <p:nvPr/>
        </p:nvPicPr>
        <p:blipFill>
          <a:blip r:embed="rId5" cstate="print"/>
          <a:srcRect/>
          <a:stretch>
            <a:fillRect/>
          </a:stretch>
        </p:blipFill>
        <p:spPr bwMode="auto">
          <a:xfrm>
            <a:off x="539552" y="548680"/>
            <a:ext cx="2376264" cy="2736304"/>
          </a:xfrm>
          <a:prstGeom prst="rect">
            <a:avLst/>
          </a:prstGeom>
          <a:noFill/>
          <a:ln w="50800" cmpd="tri">
            <a:solidFill>
              <a:schemeClr val="bg1"/>
            </a:solidFill>
            <a:miter lim="800000"/>
            <a:headEnd/>
            <a:tailEnd/>
          </a:ln>
        </p:spPr>
      </p:pic>
      <p:sp>
        <p:nvSpPr>
          <p:cNvPr id="1032" name="Text Box 8"/>
          <p:cNvSpPr txBox="1">
            <a:spLocks noChangeArrowheads="1" noChangeShapeType="1"/>
          </p:cNvSpPr>
          <p:nvPr/>
        </p:nvSpPr>
        <p:spPr bwMode="auto">
          <a:xfrm>
            <a:off x="1043607" y="3645024"/>
            <a:ext cx="1368153" cy="1512168"/>
          </a:xfrm>
          <a:prstGeom prst="rect">
            <a:avLst/>
          </a:prstGeom>
          <a:blipFill>
            <a:blip r:embed="rId6" cstate="print"/>
            <a:stretch>
              <a:fillRect/>
            </a:stretch>
          </a:blip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bg1"/>
              </a:solidFill>
              <a:effectLst/>
              <a:latin typeface="Arial" pitchFamily="34" charset="0"/>
            </a:endParaRPr>
          </a:p>
        </p:txBody>
      </p:sp>
      <p:sp>
        <p:nvSpPr>
          <p:cNvPr id="1043" name="Text Box 19"/>
          <p:cNvSpPr txBox="1">
            <a:spLocks noChangeArrowheads="1" noChangeShapeType="1"/>
          </p:cNvSpPr>
          <p:nvPr/>
        </p:nvSpPr>
        <p:spPr bwMode="auto">
          <a:xfrm>
            <a:off x="2987824" y="332656"/>
            <a:ext cx="5904656" cy="6264696"/>
          </a:xfrm>
          <a:prstGeom prst="rect">
            <a:avLst/>
          </a:prstGeom>
          <a:noFill/>
          <a:ln w="57150" cmpd="dbl" algn="in">
            <a:gradFill>
              <a:gsLst>
                <a:gs pos="0">
                  <a:srgbClr val="DDEBCF"/>
                </a:gs>
                <a:gs pos="50000">
                  <a:srgbClr val="9CB86E"/>
                </a:gs>
                <a:gs pos="100000">
                  <a:srgbClr val="156B13"/>
                </a:gs>
              </a:gsLst>
              <a:lin ang="5400000" scaled="0"/>
            </a:gradFill>
            <a:miter lim="800000"/>
            <a:headEnd/>
            <a:tailEnd/>
          </a:ln>
          <a:effectLst>
            <a:glow rad="228600">
              <a:schemeClr val="accent5">
                <a:satMod val="175000"/>
                <a:alpha val="40000"/>
              </a:schemeClr>
            </a:glow>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i="0" u="none" strike="noStrike" cap="none" normalizeH="0" baseline="0" dirty="0" smtClean="0">
                <a:ln>
                  <a:noFill/>
                </a:ln>
                <a:solidFill>
                  <a:schemeClr val="bg1"/>
                </a:solidFill>
                <a:effectLst/>
                <a:latin typeface="Arial Black" pitchFamily="34" charset="0"/>
              </a:rPr>
              <a:t>HISTORIA</a:t>
            </a:r>
            <a:endParaRPr lang="es-ES" sz="1200" dirty="0" smtClean="0">
              <a:solidFill>
                <a:schemeClr val="bg1"/>
              </a:solidFill>
              <a:latin typeface="Arial Black" pitchFamily="34" charset="0"/>
            </a:endParaRPr>
          </a:p>
          <a:p>
            <a:pPr algn="just"/>
            <a:r>
              <a:rPr lang="es-ES" sz="1400" i="1" dirty="0" smtClean="0">
                <a:solidFill>
                  <a:schemeClr val="bg1"/>
                </a:solidFill>
              </a:rPr>
              <a:t> </a:t>
            </a:r>
            <a:r>
              <a:rPr lang="es-ES" sz="1200" i="1" dirty="0" smtClean="0">
                <a:solidFill>
                  <a:schemeClr val="bg1"/>
                </a:solidFill>
                <a:latin typeface="Arial Black" pitchFamily="34" charset="0"/>
                <a:cs typeface="Arial" pitchFamily="34" charset="0"/>
              </a:rPr>
              <a:t>James Gosling</a:t>
            </a:r>
            <a:r>
              <a:rPr lang="es-ES" sz="1200" dirty="0" smtClean="0">
                <a:solidFill>
                  <a:schemeClr val="bg1"/>
                </a:solidFill>
                <a:latin typeface="Arial Black" pitchFamily="34" charset="0"/>
                <a:cs typeface="Arial" pitchFamily="34" charset="0"/>
              </a:rPr>
              <a:t> Nacido el 19 de mayo de 1956 cerca de Calgary, Alberta, Canadá es un famaoso científico de la computacion conocido como el padre del lenguaje de programción JAVA. </a:t>
            </a:r>
          </a:p>
          <a:p>
            <a:pPr algn="just"/>
            <a:r>
              <a:rPr lang="es-ES" sz="1200" dirty="0" smtClean="0">
                <a:solidFill>
                  <a:schemeClr val="bg1"/>
                </a:solidFill>
                <a:latin typeface="Arial Black" pitchFamily="34" charset="0"/>
                <a:cs typeface="Arial" pitchFamily="34" charset="0"/>
              </a:rPr>
              <a:t>Se gradudo en ciencias en la unicersidad de Calgary en 1977 y realizo el doctorado en la famosa universidad de Carnegie Mellon en 1983. </a:t>
            </a:r>
          </a:p>
          <a:p>
            <a:pPr algn="just"/>
            <a:endParaRPr lang="es-ES" sz="1200" dirty="0" smtClean="0">
              <a:solidFill>
                <a:schemeClr val="bg1"/>
              </a:solidFill>
              <a:latin typeface="Arial Black" pitchFamily="34" charset="0"/>
              <a:cs typeface="Arial" pitchFamily="34" charset="0"/>
            </a:endParaRPr>
          </a:p>
          <a:p>
            <a:pPr algn="just"/>
            <a:r>
              <a:rPr lang="es-ES" sz="1200" dirty="0" smtClean="0">
                <a:solidFill>
                  <a:schemeClr val="bg1"/>
                </a:solidFill>
                <a:latin typeface="Arial Black" pitchFamily="34" charset="0"/>
                <a:cs typeface="Arial" pitchFamily="34" charset="0"/>
              </a:rPr>
              <a:t>Gosling es reconocido como el creador del lenguaje de programación JAVA. Realizó el diseño original y la implementación del compilador  original y la </a:t>
            </a:r>
            <a:r>
              <a:rPr lang="es-ES" sz="1200" u="sng" dirty="0" smtClean="0">
                <a:solidFill>
                  <a:schemeClr val="bg1"/>
                </a:solidFill>
                <a:latin typeface="Arial Black" pitchFamily="34" charset="0"/>
                <a:cs typeface="Arial" pitchFamily="34" charset="0"/>
              </a:rPr>
              <a:t>maquiná  virtual Java</a:t>
            </a:r>
            <a:r>
              <a:rPr lang="es-ES" sz="1200" dirty="0" smtClean="0">
                <a:solidFill>
                  <a:schemeClr val="bg1"/>
                </a:solidFill>
                <a:latin typeface="Arial Black" pitchFamily="34" charset="0"/>
                <a:cs typeface="Arial" pitchFamily="34" charset="0"/>
              </a:rPr>
              <a:t>,  por lo que fue elegido miembro de la Academia Nacional de Ingeniería de Estados Unidos ( NAE).  </a:t>
            </a:r>
          </a:p>
          <a:p>
            <a:pPr algn="just"/>
            <a:r>
              <a:rPr lang="es-ES" sz="1200" dirty="0" smtClean="0">
                <a:solidFill>
                  <a:schemeClr val="bg1"/>
                </a:solidFill>
                <a:latin typeface="Arial Black" pitchFamily="34" charset="0"/>
                <a:cs typeface="Arial" pitchFamily="34" charset="0"/>
              </a:rPr>
              <a:t>Además, Gosling ha contribuido con otros proyectos de software como NeWS y y Gosling Emacs. </a:t>
            </a:r>
          </a:p>
          <a:p>
            <a:pPr algn="just"/>
            <a:endParaRPr lang="es-ES" sz="1200" dirty="0" smtClean="0">
              <a:solidFill>
                <a:schemeClr val="bg1"/>
              </a:solidFill>
              <a:latin typeface="Arial Black" pitchFamily="34" charset="0"/>
              <a:cs typeface="Arial" pitchFamily="34" charset="0"/>
            </a:endParaRPr>
          </a:p>
          <a:p>
            <a:pPr algn="just"/>
            <a:r>
              <a:rPr lang="es-ES" sz="1200" dirty="0" smtClean="0">
                <a:solidFill>
                  <a:schemeClr val="bg1"/>
                </a:solidFill>
                <a:latin typeface="Arial Black" pitchFamily="34" charset="0"/>
                <a:cs typeface="Arial" pitchFamily="34" charset="0"/>
              </a:rPr>
              <a:t>Desde 1984  James Gosling ha trabajado en la compañía estadounidense Sun Microsystems  donde fue vicepresidente hasta que ésta fue comprada por Oracle. Abandonó esta compañía el 2 de abril de 2010. Posteriormente, el día 28 de marzo de 2011 anunció en su blog que empezaba a trabajar en</a:t>
            </a:r>
          </a:p>
          <a:p>
            <a:pPr algn="just"/>
            <a:r>
              <a:rPr lang="es-ES" sz="1200" dirty="0" smtClean="0">
                <a:solidFill>
                  <a:srgbClr val="0000FF"/>
                </a:solidFill>
                <a:latin typeface="Arial Black" pitchFamily="34" charset="0"/>
                <a:cs typeface="Arial" pitchFamily="34" charset="0"/>
              </a:rPr>
              <a:t>G</a:t>
            </a:r>
            <a:r>
              <a:rPr lang="es-ES" sz="1200" dirty="0" smtClean="0">
                <a:solidFill>
                  <a:srgbClr val="FF0000"/>
                </a:solidFill>
                <a:latin typeface="Arial Black" pitchFamily="34" charset="0"/>
                <a:cs typeface="Arial" pitchFamily="34" charset="0"/>
              </a:rPr>
              <a:t>o</a:t>
            </a:r>
            <a:r>
              <a:rPr lang="es-ES" sz="1200" dirty="0" smtClean="0">
                <a:solidFill>
                  <a:srgbClr val="FFCC00"/>
                </a:solidFill>
                <a:latin typeface="Arial Black" pitchFamily="34" charset="0"/>
                <a:cs typeface="Arial" pitchFamily="34" charset="0"/>
              </a:rPr>
              <a:t>o</a:t>
            </a:r>
            <a:r>
              <a:rPr lang="es-ES" sz="1200" dirty="0" smtClean="0">
                <a:solidFill>
                  <a:srgbClr val="0000FF"/>
                </a:solidFill>
                <a:latin typeface="Arial Black" pitchFamily="34" charset="0"/>
                <a:cs typeface="Arial" pitchFamily="34" charset="0"/>
              </a:rPr>
              <a:t>gl</a:t>
            </a:r>
            <a:r>
              <a:rPr lang="es-ES" sz="1200" dirty="0" smtClean="0">
                <a:solidFill>
                  <a:srgbClr val="FF0000"/>
                </a:solidFill>
                <a:latin typeface="Arial Black" pitchFamily="34" charset="0"/>
                <a:cs typeface="Arial" pitchFamily="34" charset="0"/>
              </a:rPr>
              <a:t>e</a:t>
            </a:r>
            <a:r>
              <a:rPr lang="es-ES" sz="1200" dirty="0" smtClean="0">
                <a:solidFill>
                  <a:schemeClr val="bg1"/>
                </a:solidFill>
                <a:latin typeface="Arial Black" pitchFamily="34" charset="0"/>
                <a:cs typeface="Arial" pitchFamily="34" charset="0"/>
              </a:rPr>
              <a:t>.     </a:t>
            </a:r>
          </a:p>
          <a:p>
            <a:pPr algn="just"/>
            <a:endParaRPr lang="es-ES" sz="1200" dirty="0" smtClean="0">
              <a:solidFill>
                <a:schemeClr val="bg1"/>
              </a:solidFill>
              <a:latin typeface="Arial Black" pitchFamily="34" charset="0"/>
              <a:cs typeface="Arial" pitchFamily="34" charset="0"/>
            </a:endParaRPr>
          </a:p>
          <a:p>
            <a:pPr algn="just"/>
            <a:r>
              <a:rPr lang="es-ES" sz="1200" dirty="0" smtClean="0">
                <a:solidFill>
                  <a:schemeClr val="bg1"/>
                </a:solidFill>
                <a:latin typeface="Arial Black" pitchFamily="34" charset="0"/>
                <a:cs typeface="Arial" pitchFamily="34" charset="0"/>
              </a:rPr>
              <a:t>Es decir son  dispositivos electrónicos inteligentes y televisión interactiva, con entorno de operación fiable, portable y eficiente. </a:t>
            </a:r>
          </a:p>
          <a:p>
            <a:pPr algn="just"/>
            <a:r>
              <a:rPr lang="es-ES" sz="1200" dirty="0" smtClean="0">
                <a:solidFill>
                  <a:schemeClr val="bg1"/>
                </a:solidFill>
                <a:latin typeface="Arial Black" pitchFamily="34" charset="0"/>
                <a:cs typeface="Arial" pitchFamily="34" charset="0"/>
              </a:rPr>
              <a:t>El resultado: Lenguaje Oak  Principio 1994: se reorienta hacia WWW.</a:t>
            </a:r>
          </a:p>
          <a:p>
            <a:pPr algn="just"/>
            <a:r>
              <a:rPr lang="es-ES" sz="1200" dirty="0" smtClean="0">
                <a:solidFill>
                  <a:schemeClr val="bg1"/>
                </a:solidFill>
                <a:latin typeface="Arial Black" pitchFamily="34" charset="0"/>
                <a:cs typeface="Arial" pitchFamily="34" charset="0"/>
              </a:rPr>
              <a:t>1994: WebRunner (luego HotJava): navegador Web escrito en Java  23 mayo 1995 (SunWorld ‘95): Anuncio de la release alpha de Java  Java se distribuye gratuitamente.</a:t>
            </a:r>
          </a:p>
          <a:p>
            <a:pPr algn="just"/>
            <a:endParaRPr lang="es-ES" sz="1200" dirty="0" smtClean="0">
              <a:solidFill>
                <a:schemeClr val="bg1"/>
              </a:solidFill>
              <a:latin typeface="Arial Black" pitchFamily="34" charset="0"/>
              <a:cs typeface="Arial" pitchFamily="34" charset="0"/>
            </a:endParaRPr>
          </a:p>
          <a:p>
            <a:pPr algn="just"/>
            <a:r>
              <a:rPr lang="es-ES" sz="1200" dirty="0" smtClean="0">
                <a:solidFill>
                  <a:schemeClr val="bg1"/>
                </a:solidFill>
                <a:latin typeface="Arial Black" pitchFamily="34" charset="0"/>
                <a:cs typeface="Arial" pitchFamily="34" charset="0"/>
              </a:rPr>
              <a:t>Finales 1995: Primera integración Netscape+Java</a:t>
            </a:r>
          </a:p>
          <a:p>
            <a:pPr lvl="0" algn="just" fontAlgn="base">
              <a:spcBef>
                <a:spcPct val="0"/>
              </a:spcBef>
              <a:spcAft>
                <a:spcPct val="0"/>
              </a:spcAft>
            </a:pPr>
            <a:endParaRPr kumimoji="0" lang="es-ES" sz="1200" b="1" i="0" u="none" strike="noStrike" cap="none" normalizeH="0" baseline="0" dirty="0" smtClean="0">
              <a:ln>
                <a:noFill/>
              </a:ln>
              <a:solidFill>
                <a:schemeClr val="bg1"/>
              </a:solidFill>
              <a:effectLst/>
              <a:latin typeface="Arial Black" pitchFamily="34" charset="0"/>
            </a:endParaRPr>
          </a:p>
        </p:txBody>
      </p:sp>
      <p:pic>
        <p:nvPicPr>
          <p:cNvPr id="1044" name="Picture 20" descr="EN00319_"/>
          <p:cNvPicPr preferRelativeResize="0">
            <a:picLocks noChangeArrowheads="1" noChangeShapeType="1"/>
          </p:cNvPicPr>
          <p:nvPr/>
        </p:nvPicPr>
        <p:blipFill>
          <a:blip r:embed="rId7" cstate="print"/>
          <a:srcRect/>
          <a:stretch>
            <a:fillRect/>
          </a:stretch>
        </p:blipFill>
        <p:spPr bwMode="auto">
          <a:xfrm>
            <a:off x="467544" y="5733256"/>
            <a:ext cx="449262" cy="450850"/>
          </a:xfrm>
          <a:prstGeom prst="rect">
            <a:avLst/>
          </a:prstGeom>
          <a:noFill/>
          <a:ln w="0" algn="in">
            <a:noFill/>
            <a:miter lim="800000"/>
            <a:headEnd/>
            <a:tailEnd/>
          </a:ln>
          <a:effectLst/>
        </p:spPr>
      </p:pic>
      <p:grpSp>
        <p:nvGrpSpPr>
          <p:cNvPr id="1046" name="Group 22"/>
          <p:cNvGrpSpPr>
            <a:grpSpLocks/>
          </p:cNvGrpSpPr>
          <p:nvPr/>
        </p:nvGrpSpPr>
        <p:grpSpPr bwMode="auto">
          <a:xfrm>
            <a:off x="1043608" y="5301208"/>
            <a:ext cx="1872208" cy="288032"/>
            <a:chOff x="106060719" y="111540563"/>
            <a:chExt cx="2223045" cy="264193"/>
          </a:xfrm>
        </p:grpSpPr>
        <p:sp>
          <p:nvSpPr>
            <p:cNvPr id="1047" name="Text Box 23"/>
            <p:cNvSpPr txBox="1">
              <a:spLocks noChangeArrowheads="1" noChangeShapeType="1"/>
            </p:cNvSpPr>
            <p:nvPr/>
          </p:nvSpPr>
          <p:spPr bwMode="auto">
            <a:xfrm>
              <a:off x="106060719" y="111540563"/>
              <a:ext cx="2223045" cy="246046"/>
            </a:xfrm>
            <a:prstGeom prst="rect">
              <a:avLst/>
            </a:prstGeom>
            <a:solidFill>
              <a:srgbClr val="FFFFFF"/>
            </a:solid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200" dirty="0" smtClean="0">
                  <a:solidFill>
                    <a:srgbClr val="000000"/>
                  </a:solidFill>
                  <a:latin typeface="Garamond" pitchFamily="18" charset="0"/>
                </a:rPr>
                <a:t>FUNDADOR DE JAVA</a:t>
              </a:r>
              <a:endParaRPr kumimoji="0" lang="es-ES" sz="1800" b="0" i="0" u="none" strike="noStrike" cap="none" normalizeH="0" baseline="0" dirty="0" smtClean="0">
                <a:ln>
                  <a:noFill/>
                </a:ln>
                <a:solidFill>
                  <a:schemeClr val="tx1"/>
                </a:solidFill>
                <a:effectLst/>
                <a:latin typeface="Arial" pitchFamily="34" charset="0"/>
              </a:endParaRPr>
            </a:p>
          </p:txBody>
        </p:sp>
        <p:sp>
          <p:nvSpPr>
            <p:cNvPr id="1048" name="Line 24"/>
            <p:cNvSpPr>
              <a:spLocks noChangeShapeType="1"/>
            </p:cNvSpPr>
            <p:nvPr/>
          </p:nvSpPr>
          <p:spPr bwMode="auto">
            <a:xfrm>
              <a:off x="106102057" y="111804756"/>
              <a:ext cx="2181706" cy="0"/>
            </a:xfrm>
            <a:prstGeom prst="line">
              <a:avLst/>
            </a:prstGeom>
            <a:noFill/>
            <a:ln w="254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p>
          </p:txBody>
        </p:sp>
      </p:grpSp>
      <p:sp>
        <p:nvSpPr>
          <p:cNvPr id="1052" name="Text Box 28"/>
          <p:cNvSpPr txBox="1">
            <a:spLocks noChangeArrowheads="1" noChangeShapeType="1"/>
          </p:cNvSpPr>
          <p:nvPr/>
        </p:nvSpPr>
        <p:spPr bwMode="auto">
          <a:xfrm>
            <a:off x="1043608" y="5589240"/>
            <a:ext cx="1872208" cy="1030535"/>
          </a:xfrm>
          <a:prstGeom prst="rect">
            <a:avLst/>
          </a:prstGeom>
          <a:solidFill>
            <a:srgbClr val="FFFFFF"/>
          </a:solid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000" dirty="0" smtClean="0">
                <a:solidFill>
                  <a:srgbClr val="000000"/>
                </a:solidFill>
                <a:latin typeface="Gill Sans MT Condensed" pitchFamily="34" charset="0"/>
              </a:rPr>
              <a:t>Nombre, </a:t>
            </a:r>
          </a:p>
          <a:p>
            <a:pPr marL="0" marR="0" lvl="0" indent="0" algn="l" defTabSz="914400" rtl="0" eaLnBrk="1" fontAlgn="base" latinLnBrk="0" hangingPunct="1">
              <a:lnSpc>
                <a:spcPct val="100000"/>
              </a:lnSpc>
              <a:spcBef>
                <a:spcPct val="0"/>
              </a:spcBef>
              <a:spcAft>
                <a:spcPct val="0"/>
              </a:spcAft>
              <a:buClrTx/>
              <a:buSzTx/>
              <a:buFontTx/>
              <a:buNone/>
              <a:tabLst/>
            </a:pPr>
            <a:r>
              <a:rPr lang="es-ES" sz="1000" dirty="0" smtClean="0">
                <a:solidFill>
                  <a:srgbClr val="000000"/>
                </a:solidFill>
                <a:latin typeface="Gill Sans MT Condensed" pitchFamily="34" charset="0"/>
              </a:rPr>
              <a:t>Nacimiento, </a:t>
            </a:r>
          </a:p>
          <a:p>
            <a:pPr marL="0" marR="0" lvl="0" indent="0" algn="l" defTabSz="914400" rtl="0" eaLnBrk="1" fontAlgn="base" latinLnBrk="0" hangingPunct="1">
              <a:lnSpc>
                <a:spcPct val="100000"/>
              </a:lnSpc>
              <a:spcBef>
                <a:spcPct val="0"/>
              </a:spcBef>
              <a:spcAft>
                <a:spcPct val="0"/>
              </a:spcAft>
              <a:buClrTx/>
              <a:buSzTx/>
              <a:buFontTx/>
              <a:buNone/>
              <a:tabLst/>
            </a:pPr>
            <a:r>
              <a:rPr lang="es-ES" sz="1000" dirty="0" smtClean="0">
                <a:solidFill>
                  <a:srgbClr val="000000"/>
                </a:solidFill>
                <a:latin typeface="Gill Sans MT Condensed" pitchFamily="34" charset="0"/>
              </a:rPr>
              <a:t>Compañias, </a:t>
            </a:r>
          </a:p>
          <a:p>
            <a:pPr marL="0" marR="0" lvl="0" indent="0" algn="l" defTabSz="914400" rtl="0" eaLnBrk="1" fontAlgn="base" latinLnBrk="0" hangingPunct="1">
              <a:lnSpc>
                <a:spcPct val="100000"/>
              </a:lnSpc>
              <a:spcBef>
                <a:spcPct val="0"/>
              </a:spcBef>
              <a:spcAft>
                <a:spcPct val="0"/>
              </a:spcAft>
              <a:buClrTx/>
              <a:buSzTx/>
              <a:buFontTx/>
              <a:buNone/>
              <a:tabLst/>
            </a:pPr>
            <a:r>
              <a:rPr lang="es-ES" sz="1000" dirty="0" smtClean="0">
                <a:solidFill>
                  <a:srgbClr val="000000"/>
                </a:solidFill>
                <a:latin typeface="Gill Sans MT Condensed" pitchFamily="34" charset="0"/>
              </a:rPr>
              <a:t>Trabajo, </a:t>
            </a:r>
          </a:p>
          <a:p>
            <a:pPr marL="0" marR="0" lvl="0" indent="0" algn="l" defTabSz="914400" rtl="0" eaLnBrk="1" fontAlgn="base" latinLnBrk="0" hangingPunct="1">
              <a:lnSpc>
                <a:spcPct val="100000"/>
              </a:lnSpc>
              <a:spcBef>
                <a:spcPct val="0"/>
              </a:spcBef>
              <a:spcAft>
                <a:spcPct val="0"/>
              </a:spcAft>
              <a:buClrTx/>
              <a:buSzTx/>
              <a:buFontTx/>
              <a:buNone/>
              <a:tabLst/>
            </a:pPr>
            <a:r>
              <a:rPr lang="es-ES" sz="1000" dirty="0" smtClean="0">
                <a:solidFill>
                  <a:srgbClr val="000000"/>
                </a:solidFill>
                <a:latin typeface="Gill Sans MT Condensed" pitchFamily="34" charset="0"/>
              </a:rPr>
              <a:t>Universidad.</a:t>
            </a:r>
          </a:p>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rgbClr val="000000"/>
                </a:solidFill>
                <a:effectLst/>
                <a:latin typeface="Gill Sans MT Condensed" pitchFamily="34" charset="0"/>
              </a:rPr>
              <a:t>Pais: </a:t>
            </a:r>
            <a:endParaRPr kumimoji="0" lang="es-ES" sz="1800" b="0" i="0" u="none" strike="noStrike" cap="none" normalizeH="0" baseline="0" dirty="0" smtClean="0">
              <a:ln>
                <a:noFill/>
              </a:ln>
              <a:solidFill>
                <a:schemeClr val="tx1"/>
              </a:solidFill>
              <a:effectLst/>
              <a:latin typeface="Arial" pitchFamily="34" charset="0"/>
            </a:endParaRPr>
          </a:p>
        </p:txBody>
      </p:sp>
      <p:sp>
        <p:nvSpPr>
          <p:cNvPr id="4097" name="AutoShape 1"/>
          <p:cNvSpPr>
            <a:spLocks noChangeAspect="1" noChangeArrowheads="1"/>
          </p:cNvSpPr>
          <p:nvPr/>
        </p:nvSpPr>
        <p:spPr bwMode="auto">
          <a:xfrm>
            <a:off x="179512" y="188640"/>
            <a:ext cx="8784976" cy="6480720"/>
          </a:xfrm>
          <a:prstGeom prst="rect">
            <a:avLst/>
          </a:prstGeom>
          <a:noFill/>
          <a:ln w="1587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ransition spd="med">
    <p:wheel spokes="8"/>
    <p:sndAc>
      <p:stSnd>
        <p:snd r:embed="rId3" name="Endlesslove.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3075" name="Rectangle 3" hidden="1"/>
          <p:cNvSpPr>
            <a:spLocks noChangeArrowheads="1" noChangeShapeType="1"/>
          </p:cNvSpPr>
          <p:nvPr/>
        </p:nvSpPr>
        <p:spPr bwMode="auto">
          <a:xfrm>
            <a:off x="323495" y="332619"/>
            <a:ext cx="8640959" cy="3600399"/>
          </a:xfrm>
          <a:prstGeom prst="rect">
            <a:avLst/>
          </a:prstGeom>
          <a:solidFill>
            <a:srgbClr val="FFFFFF"/>
          </a:solidFill>
          <a:ln w="9525" algn="ctr">
            <a:noFill/>
            <a:round/>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grpSp>
        <p:nvGrpSpPr>
          <p:cNvPr id="3077" name="Group 5"/>
          <p:cNvGrpSpPr>
            <a:grpSpLocks/>
          </p:cNvGrpSpPr>
          <p:nvPr/>
        </p:nvGrpSpPr>
        <p:grpSpPr bwMode="auto">
          <a:xfrm>
            <a:off x="323495" y="2922965"/>
            <a:ext cx="5402285" cy="145976"/>
            <a:chOff x="108554043" y="112675642"/>
            <a:chExt cx="2035175" cy="119428"/>
          </a:xfrm>
        </p:grpSpPr>
        <p:sp>
          <p:nvSpPr>
            <p:cNvPr id="3078" name="Text Box 6"/>
            <p:cNvSpPr txBox="1">
              <a:spLocks noChangeArrowheads="1" noChangeShapeType="1"/>
            </p:cNvSpPr>
            <p:nvPr/>
          </p:nvSpPr>
          <p:spPr bwMode="auto">
            <a:xfrm>
              <a:off x="108554055" y="112675721"/>
              <a:ext cx="623926" cy="119349"/>
            </a:xfrm>
            <a:prstGeom prst="rect">
              <a:avLst/>
            </a:prstGeom>
            <a:noFill/>
            <a:ln w="0" algn="in">
              <a:noFill/>
              <a:miter lim="800000"/>
              <a:headEnd/>
              <a:tailEnd/>
            </a:ln>
            <a:effectLst/>
          </p:spPr>
          <p:txBody>
            <a:bodyPr vert="horz" wrap="square" lIns="36195"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200" dirty="0" smtClean="0">
                  <a:solidFill>
                    <a:srgbClr val="000000"/>
                  </a:solidFill>
                  <a:latin typeface="Arial Black" pitchFamily="34" charset="0"/>
                </a:rPr>
                <a:t>CARACTERISTICAS</a:t>
              </a:r>
              <a:endParaRPr kumimoji="0" lang="es-ES" sz="1200" b="0" i="0" u="none" strike="noStrike" cap="none" normalizeH="0" baseline="0" dirty="0" smtClean="0">
                <a:ln>
                  <a:noFill/>
                </a:ln>
                <a:solidFill>
                  <a:schemeClr val="tx1"/>
                </a:solidFill>
                <a:effectLst/>
                <a:latin typeface="Arial Black" pitchFamily="34" charset="0"/>
              </a:endParaRPr>
            </a:p>
          </p:txBody>
        </p:sp>
        <p:sp>
          <p:nvSpPr>
            <p:cNvPr id="3079" name="Line 7"/>
            <p:cNvSpPr>
              <a:spLocks noChangeShapeType="1"/>
            </p:cNvSpPr>
            <p:nvPr/>
          </p:nvSpPr>
          <p:spPr bwMode="auto">
            <a:xfrm flipH="1">
              <a:off x="108554043" y="112675642"/>
              <a:ext cx="2035175" cy="0"/>
            </a:xfrm>
            <a:prstGeom prst="line">
              <a:avLst/>
            </a:prstGeom>
            <a:noFill/>
            <a:ln w="3175"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grpSp>
      <p:grpSp>
        <p:nvGrpSpPr>
          <p:cNvPr id="3080" name="Group 8"/>
          <p:cNvGrpSpPr>
            <a:grpSpLocks/>
          </p:cNvGrpSpPr>
          <p:nvPr/>
        </p:nvGrpSpPr>
        <p:grpSpPr bwMode="auto">
          <a:xfrm>
            <a:off x="323495" y="3095659"/>
            <a:ext cx="5402285" cy="189326"/>
            <a:chOff x="108554043" y="112816929"/>
            <a:chExt cx="2035175" cy="154894"/>
          </a:xfrm>
        </p:grpSpPr>
        <p:sp>
          <p:nvSpPr>
            <p:cNvPr id="3081" name="Text Box 9"/>
            <p:cNvSpPr txBox="1">
              <a:spLocks noChangeArrowheads="1" noChangeShapeType="1"/>
            </p:cNvSpPr>
            <p:nvPr/>
          </p:nvSpPr>
          <p:spPr bwMode="auto">
            <a:xfrm>
              <a:off x="108554043" y="112820121"/>
              <a:ext cx="569684" cy="151702"/>
            </a:xfrm>
            <a:prstGeom prst="rect">
              <a:avLst/>
            </a:prstGeom>
            <a:noFill/>
            <a:ln w="0" algn="in">
              <a:noFill/>
              <a:miter lim="800000"/>
              <a:headEnd/>
              <a:tailEnd/>
            </a:ln>
            <a:effectLst/>
          </p:spPr>
          <p:txBody>
            <a:bodyPr vert="horz" wrap="square" lIns="36195"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200" dirty="0" smtClean="0">
                  <a:solidFill>
                    <a:srgbClr val="000000"/>
                  </a:solidFill>
                  <a:latin typeface="Arial Black" pitchFamily="34" charset="0"/>
                </a:rPr>
                <a:t>CLASIFICACION</a:t>
              </a:r>
              <a:endParaRPr kumimoji="0" lang="es-ES" sz="1200" b="0" i="0" u="none" strike="noStrike" cap="none" normalizeH="0" baseline="0" dirty="0" smtClean="0">
                <a:ln>
                  <a:noFill/>
                </a:ln>
                <a:solidFill>
                  <a:schemeClr val="tx1"/>
                </a:solidFill>
                <a:effectLst/>
                <a:latin typeface="Arial Black" pitchFamily="34" charset="0"/>
              </a:endParaRPr>
            </a:p>
          </p:txBody>
        </p:sp>
        <p:sp>
          <p:nvSpPr>
            <p:cNvPr id="3082" name="Line 10"/>
            <p:cNvSpPr>
              <a:spLocks noChangeShapeType="1"/>
            </p:cNvSpPr>
            <p:nvPr/>
          </p:nvSpPr>
          <p:spPr bwMode="auto">
            <a:xfrm flipH="1">
              <a:off x="108554043" y="112816929"/>
              <a:ext cx="2035175" cy="0"/>
            </a:xfrm>
            <a:prstGeom prst="line">
              <a:avLst/>
            </a:prstGeom>
            <a:noFill/>
            <a:ln w="3175"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grpSp>
      <p:sp>
        <p:nvSpPr>
          <p:cNvPr id="3083" name="Line 11"/>
          <p:cNvSpPr>
            <a:spLocks noChangeShapeType="1"/>
          </p:cNvSpPr>
          <p:nvPr/>
        </p:nvSpPr>
        <p:spPr bwMode="auto">
          <a:xfrm flipH="1">
            <a:off x="323495" y="3305221"/>
            <a:ext cx="5402285" cy="0"/>
          </a:xfrm>
          <a:prstGeom prst="line">
            <a:avLst/>
          </a:prstGeom>
          <a:noFill/>
          <a:ln w="3175"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sp>
        <p:nvSpPr>
          <p:cNvPr id="3084" name="Line 12"/>
          <p:cNvSpPr>
            <a:spLocks noChangeShapeType="1"/>
          </p:cNvSpPr>
          <p:nvPr/>
        </p:nvSpPr>
        <p:spPr bwMode="auto">
          <a:xfrm flipH="1">
            <a:off x="323495" y="3479857"/>
            <a:ext cx="5402285" cy="0"/>
          </a:xfrm>
          <a:prstGeom prst="line">
            <a:avLst/>
          </a:prstGeom>
          <a:noFill/>
          <a:ln w="3175"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sp>
        <p:nvSpPr>
          <p:cNvPr id="3085" name="Line 13"/>
          <p:cNvSpPr>
            <a:spLocks noChangeShapeType="1"/>
          </p:cNvSpPr>
          <p:nvPr/>
        </p:nvSpPr>
        <p:spPr bwMode="auto">
          <a:xfrm flipH="1">
            <a:off x="323495" y="3654492"/>
            <a:ext cx="5402285" cy="0"/>
          </a:xfrm>
          <a:prstGeom prst="line">
            <a:avLst/>
          </a:prstGeom>
          <a:noFill/>
          <a:ln w="3175"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grpSp>
        <p:nvGrpSpPr>
          <p:cNvPr id="3086" name="Group 14"/>
          <p:cNvGrpSpPr>
            <a:grpSpLocks/>
          </p:cNvGrpSpPr>
          <p:nvPr/>
        </p:nvGrpSpPr>
        <p:grpSpPr bwMode="auto">
          <a:xfrm>
            <a:off x="323495" y="3829127"/>
            <a:ext cx="5402285" cy="247933"/>
            <a:chOff x="108554043" y="113417004"/>
            <a:chExt cx="2035175" cy="202842"/>
          </a:xfrm>
        </p:grpSpPr>
        <p:sp>
          <p:nvSpPr>
            <p:cNvPr id="3087" name="Text Box 15"/>
            <p:cNvSpPr txBox="1">
              <a:spLocks noChangeArrowheads="1" noChangeShapeType="1"/>
            </p:cNvSpPr>
            <p:nvPr/>
          </p:nvSpPr>
          <p:spPr bwMode="auto">
            <a:xfrm>
              <a:off x="108608310" y="113443109"/>
              <a:ext cx="1010602" cy="176737"/>
            </a:xfrm>
            <a:prstGeom prst="rect">
              <a:avLst/>
            </a:prstGeom>
            <a:noFill/>
            <a:ln w="0" algn="in">
              <a:noFill/>
              <a:miter lim="800000"/>
              <a:headEnd/>
              <a:tailEnd/>
            </a:ln>
            <a:effectLst/>
          </p:spPr>
          <p:txBody>
            <a:bodyPr vert="horz" wrap="square" lIns="36195"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dirty="0" smtClean="0">
                  <a:ln>
                    <a:noFill/>
                  </a:ln>
                  <a:solidFill>
                    <a:srgbClr val="000000"/>
                  </a:solidFill>
                  <a:effectLst/>
                  <a:latin typeface="Arial Black" pitchFamily="34" charset="0"/>
                </a:rPr>
                <a:t>T</a:t>
              </a:r>
              <a:r>
                <a:rPr kumimoji="0" lang="es-ES" sz="1200" b="0" i="0" u="none" strike="noStrike" cap="none" normalizeH="0" baseline="0" dirty="0" smtClean="0">
                  <a:ln>
                    <a:noFill/>
                  </a:ln>
                  <a:solidFill>
                    <a:srgbClr val="000000"/>
                  </a:solidFill>
                  <a:effectLst/>
                  <a:latin typeface="Arial Black" pitchFamily="34" charset="0"/>
                </a:rPr>
                <a:t>endencias  de valores</a:t>
              </a:r>
              <a:endParaRPr kumimoji="0" lang="es-ES" sz="1200" b="0" i="0" u="none" strike="noStrike" cap="none" normalizeH="0" baseline="0" dirty="0" smtClean="0">
                <a:ln>
                  <a:noFill/>
                </a:ln>
                <a:solidFill>
                  <a:schemeClr val="tx1"/>
                </a:solidFill>
                <a:effectLst/>
                <a:latin typeface="Arial Black" pitchFamily="34" charset="0"/>
              </a:endParaRPr>
            </a:p>
          </p:txBody>
        </p:sp>
        <p:sp>
          <p:nvSpPr>
            <p:cNvPr id="3088" name="Line 16"/>
            <p:cNvSpPr>
              <a:spLocks noChangeShapeType="1"/>
            </p:cNvSpPr>
            <p:nvPr/>
          </p:nvSpPr>
          <p:spPr bwMode="auto">
            <a:xfrm flipH="1">
              <a:off x="108554043" y="113417004"/>
              <a:ext cx="2035175" cy="0"/>
            </a:xfrm>
            <a:prstGeom prst="line">
              <a:avLst/>
            </a:prstGeom>
            <a:noFill/>
            <a:ln w="3175"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grpSp>
      <p:sp>
        <p:nvSpPr>
          <p:cNvPr id="3089" name="Text Box 17"/>
          <p:cNvSpPr txBox="1">
            <a:spLocks noChangeArrowheads="1" noChangeShapeType="1"/>
          </p:cNvSpPr>
          <p:nvPr/>
        </p:nvSpPr>
        <p:spPr bwMode="auto">
          <a:xfrm>
            <a:off x="5940152" y="188609"/>
            <a:ext cx="2952326" cy="288032"/>
          </a:xfrm>
          <a:prstGeom prst="rect">
            <a:avLst/>
          </a:prstGeom>
          <a:noFill/>
          <a:ln w="0" algn="in">
            <a:noFill/>
            <a:miter lim="800000"/>
            <a:headEnd/>
            <a:tailEnd/>
          </a:ln>
          <a:effectLst/>
        </p:spPr>
        <p:txBody>
          <a:bodyPr vert="horz" wrap="square" lIns="36195" tIns="0" rIns="36195"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rgbClr val="000000"/>
                </a:solidFill>
                <a:effectLst/>
                <a:latin typeface="Arial Black" pitchFamily="34" charset="0"/>
              </a:rPr>
              <a:t>¿QUE ES JAVA</a:t>
            </a:r>
            <a:endParaRPr kumimoji="0" lang="es-ES" b="1" i="0" u="none" strike="noStrike" cap="none" normalizeH="0" baseline="0" dirty="0" smtClean="0">
              <a:ln>
                <a:noFill/>
              </a:ln>
              <a:solidFill>
                <a:schemeClr val="tx1"/>
              </a:solidFill>
              <a:effectLst/>
              <a:latin typeface="Arial Black" pitchFamily="34" charset="0"/>
            </a:endParaRPr>
          </a:p>
        </p:txBody>
      </p:sp>
      <p:sp>
        <p:nvSpPr>
          <p:cNvPr id="3090" name="Text Box 18"/>
          <p:cNvSpPr txBox="1">
            <a:spLocks noChangeArrowheads="1" noChangeShapeType="1"/>
          </p:cNvSpPr>
          <p:nvPr/>
        </p:nvSpPr>
        <p:spPr bwMode="auto">
          <a:xfrm>
            <a:off x="323495" y="1031161"/>
            <a:ext cx="2821661" cy="165592"/>
          </a:xfrm>
          <a:prstGeom prst="rect">
            <a:avLst/>
          </a:prstGeom>
          <a:noFill/>
          <a:ln w="0" algn="in">
            <a:noFill/>
            <a:miter lim="800000"/>
            <a:headEnd/>
            <a:tailEnd/>
          </a:ln>
          <a:effectLst/>
        </p:spPr>
        <p:txBody>
          <a:bodyPr vert="horz" wrap="square" lIns="36195" tIns="0" rIns="36195"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ES" sz="1200" b="1" dirty="0" smtClean="0">
                <a:solidFill>
                  <a:srgbClr val="000000"/>
                </a:solidFill>
                <a:latin typeface="Arial Black" pitchFamily="34" charset="0"/>
              </a:rPr>
              <a:t>CONOCIENDO JAVA</a:t>
            </a:r>
            <a:endParaRPr kumimoji="0" lang="es-ES" sz="1200" b="1" i="0" u="none" strike="noStrike" cap="none" normalizeH="0" baseline="0" dirty="0" smtClean="0">
              <a:ln>
                <a:noFill/>
              </a:ln>
              <a:solidFill>
                <a:schemeClr val="tx1"/>
              </a:solidFill>
              <a:effectLst/>
              <a:latin typeface="Arial Black" pitchFamily="34" charset="0"/>
            </a:endParaRPr>
          </a:p>
        </p:txBody>
      </p:sp>
      <p:sp>
        <p:nvSpPr>
          <p:cNvPr id="3091" name="Text Box 19"/>
          <p:cNvSpPr txBox="1">
            <a:spLocks noChangeArrowheads="1" noChangeShapeType="1"/>
          </p:cNvSpPr>
          <p:nvPr/>
        </p:nvSpPr>
        <p:spPr bwMode="auto">
          <a:xfrm>
            <a:off x="323527" y="260649"/>
            <a:ext cx="2160241" cy="504055"/>
          </a:xfrm>
          <a:prstGeom prst="rect">
            <a:avLst/>
          </a:prstGeom>
          <a:noFill/>
          <a:ln w="0" algn="in">
            <a:noFill/>
            <a:miter lim="800000"/>
            <a:headEnd/>
            <a:tailEnd/>
          </a:ln>
          <a:effectLst/>
        </p:spPr>
        <p:txBody>
          <a:bodyPr vert="horz" wrap="square" lIns="36195" tIns="0" rIns="36195"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000000"/>
                </a:solidFill>
                <a:effectLst/>
                <a:latin typeface="Arial Black" pitchFamily="34" charset="0"/>
              </a:rPr>
              <a:t>CAPITULO 1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000000"/>
                </a:solidFill>
                <a:effectLst/>
                <a:latin typeface="Arial Black" pitchFamily="34" charset="0"/>
              </a:rPr>
              <a:t>PROGRAMA JAVA</a:t>
            </a:r>
            <a:endParaRPr kumimoji="0" lang="es-ES" sz="1600" b="1" i="0" u="none" strike="noStrike" cap="none" normalizeH="0" baseline="0" dirty="0" smtClean="0">
              <a:ln>
                <a:noFill/>
              </a:ln>
              <a:solidFill>
                <a:schemeClr val="tx1"/>
              </a:solidFill>
              <a:effectLst/>
              <a:latin typeface="Arial Black" pitchFamily="34" charset="0"/>
            </a:endParaRPr>
          </a:p>
        </p:txBody>
      </p:sp>
      <p:grpSp>
        <p:nvGrpSpPr>
          <p:cNvPr id="3092" name="Group 20"/>
          <p:cNvGrpSpPr>
            <a:grpSpLocks/>
          </p:cNvGrpSpPr>
          <p:nvPr/>
        </p:nvGrpSpPr>
        <p:grpSpPr bwMode="auto">
          <a:xfrm>
            <a:off x="462557" y="1310576"/>
            <a:ext cx="2682600" cy="161130"/>
            <a:chOff x="108606431" y="111356493"/>
            <a:chExt cx="1010602" cy="131826"/>
          </a:xfrm>
        </p:grpSpPr>
        <p:sp>
          <p:nvSpPr>
            <p:cNvPr id="3093" name="Rectangle 21" hidden="1"/>
            <p:cNvSpPr>
              <a:spLocks noChangeArrowheads="1" noChangeShapeType="1"/>
            </p:cNvSpPr>
            <p:nvPr/>
          </p:nvSpPr>
          <p:spPr bwMode="auto">
            <a:xfrm>
              <a:off x="108606431" y="111356493"/>
              <a:ext cx="1010602" cy="131826"/>
            </a:xfrm>
            <a:prstGeom prst="rect">
              <a:avLst/>
            </a:prstGeom>
            <a:no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sp>
          <p:nvSpPr>
            <p:cNvPr id="3094" name="Text Box 22"/>
            <p:cNvSpPr txBox="1">
              <a:spLocks noChangeArrowheads="1" noChangeShapeType="1"/>
            </p:cNvSpPr>
            <p:nvPr/>
          </p:nvSpPr>
          <p:spPr bwMode="auto">
            <a:xfrm>
              <a:off x="108827138" y="111356493"/>
              <a:ext cx="789895" cy="131826"/>
            </a:xfrm>
            <a:prstGeom prst="rect">
              <a:avLst/>
            </a:prstGeom>
            <a:noFill/>
            <a:ln w="0" algn="in">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000000"/>
                  </a:solidFill>
                  <a:effectLst/>
                  <a:latin typeface="Arial Black" pitchFamily="34" charset="0"/>
                </a:rPr>
                <a:t>EXPORTACION</a:t>
              </a:r>
              <a:endParaRPr kumimoji="0" lang="es-ES" sz="1200" b="0" i="0" u="none" strike="noStrike" cap="none" normalizeH="0" baseline="0" dirty="0" smtClean="0">
                <a:ln>
                  <a:noFill/>
                </a:ln>
                <a:solidFill>
                  <a:schemeClr val="tx1"/>
                </a:solidFill>
                <a:effectLst/>
                <a:latin typeface="Arial Black" pitchFamily="34" charset="0"/>
              </a:endParaRPr>
            </a:p>
          </p:txBody>
        </p:sp>
        <p:sp>
          <p:nvSpPr>
            <p:cNvPr id="3095" name="Rectangle 23"/>
            <p:cNvSpPr>
              <a:spLocks noChangeArrowheads="1" noChangeShapeType="1"/>
            </p:cNvSpPr>
            <p:nvPr/>
          </p:nvSpPr>
          <p:spPr bwMode="auto">
            <a:xfrm>
              <a:off x="108663581" y="111356493"/>
              <a:ext cx="106407" cy="110966"/>
            </a:xfrm>
            <a:prstGeom prst="rect">
              <a:avLst/>
            </a:prstGeom>
            <a:noFill/>
            <a:ln w="1270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grpSp>
      <p:grpSp>
        <p:nvGrpSpPr>
          <p:cNvPr id="3096" name="Group 24"/>
          <p:cNvGrpSpPr>
            <a:grpSpLocks/>
          </p:cNvGrpSpPr>
          <p:nvPr/>
        </p:nvGrpSpPr>
        <p:grpSpPr bwMode="auto">
          <a:xfrm>
            <a:off x="462557" y="1470659"/>
            <a:ext cx="2682600" cy="161130"/>
            <a:chOff x="108606431" y="111487462"/>
            <a:chExt cx="1010602" cy="131826"/>
          </a:xfrm>
        </p:grpSpPr>
        <p:sp>
          <p:nvSpPr>
            <p:cNvPr id="3097" name="Rectangle 25" hidden="1"/>
            <p:cNvSpPr>
              <a:spLocks noChangeArrowheads="1" noChangeShapeType="1"/>
            </p:cNvSpPr>
            <p:nvPr/>
          </p:nvSpPr>
          <p:spPr bwMode="auto">
            <a:xfrm>
              <a:off x="108606431" y="111487462"/>
              <a:ext cx="1010602" cy="131826"/>
            </a:xfrm>
            <a:prstGeom prst="rect">
              <a:avLst/>
            </a:prstGeom>
            <a:no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sp>
          <p:nvSpPr>
            <p:cNvPr id="3098" name="Text Box 26"/>
            <p:cNvSpPr txBox="1">
              <a:spLocks noChangeArrowheads="1" noChangeShapeType="1"/>
            </p:cNvSpPr>
            <p:nvPr/>
          </p:nvSpPr>
          <p:spPr bwMode="auto">
            <a:xfrm>
              <a:off x="108827138" y="111487462"/>
              <a:ext cx="789895" cy="131826"/>
            </a:xfrm>
            <a:prstGeom prst="rect">
              <a:avLst/>
            </a:prstGeom>
            <a:noFill/>
            <a:ln w="0" algn="in">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000000"/>
                  </a:solidFill>
                  <a:effectLst/>
                  <a:latin typeface="Arial Black" pitchFamily="34" charset="0"/>
                </a:rPr>
                <a:t>IMPORTACION</a:t>
              </a:r>
              <a:endParaRPr kumimoji="0" lang="es-ES" sz="1200" b="0" i="0" u="none" strike="noStrike" cap="none" normalizeH="0" baseline="0" dirty="0" smtClean="0">
                <a:ln>
                  <a:noFill/>
                </a:ln>
                <a:solidFill>
                  <a:schemeClr val="tx1"/>
                </a:solidFill>
                <a:effectLst/>
                <a:latin typeface="Arial Black" pitchFamily="34" charset="0"/>
              </a:endParaRPr>
            </a:p>
          </p:txBody>
        </p:sp>
        <p:sp>
          <p:nvSpPr>
            <p:cNvPr id="3099" name="Rectangle 27"/>
            <p:cNvSpPr>
              <a:spLocks noChangeArrowheads="1" noChangeShapeType="1"/>
            </p:cNvSpPr>
            <p:nvPr/>
          </p:nvSpPr>
          <p:spPr bwMode="auto">
            <a:xfrm>
              <a:off x="108663581" y="111487462"/>
              <a:ext cx="106407" cy="110966"/>
            </a:xfrm>
            <a:prstGeom prst="rect">
              <a:avLst/>
            </a:prstGeom>
            <a:noFill/>
            <a:ln w="1270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grpSp>
      <p:grpSp>
        <p:nvGrpSpPr>
          <p:cNvPr id="3100" name="Group 28"/>
          <p:cNvGrpSpPr>
            <a:grpSpLocks/>
          </p:cNvGrpSpPr>
          <p:nvPr/>
        </p:nvGrpSpPr>
        <p:grpSpPr bwMode="auto">
          <a:xfrm>
            <a:off x="462557" y="1631789"/>
            <a:ext cx="2682600" cy="161130"/>
            <a:chOff x="108606431" y="111619288"/>
            <a:chExt cx="1010602" cy="131826"/>
          </a:xfrm>
        </p:grpSpPr>
        <p:sp>
          <p:nvSpPr>
            <p:cNvPr id="3101" name="Rectangle 29" hidden="1"/>
            <p:cNvSpPr>
              <a:spLocks noChangeArrowheads="1" noChangeShapeType="1"/>
            </p:cNvSpPr>
            <p:nvPr/>
          </p:nvSpPr>
          <p:spPr bwMode="auto">
            <a:xfrm>
              <a:off x="108606431" y="111619288"/>
              <a:ext cx="1010602" cy="131826"/>
            </a:xfrm>
            <a:prstGeom prst="rect">
              <a:avLst/>
            </a:prstGeom>
            <a:no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sp>
          <p:nvSpPr>
            <p:cNvPr id="3102" name="Text Box 30"/>
            <p:cNvSpPr txBox="1">
              <a:spLocks noChangeArrowheads="1" noChangeShapeType="1"/>
            </p:cNvSpPr>
            <p:nvPr/>
          </p:nvSpPr>
          <p:spPr bwMode="auto">
            <a:xfrm>
              <a:off x="108827138" y="111619288"/>
              <a:ext cx="789895" cy="131826"/>
            </a:xfrm>
            <a:prstGeom prst="rect">
              <a:avLst/>
            </a:prstGeom>
            <a:noFill/>
            <a:ln w="0" algn="in">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200" dirty="0" smtClean="0">
                  <a:solidFill>
                    <a:srgbClr val="000000"/>
                  </a:solidFill>
                  <a:latin typeface="Arial Black" pitchFamily="34" charset="0"/>
                </a:rPr>
                <a:t>MERCADEO</a:t>
              </a:r>
              <a:endParaRPr kumimoji="0" lang="es-ES" sz="1200" b="0" i="0" u="none" strike="noStrike" cap="none" normalizeH="0" baseline="0" dirty="0" smtClean="0">
                <a:ln>
                  <a:noFill/>
                </a:ln>
                <a:solidFill>
                  <a:schemeClr val="tx1"/>
                </a:solidFill>
                <a:effectLst/>
                <a:latin typeface="Arial Black" pitchFamily="34" charset="0"/>
              </a:endParaRPr>
            </a:p>
          </p:txBody>
        </p:sp>
        <p:sp>
          <p:nvSpPr>
            <p:cNvPr id="3103" name="Rectangle 31"/>
            <p:cNvSpPr>
              <a:spLocks noChangeArrowheads="1" noChangeShapeType="1"/>
            </p:cNvSpPr>
            <p:nvPr/>
          </p:nvSpPr>
          <p:spPr bwMode="auto">
            <a:xfrm>
              <a:off x="108663581" y="111619288"/>
              <a:ext cx="106407" cy="110966"/>
            </a:xfrm>
            <a:prstGeom prst="rect">
              <a:avLst/>
            </a:prstGeom>
            <a:noFill/>
            <a:ln w="1270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grpSp>
      <p:sp>
        <p:nvSpPr>
          <p:cNvPr id="3104" name="Rectangle 32"/>
          <p:cNvSpPr>
            <a:spLocks noChangeArrowheads="1" noChangeShapeType="1"/>
          </p:cNvSpPr>
          <p:nvPr/>
        </p:nvSpPr>
        <p:spPr bwMode="auto">
          <a:xfrm>
            <a:off x="5796136" y="476672"/>
            <a:ext cx="3149103" cy="3528392"/>
          </a:xfrm>
          <a:prstGeom prst="rect">
            <a:avLst/>
          </a:prstGeom>
          <a:solidFill>
            <a:srgbClr val="FFFFFF"/>
          </a:solidFill>
          <a:ln w="3175"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r>
              <a:rPr lang="es-ES" sz="1200" dirty="0" smtClean="0">
                <a:latin typeface="Arial Black" pitchFamily="34" charset="0"/>
              </a:rPr>
              <a:t>Public class ejemplos del tema 1 al 12 {  </a:t>
            </a:r>
          </a:p>
          <a:p>
            <a:r>
              <a:rPr lang="es-ES" sz="1200" dirty="0" smtClean="0">
                <a:latin typeface="Arial Black" pitchFamily="34" charset="0"/>
              </a:rPr>
              <a:t>// variables</a:t>
            </a:r>
          </a:p>
          <a:p>
            <a:r>
              <a:rPr lang="es-ES" sz="1200" dirty="0" smtClean="0">
                <a:latin typeface="Arial Black" pitchFamily="34" charset="0"/>
              </a:rPr>
              <a:t>//metodos </a:t>
            </a:r>
          </a:p>
          <a:p>
            <a:r>
              <a:rPr lang="es-ES" sz="1200" dirty="0" smtClean="0">
                <a:latin typeface="Arial Black" pitchFamily="34" charset="0"/>
              </a:rPr>
              <a:t>} </a:t>
            </a:r>
          </a:p>
          <a:p>
            <a:pPr algn="just"/>
            <a:r>
              <a:rPr lang="es-ES" sz="1100" dirty="0" smtClean="0">
                <a:latin typeface="Arial Black" pitchFamily="34" charset="0"/>
              </a:rPr>
              <a:t>Son ficheros de cabecera, propios de un lenguaje a compilar y simplificacion de bytes y codigos; dispocitivo electronico de gran consumo en calculadoras, microondas, y otros para idear en la programaci</a:t>
            </a:r>
            <a:r>
              <a:rPr lang="es-ES" sz="1100" b="1" dirty="0" smtClean="0">
                <a:latin typeface="Arial Black" pitchFamily="34" charset="0"/>
              </a:rPr>
              <a:t>ón lo más sencillo posible, con el objeto de que se pudiese adaptar con facilidad a cualquier entorno de ejecución. Basándose en  su inteligencia artificial el conocimiento y estudio de gran cantidad de lenguajes, estas  recoger las características esenciales que debía tener un objeto, con funciones  requeridas.</a:t>
            </a:r>
            <a:r>
              <a:rPr lang="es-ES" sz="1100" dirty="0" smtClean="0">
                <a:latin typeface="Arial Black" pitchFamily="34" charset="0"/>
              </a:rPr>
              <a:t> </a:t>
            </a:r>
          </a:p>
          <a:p>
            <a:endParaRPr lang="es-ES" sz="1200" dirty="0" smtClean="0">
              <a:latin typeface="Arial Black" pitchFamily="34" charset="0"/>
            </a:endParaRPr>
          </a:p>
          <a:p>
            <a:endParaRPr lang="es-ES" sz="1200" dirty="0" smtClean="0">
              <a:latin typeface="Arial Black" pitchFamily="34" charset="0"/>
            </a:endParaRPr>
          </a:p>
        </p:txBody>
      </p:sp>
      <p:sp>
        <p:nvSpPr>
          <p:cNvPr id="3105" name="Text Box 33"/>
          <p:cNvSpPr txBox="1">
            <a:spLocks noChangeArrowheads="1" noChangeShapeType="1"/>
          </p:cNvSpPr>
          <p:nvPr/>
        </p:nvSpPr>
        <p:spPr bwMode="auto">
          <a:xfrm>
            <a:off x="3127459" y="1031160"/>
            <a:ext cx="2821661" cy="279417"/>
          </a:xfrm>
          <a:prstGeom prst="rect">
            <a:avLst/>
          </a:prstGeom>
          <a:noFill/>
          <a:ln w="0" algn="in">
            <a:noFill/>
            <a:miter lim="800000"/>
            <a:headEnd/>
            <a:tailEnd/>
          </a:ln>
          <a:effectLst/>
        </p:spPr>
        <p:txBody>
          <a:bodyPr vert="horz" wrap="square" lIns="36195" tIns="0" rIns="36195"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000000"/>
                </a:solidFill>
                <a:effectLst/>
                <a:latin typeface="Arial Black" pitchFamily="34" charset="0"/>
              </a:rPr>
              <a:t>COMUNICACION</a:t>
            </a:r>
            <a:r>
              <a:rPr kumimoji="0" lang="es-ES" sz="1200" b="1" i="0" u="none" strike="noStrike" cap="none" normalizeH="0" dirty="0" smtClean="0">
                <a:ln>
                  <a:noFill/>
                </a:ln>
                <a:solidFill>
                  <a:srgbClr val="000000"/>
                </a:solidFill>
                <a:effectLst/>
                <a:latin typeface="Arial Black" pitchFamily="34" charset="0"/>
              </a:rPr>
              <a:t> JAVA</a:t>
            </a:r>
            <a:endParaRPr kumimoji="0" lang="es-ES" sz="1200" b="1" i="0" u="none" strike="noStrike" cap="none" normalizeH="0" baseline="0" dirty="0" smtClean="0">
              <a:ln>
                <a:noFill/>
              </a:ln>
              <a:solidFill>
                <a:schemeClr val="tx1"/>
              </a:solidFill>
              <a:effectLst/>
              <a:latin typeface="Arial Black" pitchFamily="34" charset="0"/>
            </a:endParaRPr>
          </a:p>
        </p:txBody>
      </p:sp>
      <p:grpSp>
        <p:nvGrpSpPr>
          <p:cNvPr id="3106" name="Group 34"/>
          <p:cNvGrpSpPr>
            <a:grpSpLocks/>
          </p:cNvGrpSpPr>
          <p:nvPr/>
        </p:nvGrpSpPr>
        <p:grpSpPr bwMode="auto">
          <a:xfrm>
            <a:off x="3266521" y="1310576"/>
            <a:ext cx="2682600" cy="161130"/>
            <a:chOff x="109662754" y="111356493"/>
            <a:chExt cx="1010602" cy="131826"/>
          </a:xfrm>
        </p:grpSpPr>
        <p:sp>
          <p:nvSpPr>
            <p:cNvPr id="3107" name="Rectangle 35" hidden="1"/>
            <p:cNvSpPr>
              <a:spLocks noChangeArrowheads="1" noChangeShapeType="1"/>
            </p:cNvSpPr>
            <p:nvPr/>
          </p:nvSpPr>
          <p:spPr bwMode="auto">
            <a:xfrm>
              <a:off x="109662754" y="111356493"/>
              <a:ext cx="1010602" cy="131826"/>
            </a:xfrm>
            <a:prstGeom prst="rect">
              <a:avLst/>
            </a:prstGeom>
            <a:no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sp>
          <p:nvSpPr>
            <p:cNvPr id="3108" name="Text Box 36"/>
            <p:cNvSpPr txBox="1">
              <a:spLocks noChangeArrowheads="1" noChangeShapeType="1"/>
            </p:cNvSpPr>
            <p:nvPr/>
          </p:nvSpPr>
          <p:spPr bwMode="auto">
            <a:xfrm>
              <a:off x="109883461" y="111356493"/>
              <a:ext cx="789895" cy="131826"/>
            </a:xfrm>
            <a:prstGeom prst="rect">
              <a:avLst/>
            </a:prstGeom>
            <a:noFill/>
            <a:ln w="0" algn="in">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000000"/>
                  </a:solidFill>
                  <a:effectLst/>
                  <a:latin typeface="Arial Black" pitchFamily="34" charset="0"/>
                </a:rPr>
                <a:t>ACUERDOS</a:t>
              </a:r>
              <a:endParaRPr kumimoji="0" lang="es-ES" sz="1200" b="0" i="0" u="none" strike="noStrike" cap="none" normalizeH="0" baseline="0" dirty="0" smtClean="0">
                <a:ln>
                  <a:noFill/>
                </a:ln>
                <a:solidFill>
                  <a:schemeClr val="tx1"/>
                </a:solidFill>
                <a:effectLst/>
                <a:latin typeface="Arial Black" pitchFamily="34" charset="0"/>
              </a:endParaRPr>
            </a:p>
          </p:txBody>
        </p:sp>
        <p:sp>
          <p:nvSpPr>
            <p:cNvPr id="3109" name="Rectangle 37"/>
            <p:cNvSpPr>
              <a:spLocks noChangeArrowheads="1" noChangeShapeType="1"/>
            </p:cNvSpPr>
            <p:nvPr/>
          </p:nvSpPr>
          <p:spPr bwMode="auto">
            <a:xfrm>
              <a:off x="109719904" y="111356493"/>
              <a:ext cx="106407" cy="110966"/>
            </a:xfrm>
            <a:prstGeom prst="rect">
              <a:avLst/>
            </a:prstGeom>
            <a:noFill/>
            <a:ln w="1270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grpSp>
      <p:grpSp>
        <p:nvGrpSpPr>
          <p:cNvPr id="3110" name="Group 38"/>
          <p:cNvGrpSpPr>
            <a:grpSpLocks/>
          </p:cNvGrpSpPr>
          <p:nvPr/>
        </p:nvGrpSpPr>
        <p:grpSpPr bwMode="auto">
          <a:xfrm>
            <a:off x="3266521" y="1470659"/>
            <a:ext cx="2682600" cy="161130"/>
            <a:chOff x="109662754" y="111487462"/>
            <a:chExt cx="1010602" cy="131826"/>
          </a:xfrm>
        </p:grpSpPr>
        <p:sp>
          <p:nvSpPr>
            <p:cNvPr id="3111" name="Rectangle 39" hidden="1"/>
            <p:cNvSpPr>
              <a:spLocks noChangeArrowheads="1" noChangeShapeType="1"/>
            </p:cNvSpPr>
            <p:nvPr/>
          </p:nvSpPr>
          <p:spPr bwMode="auto">
            <a:xfrm>
              <a:off x="109662754" y="111487462"/>
              <a:ext cx="1010602" cy="131826"/>
            </a:xfrm>
            <a:prstGeom prst="rect">
              <a:avLst/>
            </a:prstGeom>
            <a:no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sp>
          <p:nvSpPr>
            <p:cNvPr id="3112" name="Text Box 40"/>
            <p:cNvSpPr txBox="1">
              <a:spLocks noChangeArrowheads="1" noChangeShapeType="1"/>
            </p:cNvSpPr>
            <p:nvPr/>
          </p:nvSpPr>
          <p:spPr bwMode="auto">
            <a:xfrm>
              <a:off x="109883461" y="111487462"/>
              <a:ext cx="789895" cy="131826"/>
            </a:xfrm>
            <a:prstGeom prst="rect">
              <a:avLst/>
            </a:prstGeom>
            <a:noFill/>
            <a:ln w="0" algn="in">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000000"/>
                  </a:solidFill>
                  <a:effectLst/>
                  <a:latin typeface="Arial Black" pitchFamily="34" charset="0"/>
                </a:rPr>
                <a:t>CONTRATOS</a:t>
              </a:r>
              <a:endParaRPr kumimoji="0" lang="es-ES" sz="1200" b="0" i="0" u="none" strike="noStrike" cap="none" normalizeH="0" baseline="0" dirty="0" smtClean="0">
                <a:ln>
                  <a:noFill/>
                </a:ln>
                <a:solidFill>
                  <a:schemeClr val="tx1"/>
                </a:solidFill>
                <a:effectLst/>
                <a:latin typeface="Arial Black" pitchFamily="34" charset="0"/>
              </a:endParaRPr>
            </a:p>
          </p:txBody>
        </p:sp>
        <p:sp>
          <p:nvSpPr>
            <p:cNvPr id="3113" name="Rectangle 41"/>
            <p:cNvSpPr>
              <a:spLocks noChangeArrowheads="1" noChangeShapeType="1"/>
            </p:cNvSpPr>
            <p:nvPr/>
          </p:nvSpPr>
          <p:spPr bwMode="auto">
            <a:xfrm>
              <a:off x="109719904" y="111487462"/>
              <a:ext cx="106407" cy="110966"/>
            </a:xfrm>
            <a:prstGeom prst="rect">
              <a:avLst/>
            </a:prstGeom>
            <a:noFill/>
            <a:ln w="1270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grpSp>
      <p:grpSp>
        <p:nvGrpSpPr>
          <p:cNvPr id="3114" name="Group 42"/>
          <p:cNvGrpSpPr>
            <a:grpSpLocks/>
          </p:cNvGrpSpPr>
          <p:nvPr/>
        </p:nvGrpSpPr>
        <p:grpSpPr bwMode="auto">
          <a:xfrm>
            <a:off x="3266521" y="1631789"/>
            <a:ext cx="2682600" cy="161130"/>
            <a:chOff x="109662754" y="111619288"/>
            <a:chExt cx="1010602" cy="131826"/>
          </a:xfrm>
        </p:grpSpPr>
        <p:sp>
          <p:nvSpPr>
            <p:cNvPr id="3115" name="Rectangle 43" hidden="1"/>
            <p:cNvSpPr>
              <a:spLocks noChangeArrowheads="1" noChangeShapeType="1"/>
            </p:cNvSpPr>
            <p:nvPr/>
          </p:nvSpPr>
          <p:spPr bwMode="auto">
            <a:xfrm>
              <a:off x="109662754" y="111619288"/>
              <a:ext cx="1010602" cy="131826"/>
            </a:xfrm>
            <a:prstGeom prst="rect">
              <a:avLst/>
            </a:prstGeom>
            <a:no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sp>
          <p:nvSpPr>
            <p:cNvPr id="3116" name="Text Box 44"/>
            <p:cNvSpPr txBox="1">
              <a:spLocks noChangeArrowheads="1" noChangeShapeType="1"/>
            </p:cNvSpPr>
            <p:nvPr/>
          </p:nvSpPr>
          <p:spPr bwMode="auto">
            <a:xfrm>
              <a:off x="109883461" y="111619288"/>
              <a:ext cx="789895" cy="131826"/>
            </a:xfrm>
            <a:prstGeom prst="rect">
              <a:avLst/>
            </a:prstGeom>
            <a:noFill/>
            <a:ln w="0" algn="in">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200" dirty="0" smtClean="0">
                  <a:solidFill>
                    <a:srgbClr val="000000"/>
                  </a:solidFill>
                  <a:latin typeface="Arial Black" pitchFamily="34" charset="0"/>
                </a:rPr>
                <a:t>SOCIEDADES</a:t>
              </a:r>
              <a:endParaRPr kumimoji="0" lang="es-ES" sz="1200" b="0" i="0" u="none" strike="noStrike" cap="none" normalizeH="0" baseline="0" dirty="0" smtClean="0">
                <a:ln>
                  <a:noFill/>
                </a:ln>
                <a:solidFill>
                  <a:schemeClr val="tx1"/>
                </a:solidFill>
                <a:effectLst/>
                <a:latin typeface="Arial Black" pitchFamily="34" charset="0"/>
              </a:endParaRPr>
            </a:p>
          </p:txBody>
        </p:sp>
        <p:sp>
          <p:nvSpPr>
            <p:cNvPr id="3117" name="Rectangle 45"/>
            <p:cNvSpPr>
              <a:spLocks noChangeArrowheads="1" noChangeShapeType="1"/>
            </p:cNvSpPr>
            <p:nvPr/>
          </p:nvSpPr>
          <p:spPr bwMode="auto">
            <a:xfrm>
              <a:off x="109719904" y="111619288"/>
              <a:ext cx="106407" cy="110966"/>
            </a:xfrm>
            <a:prstGeom prst="rect">
              <a:avLst/>
            </a:prstGeom>
            <a:noFill/>
            <a:ln w="1270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grpSp>
      <p:sp>
        <p:nvSpPr>
          <p:cNvPr id="3118" name="Text Box 46"/>
          <p:cNvSpPr txBox="1">
            <a:spLocks noChangeArrowheads="1" noChangeShapeType="1"/>
          </p:cNvSpPr>
          <p:nvPr/>
        </p:nvSpPr>
        <p:spPr bwMode="auto">
          <a:xfrm>
            <a:off x="323495" y="1939263"/>
            <a:ext cx="2821661" cy="279417"/>
          </a:xfrm>
          <a:prstGeom prst="rect">
            <a:avLst/>
          </a:prstGeom>
          <a:noFill/>
          <a:ln w="0" algn="in">
            <a:noFill/>
            <a:miter lim="800000"/>
            <a:headEnd/>
            <a:tailEnd/>
          </a:ln>
          <a:effectLst/>
        </p:spPr>
        <p:txBody>
          <a:bodyPr vert="horz" wrap="square" lIns="36195" tIns="0" rIns="36195"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000000"/>
                </a:solidFill>
                <a:effectLst/>
                <a:latin typeface="Arial Black" pitchFamily="34" charset="0"/>
              </a:rPr>
              <a:t>MERCADOS</a:t>
            </a:r>
            <a:endParaRPr kumimoji="0" lang="es-ES" sz="1200" b="1" i="0" u="none" strike="noStrike" cap="none" normalizeH="0" baseline="0" dirty="0" smtClean="0">
              <a:ln>
                <a:noFill/>
              </a:ln>
              <a:solidFill>
                <a:schemeClr val="tx1"/>
              </a:solidFill>
              <a:effectLst/>
              <a:latin typeface="Arial Black" pitchFamily="34" charset="0"/>
            </a:endParaRPr>
          </a:p>
        </p:txBody>
      </p:sp>
      <p:grpSp>
        <p:nvGrpSpPr>
          <p:cNvPr id="3119" name="Group 47"/>
          <p:cNvGrpSpPr>
            <a:grpSpLocks/>
          </p:cNvGrpSpPr>
          <p:nvPr/>
        </p:nvGrpSpPr>
        <p:grpSpPr bwMode="auto">
          <a:xfrm>
            <a:off x="462557" y="2218679"/>
            <a:ext cx="2682600" cy="202209"/>
            <a:chOff x="108606431" y="112099442"/>
            <a:chExt cx="1010602" cy="165434"/>
          </a:xfrm>
        </p:grpSpPr>
        <p:sp>
          <p:nvSpPr>
            <p:cNvPr id="3120" name="Rectangle 48" hidden="1"/>
            <p:cNvSpPr>
              <a:spLocks noChangeArrowheads="1" noChangeShapeType="1"/>
            </p:cNvSpPr>
            <p:nvPr/>
          </p:nvSpPr>
          <p:spPr bwMode="auto">
            <a:xfrm>
              <a:off x="108606431" y="112099443"/>
              <a:ext cx="1010602" cy="131826"/>
            </a:xfrm>
            <a:prstGeom prst="rect">
              <a:avLst/>
            </a:prstGeom>
            <a:no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sp>
          <p:nvSpPr>
            <p:cNvPr id="3121" name="Text Box 49"/>
            <p:cNvSpPr txBox="1">
              <a:spLocks noChangeArrowheads="1" noChangeShapeType="1"/>
            </p:cNvSpPr>
            <p:nvPr/>
          </p:nvSpPr>
          <p:spPr bwMode="auto">
            <a:xfrm>
              <a:off x="108827138" y="112099442"/>
              <a:ext cx="486479" cy="165434"/>
            </a:xfrm>
            <a:prstGeom prst="rect">
              <a:avLst/>
            </a:prstGeom>
            <a:noFill/>
            <a:ln w="0" algn="in">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200" dirty="0" smtClean="0">
                  <a:solidFill>
                    <a:srgbClr val="000000"/>
                  </a:solidFill>
                  <a:latin typeface="Arial Black" pitchFamily="34" charset="0"/>
                </a:rPr>
                <a:t>EMPRESARIAL</a:t>
              </a:r>
              <a:endParaRPr kumimoji="0" lang="es-ES" sz="1800" b="0" i="0" u="none" strike="noStrike" cap="none" normalizeH="0" baseline="0" dirty="0" smtClean="0">
                <a:ln>
                  <a:noFill/>
                </a:ln>
                <a:solidFill>
                  <a:schemeClr val="tx1"/>
                </a:solidFill>
                <a:effectLst/>
                <a:latin typeface="Arial Black" pitchFamily="34" charset="0"/>
              </a:endParaRPr>
            </a:p>
          </p:txBody>
        </p:sp>
        <p:sp>
          <p:nvSpPr>
            <p:cNvPr id="3122" name="Rectangle 50"/>
            <p:cNvSpPr>
              <a:spLocks noChangeArrowheads="1" noChangeShapeType="1"/>
            </p:cNvSpPr>
            <p:nvPr/>
          </p:nvSpPr>
          <p:spPr bwMode="auto">
            <a:xfrm>
              <a:off x="108663581" y="112099443"/>
              <a:ext cx="106407" cy="110966"/>
            </a:xfrm>
            <a:prstGeom prst="rect">
              <a:avLst/>
            </a:prstGeom>
            <a:noFill/>
            <a:ln w="1270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grpSp>
      <p:grpSp>
        <p:nvGrpSpPr>
          <p:cNvPr id="3123" name="Group 51"/>
          <p:cNvGrpSpPr>
            <a:grpSpLocks/>
          </p:cNvGrpSpPr>
          <p:nvPr/>
        </p:nvGrpSpPr>
        <p:grpSpPr bwMode="auto">
          <a:xfrm>
            <a:off x="462557" y="2378763"/>
            <a:ext cx="2682600" cy="161130"/>
            <a:chOff x="108606431" y="112230412"/>
            <a:chExt cx="1010602" cy="131826"/>
          </a:xfrm>
        </p:grpSpPr>
        <p:sp>
          <p:nvSpPr>
            <p:cNvPr id="3124" name="Rectangle 52" hidden="1"/>
            <p:cNvSpPr>
              <a:spLocks noChangeArrowheads="1" noChangeShapeType="1"/>
            </p:cNvSpPr>
            <p:nvPr/>
          </p:nvSpPr>
          <p:spPr bwMode="auto">
            <a:xfrm>
              <a:off x="108606431" y="112230412"/>
              <a:ext cx="1010602" cy="131826"/>
            </a:xfrm>
            <a:prstGeom prst="rect">
              <a:avLst/>
            </a:prstGeom>
            <a:no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sp>
          <p:nvSpPr>
            <p:cNvPr id="3125" name="Text Box 53"/>
            <p:cNvSpPr txBox="1">
              <a:spLocks noChangeArrowheads="1" noChangeShapeType="1"/>
            </p:cNvSpPr>
            <p:nvPr/>
          </p:nvSpPr>
          <p:spPr bwMode="auto">
            <a:xfrm>
              <a:off x="108827138" y="112230412"/>
              <a:ext cx="789895" cy="131826"/>
            </a:xfrm>
            <a:prstGeom prst="rect">
              <a:avLst/>
            </a:prstGeom>
            <a:noFill/>
            <a:ln w="0" algn="in">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200" dirty="0" smtClean="0">
                  <a:solidFill>
                    <a:srgbClr val="000000"/>
                  </a:solidFill>
                  <a:latin typeface="Arial Black" pitchFamily="34" charset="0"/>
                </a:rPr>
                <a:t>COMERCIAL</a:t>
              </a:r>
              <a:endParaRPr kumimoji="0" lang="es-ES" sz="1800" b="0" i="0" u="none" strike="noStrike" cap="none" normalizeH="0" baseline="0" dirty="0" smtClean="0">
                <a:ln>
                  <a:noFill/>
                </a:ln>
                <a:solidFill>
                  <a:schemeClr val="tx1"/>
                </a:solidFill>
                <a:effectLst/>
                <a:latin typeface="Arial Black" pitchFamily="34" charset="0"/>
              </a:endParaRPr>
            </a:p>
          </p:txBody>
        </p:sp>
        <p:sp>
          <p:nvSpPr>
            <p:cNvPr id="3126" name="Rectangle 54"/>
            <p:cNvSpPr>
              <a:spLocks noChangeArrowheads="1" noChangeShapeType="1"/>
            </p:cNvSpPr>
            <p:nvPr/>
          </p:nvSpPr>
          <p:spPr bwMode="auto">
            <a:xfrm>
              <a:off x="108663581" y="112230412"/>
              <a:ext cx="106407" cy="110966"/>
            </a:xfrm>
            <a:prstGeom prst="rect">
              <a:avLst/>
            </a:prstGeom>
            <a:noFill/>
            <a:ln w="1270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grpSp>
      <p:grpSp>
        <p:nvGrpSpPr>
          <p:cNvPr id="3127" name="Group 55"/>
          <p:cNvGrpSpPr>
            <a:grpSpLocks/>
          </p:cNvGrpSpPr>
          <p:nvPr/>
        </p:nvGrpSpPr>
        <p:grpSpPr bwMode="auto">
          <a:xfrm>
            <a:off x="462557" y="2539893"/>
            <a:ext cx="2682600" cy="161130"/>
            <a:chOff x="108606431" y="112362238"/>
            <a:chExt cx="1010602" cy="131826"/>
          </a:xfrm>
        </p:grpSpPr>
        <p:sp>
          <p:nvSpPr>
            <p:cNvPr id="3128" name="Rectangle 56" hidden="1"/>
            <p:cNvSpPr>
              <a:spLocks noChangeArrowheads="1" noChangeShapeType="1"/>
            </p:cNvSpPr>
            <p:nvPr/>
          </p:nvSpPr>
          <p:spPr bwMode="auto">
            <a:xfrm>
              <a:off x="108606431" y="112362238"/>
              <a:ext cx="1010602" cy="131826"/>
            </a:xfrm>
            <a:prstGeom prst="rect">
              <a:avLst/>
            </a:prstGeom>
            <a:no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sp>
          <p:nvSpPr>
            <p:cNvPr id="3129" name="Text Box 57"/>
            <p:cNvSpPr txBox="1">
              <a:spLocks noChangeArrowheads="1" noChangeShapeType="1"/>
            </p:cNvSpPr>
            <p:nvPr/>
          </p:nvSpPr>
          <p:spPr bwMode="auto">
            <a:xfrm>
              <a:off x="108827138" y="112362238"/>
              <a:ext cx="789895" cy="131826"/>
            </a:xfrm>
            <a:prstGeom prst="rect">
              <a:avLst/>
            </a:prstGeom>
            <a:noFill/>
            <a:ln w="0" algn="in">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200" dirty="0" smtClean="0">
                  <a:solidFill>
                    <a:srgbClr val="000000"/>
                  </a:solidFill>
                  <a:latin typeface="Arial Black" pitchFamily="34" charset="0"/>
                </a:rPr>
                <a:t>INDUSTRIAL</a:t>
              </a:r>
              <a:endParaRPr kumimoji="0" lang="es-ES" sz="1800" b="0" i="0" u="none" strike="noStrike" cap="none" normalizeH="0" baseline="0" dirty="0" smtClean="0">
                <a:ln>
                  <a:noFill/>
                </a:ln>
                <a:solidFill>
                  <a:schemeClr val="tx1"/>
                </a:solidFill>
                <a:effectLst/>
                <a:latin typeface="Arial Black" pitchFamily="34" charset="0"/>
              </a:endParaRPr>
            </a:p>
          </p:txBody>
        </p:sp>
        <p:sp>
          <p:nvSpPr>
            <p:cNvPr id="3130" name="Rectangle 58"/>
            <p:cNvSpPr>
              <a:spLocks noChangeArrowheads="1" noChangeShapeType="1"/>
            </p:cNvSpPr>
            <p:nvPr/>
          </p:nvSpPr>
          <p:spPr bwMode="auto">
            <a:xfrm>
              <a:off x="108663581" y="112362238"/>
              <a:ext cx="106407" cy="110966"/>
            </a:xfrm>
            <a:prstGeom prst="rect">
              <a:avLst/>
            </a:prstGeom>
            <a:noFill/>
            <a:ln w="1270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grpSp>
      <p:sp>
        <p:nvSpPr>
          <p:cNvPr id="3131" name="Text Box 59"/>
          <p:cNvSpPr txBox="1">
            <a:spLocks noChangeArrowheads="1" noChangeShapeType="1"/>
          </p:cNvSpPr>
          <p:nvPr/>
        </p:nvSpPr>
        <p:spPr bwMode="auto">
          <a:xfrm>
            <a:off x="3127459" y="1939263"/>
            <a:ext cx="2821661" cy="279417"/>
          </a:xfrm>
          <a:prstGeom prst="rect">
            <a:avLst/>
          </a:prstGeom>
          <a:noFill/>
          <a:ln w="0" algn="in">
            <a:noFill/>
            <a:miter lim="800000"/>
            <a:headEnd/>
            <a:tailEnd/>
          </a:ln>
          <a:effectLst/>
        </p:spPr>
        <p:txBody>
          <a:bodyPr vert="horz" wrap="square" lIns="36195" tIns="0" rIns="36195"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000000"/>
                </a:solidFill>
                <a:effectLst/>
                <a:latin typeface="Arial Black" pitchFamily="34" charset="0"/>
              </a:rPr>
              <a:t>TENDENCIAS</a:t>
            </a:r>
            <a:endParaRPr kumimoji="0" lang="es-ES" sz="1200" b="1" i="0" u="none" strike="noStrike" cap="none" normalizeH="0" baseline="0" dirty="0" smtClean="0">
              <a:ln>
                <a:noFill/>
              </a:ln>
              <a:solidFill>
                <a:schemeClr val="tx1"/>
              </a:solidFill>
              <a:effectLst/>
              <a:latin typeface="Arial Black" pitchFamily="34" charset="0"/>
            </a:endParaRPr>
          </a:p>
        </p:txBody>
      </p:sp>
      <p:grpSp>
        <p:nvGrpSpPr>
          <p:cNvPr id="3132" name="Group 60"/>
          <p:cNvGrpSpPr>
            <a:grpSpLocks/>
          </p:cNvGrpSpPr>
          <p:nvPr/>
        </p:nvGrpSpPr>
        <p:grpSpPr bwMode="auto">
          <a:xfrm>
            <a:off x="3266521" y="2218680"/>
            <a:ext cx="2682600" cy="161130"/>
            <a:chOff x="109662754" y="112099443"/>
            <a:chExt cx="1010602" cy="131826"/>
          </a:xfrm>
        </p:grpSpPr>
        <p:sp>
          <p:nvSpPr>
            <p:cNvPr id="3133" name="Rectangle 61" hidden="1"/>
            <p:cNvSpPr>
              <a:spLocks noChangeArrowheads="1" noChangeShapeType="1"/>
            </p:cNvSpPr>
            <p:nvPr/>
          </p:nvSpPr>
          <p:spPr bwMode="auto">
            <a:xfrm>
              <a:off x="109662754" y="112099443"/>
              <a:ext cx="1010602" cy="131826"/>
            </a:xfrm>
            <a:prstGeom prst="rect">
              <a:avLst/>
            </a:prstGeom>
            <a:no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sp>
          <p:nvSpPr>
            <p:cNvPr id="3134" name="Text Box 62"/>
            <p:cNvSpPr txBox="1">
              <a:spLocks noChangeArrowheads="1" noChangeShapeType="1"/>
            </p:cNvSpPr>
            <p:nvPr/>
          </p:nvSpPr>
          <p:spPr bwMode="auto">
            <a:xfrm>
              <a:off x="109883461" y="112099443"/>
              <a:ext cx="789895" cy="131826"/>
            </a:xfrm>
            <a:prstGeom prst="rect">
              <a:avLst/>
            </a:prstGeom>
            <a:noFill/>
            <a:ln w="0" algn="in">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000000"/>
                  </a:solidFill>
                  <a:effectLst/>
                  <a:latin typeface="Arial Black" pitchFamily="34" charset="0"/>
                </a:rPr>
                <a:t>PROGRAMACIONES</a:t>
              </a:r>
              <a:endParaRPr kumimoji="0" lang="es-ES" sz="1200" b="0" i="0" u="none" strike="noStrike" cap="none" normalizeH="0" baseline="0" dirty="0" smtClean="0">
                <a:ln>
                  <a:noFill/>
                </a:ln>
                <a:solidFill>
                  <a:schemeClr val="tx1"/>
                </a:solidFill>
                <a:effectLst/>
                <a:latin typeface="Arial Black" pitchFamily="34" charset="0"/>
              </a:endParaRPr>
            </a:p>
          </p:txBody>
        </p:sp>
        <p:sp>
          <p:nvSpPr>
            <p:cNvPr id="3135" name="Rectangle 63"/>
            <p:cNvSpPr>
              <a:spLocks noChangeArrowheads="1" noChangeShapeType="1"/>
            </p:cNvSpPr>
            <p:nvPr/>
          </p:nvSpPr>
          <p:spPr bwMode="auto">
            <a:xfrm>
              <a:off x="109719904" y="112099443"/>
              <a:ext cx="106407" cy="110966"/>
            </a:xfrm>
            <a:prstGeom prst="rect">
              <a:avLst/>
            </a:prstGeom>
            <a:noFill/>
            <a:ln w="1270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grpSp>
      <p:grpSp>
        <p:nvGrpSpPr>
          <p:cNvPr id="3136" name="Group 64"/>
          <p:cNvGrpSpPr>
            <a:grpSpLocks/>
          </p:cNvGrpSpPr>
          <p:nvPr/>
        </p:nvGrpSpPr>
        <p:grpSpPr bwMode="auto">
          <a:xfrm>
            <a:off x="3266521" y="2378763"/>
            <a:ext cx="2682600" cy="161130"/>
            <a:chOff x="109662754" y="112230412"/>
            <a:chExt cx="1010602" cy="131826"/>
          </a:xfrm>
        </p:grpSpPr>
        <p:sp>
          <p:nvSpPr>
            <p:cNvPr id="3137" name="Rectangle 65" hidden="1"/>
            <p:cNvSpPr>
              <a:spLocks noChangeArrowheads="1" noChangeShapeType="1"/>
            </p:cNvSpPr>
            <p:nvPr/>
          </p:nvSpPr>
          <p:spPr bwMode="auto">
            <a:xfrm>
              <a:off x="109662754" y="112230412"/>
              <a:ext cx="1010602" cy="131826"/>
            </a:xfrm>
            <a:prstGeom prst="rect">
              <a:avLst/>
            </a:prstGeom>
            <a:no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sp>
          <p:nvSpPr>
            <p:cNvPr id="3138" name="Text Box 66"/>
            <p:cNvSpPr txBox="1">
              <a:spLocks noChangeArrowheads="1" noChangeShapeType="1"/>
            </p:cNvSpPr>
            <p:nvPr/>
          </p:nvSpPr>
          <p:spPr bwMode="auto">
            <a:xfrm>
              <a:off x="109883461" y="112230412"/>
              <a:ext cx="789895" cy="131826"/>
            </a:xfrm>
            <a:prstGeom prst="rect">
              <a:avLst/>
            </a:prstGeom>
            <a:noFill/>
            <a:ln w="0" algn="in">
              <a:noFill/>
              <a:miter lim="800000"/>
              <a:headEnd/>
              <a:tailEnd/>
            </a:ln>
            <a:effectLst/>
          </p:spPr>
          <p:txBody>
            <a:bodyPr vert="horz" wrap="square" lIns="0" tIns="0" rIns="0" bIns="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lang="es-ES" sz="1200" dirty="0" smtClean="0">
                  <a:solidFill>
                    <a:srgbClr val="000000"/>
                  </a:solidFill>
                  <a:latin typeface="Arial Black" pitchFamily="34" charset="0"/>
                </a:rPr>
                <a:t>INVERSIONES</a:t>
              </a:r>
              <a:endParaRPr kumimoji="0" lang="es-ES" sz="1800" b="0" i="0" u="none" strike="noStrike" cap="none" normalizeH="0" baseline="0" dirty="0" smtClean="0">
                <a:ln>
                  <a:noFill/>
                </a:ln>
                <a:solidFill>
                  <a:schemeClr val="tx1"/>
                </a:solidFill>
                <a:effectLst/>
                <a:latin typeface="Arial Black" pitchFamily="34" charset="0"/>
              </a:endParaRPr>
            </a:p>
          </p:txBody>
        </p:sp>
        <p:sp>
          <p:nvSpPr>
            <p:cNvPr id="3139" name="Rectangle 67"/>
            <p:cNvSpPr>
              <a:spLocks noChangeArrowheads="1" noChangeShapeType="1"/>
            </p:cNvSpPr>
            <p:nvPr/>
          </p:nvSpPr>
          <p:spPr bwMode="auto">
            <a:xfrm>
              <a:off x="109719904" y="112230412"/>
              <a:ext cx="106407" cy="110966"/>
            </a:xfrm>
            <a:prstGeom prst="rect">
              <a:avLst/>
            </a:prstGeom>
            <a:noFill/>
            <a:ln w="1270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grpSp>
      <p:grpSp>
        <p:nvGrpSpPr>
          <p:cNvPr id="3140" name="Group 68"/>
          <p:cNvGrpSpPr>
            <a:grpSpLocks/>
          </p:cNvGrpSpPr>
          <p:nvPr/>
        </p:nvGrpSpPr>
        <p:grpSpPr bwMode="auto">
          <a:xfrm>
            <a:off x="3266521" y="2539893"/>
            <a:ext cx="2682600" cy="186122"/>
            <a:chOff x="109662754" y="112362238"/>
            <a:chExt cx="1010602" cy="152273"/>
          </a:xfrm>
        </p:grpSpPr>
        <p:sp>
          <p:nvSpPr>
            <p:cNvPr id="3141" name="Rectangle 69" hidden="1"/>
            <p:cNvSpPr>
              <a:spLocks noChangeArrowheads="1" noChangeShapeType="1"/>
            </p:cNvSpPr>
            <p:nvPr/>
          </p:nvSpPr>
          <p:spPr bwMode="auto">
            <a:xfrm>
              <a:off x="109662754" y="112362238"/>
              <a:ext cx="1010602" cy="131826"/>
            </a:xfrm>
            <a:prstGeom prst="rect">
              <a:avLst/>
            </a:prstGeom>
            <a:no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sp>
          <p:nvSpPr>
            <p:cNvPr id="3142" name="Text Box 70"/>
            <p:cNvSpPr txBox="1">
              <a:spLocks noChangeArrowheads="1" noChangeShapeType="1"/>
            </p:cNvSpPr>
            <p:nvPr/>
          </p:nvSpPr>
          <p:spPr bwMode="auto">
            <a:xfrm>
              <a:off x="109883288" y="112382685"/>
              <a:ext cx="789895" cy="131826"/>
            </a:xfrm>
            <a:prstGeom prst="rect">
              <a:avLst/>
            </a:prstGeom>
            <a:noFill/>
            <a:ln w="0" algn="in">
              <a:noFill/>
              <a:miter lim="800000"/>
              <a:headEnd/>
              <a:tailEnd/>
            </a:ln>
            <a:effectLst/>
          </p:spPr>
          <p:txBody>
            <a:bodyPr vert="horz" wrap="square" lIns="0" tIns="0" rIns="0" bIns="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000000"/>
                  </a:solidFill>
                  <a:effectLst/>
                  <a:latin typeface="Arial Black" pitchFamily="34" charset="0"/>
                </a:rPr>
                <a:t>CONTENIDOS</a:t>
              </a:r>
              <a:endParaRPr kumimoji="0" lang="es-ES" sz="1200" b="0" i="0" u="none" strike="noStrike" cap="none" normalizeH="0" baseline="0" dirty="0" smtClean="0">
                <a:ln>
                  <a:noFill/>
                </a:ln>
                <a:solidFill>
                  <a:schemeClr val="tx1"/>
                </a:solidFill>
                <a:effectLst/>
                <a:latin typeface="Arial Black" pitchFamily="34" charset="0"/>
              </a:endParaRPr>
            </a:p>
          </p:txBody>
        </p:sp>
        <p:sp>
          <p:nvSpPr>
            <p:cNvPr id="3143" name="Rectangle 71"/>
            <p:cNvSpPr>
              <a:spLocks noChangeArrowheads="1" noChangeShapeType="1"/>
            </p:cNvSpPr>
            <p:nvPr/>
          </p:nvSpPr>
          <p:spPr bwMode="auto">
            <a:xfrm>
              <a:off x="109719904" y="112362238"/>
              <a:ext cx="106407" cy="110966"/>
            </a:xfrm>
            <a:prstGeom prst="rect">
              <a:avLst/>
            </a:prstGeom>
            <a:noFill/>
            <a:ln w="1270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s-ES">
                <a:latin typeface="Arial Black" pitchFamily="34" charset="0"/>
              </a:endParaRPr>
            </a:p>
          </p:txBody>
        </p:sp>
      </p:grpSp>
      <p:grpSp>
        <p:nvGrpSpPr>
          <p:cNvPr id="3144" name="Group 72"/>
          <p:cNvGrpSpPr>
            <a:grpSpLocks/>
          </p:cNvGrpSpPr>
          <p:nvPr/>
        </p:nvGrpSpPr>
        <p:grpSpPr bwMode="auto">
          <a:xfrm>
            <a:off x="251519" y="4077072"/>
            <a:ext cx="3168352" cy="2520280"/>
            <a:chOff x="109267275" y="111155325"/>
            <a:chExt cx="1828800" cy="1828800"/>
          </a:xfrm>
        </p:grpSpPr>
        <p:sp>
          <p:nvSpPr>
            <p:cNvPr id="3145" name="Rectangle 73" hidden="1"/>
            <p:cNvSpPr>
              <a:spLocks noChangeArrowheads="1" noChangeShapeType="1"/>
            </p:cNvSpPr>
            <p:nvPr/>
          </p:nvSpPr>
          <p:spPr bwMode="auto">
            <a:xfrm>
              <a:off x="109267275" y="111155325"/>
              <a:ext cx="1828800" cy="1828800"/>
            </a:xfrm>
            <a:prstGeom prst="rect">
              <a:avLst/>
            </a:prstGeom>
            <a:solidFill>
              <a:srgbClr val="FFFFFF"/>
            </a:solidFill>
            <a:ln w="9525" algn="ctr">
              <a:noFill/>
              <a:round/>
              <a:headEnd/>
              <a:tailEnd/>
            </a:ln>
            <a:effectLst/>
          </p:spPr>
          <p:txBody>
            <a:bodyPr vert="horz" wrap="square" lIns="36576" tIns="36576" rIns="36576" bIns="36576" numCol="1" anchor="t" anchorCtr="0" compatLnSpc="1">
              <a:prstTxWarp prst="textNoShape">
                <a:avLst/>
              </a:prstTxWarp>
            </a:bodyPr>
            <a:lstStyle/>
            <a:p>
              <a:endParaRPr lang="es-ES" sz="1200">
                <a:latin typeface="Arial Black" pitchFamily="34" charset="0"/>
              </a:endParaRPr>
            </a:p>
          </p:txBody>
        </p:sp>
        <p:sp>
          <p:nvSpPr>
            <p:cNvPr id="3146" name="Rectangle 74"/>
            <p:cNvSpPr>
              <a:spLocks noChangeArrowheads="1" noChangeShapeType="1"/>
            </p:cNvSpPr>
            <p:nvPr/>
          </p:nvSpPr>
          <p:spPr bwMode="auto">
            <a:xfrm>
              <a:off x="109267275" y="111155325"/>
              <a:ext cx="1828800" cy="1828800"/>
            </a:xfrm>
            <a:prstGeom prst="rect">
              <a:avLst/>
            </a:prstGeom>
            <a:solidFill>
              <a:srgbClr val="FFFFFF"/>
            </a:solidFill>
            <a:ln w="1270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s-ES" sz="1200">
                <a:latin typeface="Arial Black" pitchFamily="34" charset="0"/>
              </a:endParaRPr>
            </a:p>
          </p:txBody>
        </p:sp>
        <p:pic>
          <p:nvPicPr>
            <p:cNvPr id="3149" name="Picture 77" descr="PH02746U"/>
            <p:cNvPicPr preferRelativeResize="0">
              <a:picLocks noChangeArrowheads="1" noChangeShapeType="1"/>
            </p:cNvPicPr>
            <p:nvPr/>
          </p:nvPicPr>
          <p:blipFill>
            <a:blip r:embed="rId4" cstate="print"/>
            <a:stretch>
              <a:fillRect/>
            </a:stretch>
          </p:blipFill>
          <p:spPr bwMode="auto">
            <a:xfrm>
              <a:off x="110805130" y="111573336"/>
              <a:ext cx="267436" cy="252154"/>
            </a:xfrm>
            <a:prstGeom prst="rect">
              <a:avLst/>
            </a:prstGeom>
            <a:noFill/>
            <a:ln w="0" algn="in">
              <a:noFill/>
              <a:miter lim="800000"/>
              <a:headEnd/>
              <a:tailEnd/>
            </a:ln>
            <a:effectLst/>
          </p:spPr>
        </p:pic>
        <p:grpSp>
          <p:nvGrpSpPr>
            <p:cNvPr id="3150" name="Group 78"/>
            <p:cNvGrpSpPr>
              <a:grpSpLocks/>
            </p:cNvGrpSpPr>
            <p:nvPr/>
          </p:nvGrpSpPr>
          <p:grpSpPr bwMode="auto">
            <a:xfrm>
              <a:off x="110353125" y="111939097"/>
              <a:ext cx="659823" cy="953591"/>
              <a:chOff x="110353125" y="111939097"/>
              <a:chExt cx="659823" cy="953591"/>
            </a:xfrm>
          </p:grpSpPr>
          <p:sp>
            <p:nvSpPr>
              <p:cNvPr id="3151" name="Rectangle 79" hidden="1"/>
              <p:cNvSpPr>
                <a:spLocks noChangeArrowheads="1" noChangeShapeType="1"/>
              </p:cNvSpPr>
              <p:nvPr/>
            </p:nvSpPr>
            <p:spPr bwMode="auto">
              <a:xfrm>
                <a:off x="110353125" y="112546667"/>
                <a:ext cx="651510" cy="346021"/>
              </a:xfrm>
              <a:prstGeom prst="rect">
                <a:avLst/>
              </a:prstGeom>
              <a:no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s-ES" sz="1200">
                  <a:latin typeface="Arial Black" pitchFamily="34" charset="0"/>
                </a:endParaRPr>
              </a:p>
            </p:txBody>
          </p:sp>
          <p:pic>
            <p:nvPicPr>
              <p:cNvPr id="3152" name="Picture 80" descr="DD01630_"/>
              <p:cNvPicPr preferRelativeResize="0">
                <a:picLocks noChangeArrowheads="1" noChangeShapeType="1"/>
              </p:cNvPicPr>
              <p:nvPr/>
            </p:nvPicPr>
            <p:blipFill>
              <a:blip r:embed="rId5" cstate="print"/>
              <a:stretch>
                <a:fillRect/>
              </a:stretch>
            </p:blipFill>
            <p:spPr bwMode="auto">
              <a:xfrm>
                <a:off x="110888257" y="111939097"/>
                <a:ext cx="124691" cy="261257"/>
              </a:xfrm>
              <a:prstGeom prst="rect">
                <a:avLst/>
              </a:prstGeom>
              <a:noFill/>
              <a:ln w="0" algn="in">
                <a:noFill/>
                <a:miter lim="800000"/>
                <a:headEnd/>
                <a:tailEnd/>
              </a:ln>
              <a:effectLst/>
            </p:spPr>
          </p:pic>
        </p:grpSp>
        <p:sp>
          <p:nvSpPr>
            <p:cNvPr id="3154" name="Text Box 82"/>
            <p:cNvSpPr txBox="1">
              <a:spLocks noChangeArrowheads="1" noChangeShapeType="1"/>
            </p:cNvSpPr>
            <p:nvPr/>
          </p:nvSpPr>
          <p:spPr bwMode="auto">
            <a:xfrm>
              <a:off x="109391966" y="111625588"/>
              <a:ext cx="1413164" cy="1306286"/>
            </a:xfrm>
            <a:prstGeom prst="rect">
              <a:avLst/>
            </a:prstGeom>
            <a:solidFill>
              <a:srgbClr val="FFFFFF"/>
            </a:solidFill>
            <a:ln w="0" algn="in">
              <a:noFill/>
              <a:miter lim="800000"/>
              <a:headEnd/>
              <a:tailEnd/>
            </a:ln>
            <a:effectLst/>
          </p:spPr>
          <p:txBody>
            <a:bodyPr vert="horz" wrap="square" lIns="36195" tIns="0" rIns="36195" bIns="0" numCol="1" anchor="t" anchorCtr="0" compatLnSpc="1">
              <a:prstTxWarp prst="textNoShape">
                <a:avLst/>
              </a:prstTxWarp>
            </a:bodyPr>
            <a:lstStyle/>
            <a:p>
              <a:pPr lvl="0" algn="ctr" fontAlgn="base">
                <a:spcBef>
                  <a:spcPct val="0"/>
                </a:spcBef>
                <a:spcAft>
                  <a:spcPct val="0"/>
                </a:spcAft>
              </a:pPr>
              <a:r>
                <a:rPr lang="es-ES" sz="1200" dirty="0" smtClean="0">
                  <a:solidFill>
                    <a:srgbClr val="000000"/>
                  </a:solidFill>
                  <a:latin typeface="Arial Black" pitchFamily="34" charset="0"/>
                </a:rPr>
                <a:t>¿Por que Java?</a:t>
              </a:r>
            </a:p>
            <a:p>
              <a:pPr lvl="0" algn="ctr" fontAlgn="base">
                <a:spcBef>
                  <a:spcPct val="0"/>
                </a:spcBef>
                <a:spcAft>
                  <a:spcPct val="0"/>
                </a:spcAft>
              </a:pPr>
              <a:endParaRPr lang="es-ES" sz="1200" dirty="0" smtClean="0">
                <a:solidFill>
                  <a:srgbClr val="000000"/>
                </a:solidFill>
                <a:latin typeface="Arial Black" pitchFamily="34" charset="0"/>
              </a:endParaRPr>
            </a:p>
            <a:p>
              <a:pPr lvl="0" algn="just" fontAlgn="base">
                <a:spcBef>
                  <a:spcPct val="0"/>
                </a:spcBef>
                <a:spcAft>
                  <a:spcPct val="0"/>
                </a:spcAft>
              </a:pPr>
              <a:r>
                <a:rPr lang="es-ES" sz="1200" dirty="0" smtClean="0">
                  <a:solidFill>
                    <a:srgbClr val="000000"/>
                  </a:solidFill>
                  <a:latin typeface="Arial Black" pitchFamily="34" charset="0"/>
                </a:rPr>
                <a:t> E</a:t>
              </a:r>
              <a:r>
                <a:rPr lang="es-ES" sz="1200" dirty="0" smtClean="0">
                  <a:latin typeface="Arial Black" pitchFamily="34" charset="0"/>
                </a:rPr>
                <a:t>s la base de casi todos los tipos de aplicaciones en red y el estándar global para el desarrollo y suministro de aplicaciones móviles, juegos, contenido basado en web y software de negocios.</a:t>
              </a:r>
              <a:endParaRPr kumimoji="0" lang="es-ES" sz="1200" b="0" i="0" u="none" strike="noStrike" cap="none" normalizeH="0" baseline="0" dirty="0" smtClean="0">
                <a:ln>
                  <a:noFill/>
                </a:ln>
                <a:solidFill>
                  <a:schemeClr val="tx1"/>
                </a:solidFill>
                <a:effectLst/>
                <a:latin typeface="Arial Black" pitchFamily="34" charset="0"/>
              </a:endParaRPr>
            </a:p>
          </p:txBody>
        </p:sp>
        <p:sp>
          <p:nvSpPr>
            <p:cNvPr id="3158" name="Rectangle 86"/>
            <p:cNvSpPr>
              <a:spLocks noChangeArrowheads="1" noChangeShapeType="1"/>
            </p:cNvSpPr>
            <p:nvPr/>
          </p:nvSpPr>
          <p:spPr bwMode="auto">
            <a:xfrm>
              <a:off x="109766039" y="111207576"/>
              <a:ext cx="1288473" cy="365760"/>
            </a:xfrm>
            <a:prstGeom prst="rect">
              <a:avLst/>
            </a:prstGeom>
            <a:solidFill>
              <a:schemeClr val="accent5">
                <a:lumMod val="60000"/>
                <a:lumOff val="40000"/>
              </a:schemeClr>
            </a:solidFill>
            <a:ln w="0" algn="in">
              <a:noFill/>
              <a:miter lim="800000"/>
              <a:headEnd/>
              <a:tailEnd/>
            </a:ln>
            <a:effectLst/>
          </p:spPr>
          <p:txBody>
            <a:bodyPr vert="horz" wrap="square" lIns="36576" tIns="36576" rIns="36576" bIns="36576" numCol="1" anchor="t" anchorCtr="0" compatLnSpc="1">
              <a:prstTxWarp prst="textNoShape">
                <a:avLst/>
              </a:prstTxWarp>
            </a:bodyPr>
            <a:lstStyle/>
            <a:p>
              <a:pPr algn="ctr"/>
              <a:r>
                <a:rPr lang="es-ES" sz="1200" dirty="0" smtClean="0">
                  <a:latin typeface="Arial Black" pitchFamily="34" charset="0"/>
                </a:rPr>
                <a:t>Programaciones en JAVA y su uso en Office</a:t>
              </a:r>
              <a:endParaRPr lang="es-ES" sz="1200" dirty="0">
                <a:latin typeface="Arial Black" pitchFamily="34" charset="0"/>
              </a:endParaRPr>
            </a:p>
          </p:txBody>
        </p:sp>
        <p:pic>
          <p:nvPicPr>
            <p:cNvPr id="3160" name="Picture 88" descr="PH01035U"/>
            <p:cNvPicPr preferRelativeResize="0">
              <a:picLocks noChangeArrowheads="1" noChangeShapeType="1"/>
            </p:cNvPicPr>
            <p:nvPr/>
          </p:nvPicPr>
          <p:blipFill>
            <a:blip r:embed="rId6" cstate="print"/>
            <a:srcRect/>
            <a:stretch>
              <a:fillRect/>
            </a:stretch>
          </p:blipFill>
          <p:spPr bwMode="auto">
            <a:xfrm>
              <a:off x="109267275" y="111207576"/>
              <a:ext cx="461010" cy="309474"/>
            </a:xfrm>
            <a:prstGeom prst="rect">
              <a:avLst/>
            </a:prstGeom>
            <a:noFill/>
            <a:ln w="0" algn="in">
              <a:noFill/>
              <a:miter lim="800000"/>
              <a:headEnd/>
              <a:tailEnd/>
            </a:ln>
            <a:effectLst/>
          </p:spPr>
        </p:pic>
      </p:grpSp>
      <p:graphicFrame>
        <p:nvGraphicFramePr>
          <p:cNvPr id="91" name="90 Gráfico"/>
          <p:cNvGraphicFramePr/>
          <p:nvPr/>
        </p:nvGraphicFramePr>
        <p:xfrm>
          <a:off x="3563888" y="4005064"/>
          <a:ext cx="5400600" cy="2448272"/>
        </p:xfrm>
        <a:graphic>
          <a:graphicData uri="http://schemas.openxmlformats.org/drawingml/2006/chart">
            <c:chart xmlns:c="http://schemas.openxmlformats.org/drawingml/2006/chart" xmlns:r="http://schemas.openxmlformats.org/officeDocument/2006/relationships" r:id="rId7"/>
          </a:graphicData>
        </a:graphic>
      </p:graphicFrame>
      <p:sp>
        <p:nvSpPr>
          <p:cNvPr id="92" name="Text Box 9"/>
          <p:cNvSpPr txBox="1">
            <a:spLocks noChangeArrowheads="1" noChangeShapeType="1"/>
          </p:cNvSpPr>
          <p:nvPr/>
        </p:nvSpPr>
        <p:spPr bwMode="auto">
          <a:xfrm>
            <a:off x="323528" y="3284984"/>
            <a:ext cx="1296144" cy="216024"/>
          </a:xfrm>
          <a:prstGeom prst="rect">
            <a:avLst/>
          </a:prstGeom>
          <a:noFill/>
          <a:ln w="0" algn="in">
            <a:noFill/>
            <a:miter lim="800000"/>
            <a:headEnd/>
            <a:tailEnd/>
          </a:ln>
          <a:effectLst/>
        </p:spPr>
        <p:txBody>
          <a:bodyPr vert="horz" wrap="square" lIns="36195"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200" dirty="0" smtClean="0">
                <a:solidFill>
                  <a:srgbClr val="000000"/>
                </a:solidFill>
                <a:latin typeface="Arial Black" pitchFamily="34" charset="0"/>
              </a:rPr>
              <a:t>TERMINOS</a:t>
            </a:r>
            <a:endParaRPr kumimoji="0" lang="es-ES" sz="1200" b="0" i="0" u="none" strike="noStrike" cap="none" normalizeH="0" baseline="0" dirty="0" smtClean="0">
              <a:ln>
                <a:noFill/>
              </a:ln>
              <a:solidFill>
                <a:schemeClr val="tx1"/>
              </a:solidFill>
              <a:effectLst/>
              <a:latin typeface="Arial Black" pitchFamily="34" charset="0"/>
            </a:endParaRPr>
          </a:p>
        </p:txBody>
      </p:sp>
      <p:sp>
        <p:nvSpPr>
          <p:cNvPr id="93" name="Text Box 9"/>
          <p:cNvSpPr txBox="1">
            <a:spLocks noChangeArrowheads="1" noChangeShapeType="1"/>
          </p:cNvSpPr>
          <p:nvPr/>
        </p:nvSpPr>
        <p:spPr bwMode="auto">
          <a:xfrm>
            <a:off x="323528" y="3501008"/>
            <a:ext cx="1215785" cy="144016"/>
          </a:xfrm>
          <a:prstGeom prst="rect">
            <a:avLst/>
          </a:prstGeom>
          <a:noFill/>
          <a:ln w="0" algn="in">
            <a:noFill/>
            <a:miter lim="800000"/>
            <a:headEnd/>
            <a:tailEnd/>
          </a:ln>
          <a:effectLst/>
        </p:spPr>
        <p:txBody>
          <a:bodyPr vert="horz" wrap="square" lIns="36195"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200" dirty="0" smtClean="0">
                <a:solidFill>
                  <a:srgbClr val="000000"/>
                </a:solidFill>
                <a:latin typeface="Arial Black" pitchFamily="34" charset="0"/>
              </a:rPr>
              <a:t>DESARROLLO</a:t>
            </a:r>
            <a:endParaRPr kumimoji="0" lang="es-ES" sz="1200" b="0" i="0" u="none" strike="noStrike" cap="none" normalizeH="0" baseline="0" dirty="0" smtClean="0">
              <a:ln>
                <a:noFill/>
              </a:ln>
              <a:solidFill>
                <a:schemeClr val="tx1"/>
              </a:solidFill>
              <a:effectLst/>
              <a:latin typeface="Arial Black" pitchFamily="34" charset="0"/>
            </a:endParaRPr>
          </a:p>
        </p:txBody>
      </p:sp>
      <p:sp>
        <p:nvSpPr>
          <p:cNvPr id="94" name="Text Box 9"/>
          <p:cNvSpPr txBox="1">
            <a:spLocks noChangeArrowheads="1" noChangeShapeType="1"/>
          </p:cNvSpPr>
          <p:nvPr/>
        </p:nvSpPr>
        <p:spPr bwMode="auto">
          <a:xfrm>
            <a:off x="323528" y="3645024"/>
            <a:ext cx="2232248" cy="216024"/>
          </a:xfrm>
          <a:prstGeom prst="rect">
            <a:avLst/>
          </a:prstGeom>
          <a:noFill/>
          <a:ln w="0" algn="in">
            <a:noFill/>
            <a:miter lim="800000"/>
            <a:headEnd/>
            <a:tailEnd/>
          </a:ln>
          <a:effectLst/>
        </p:spPr>
        <p:txBody>
          <a:bodyPr vert="horz" wrap="square" lIns="36195"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200" dirty="0" smtClean="0">
                <a:solidFill>
                  <a:srgbClr val="000000"/>
                </a:solidFill>
                <a:latin typeface="Arial Black" pitchFamily="34" charset="0"/>
              </a:rPr>
              <a:t>TIPOS DE JAVA</a:t>
            </a:r>
            <a:endParaRPr kumimoji="0" lang="es-ES" sz="1200" b="0" i="0" u="none" strike="noStrike" cap="none" normalizeH="0" baseline="0" dirty="0" smtClean="0">
              <a:ln>
                <a:noFill/>
              </a:ln>
              <a:solidFill>
                <a:schemeClr val="tx1"/>
              </a:solidFill>
              <a:effectLst/>
              <a:latin typeface="Arial Black" pitchFamily="34" charset="0"/>
            </a:endParaRPr>
          </a:p>
        </p:txBody>
      </p:sp>
      <p:sp>
        <p:nvSpPr>
          <p:cNvPr id="33793" name="AutoShape 1"/>
          <p:cNvSpPr>
            <a:spLocks noChangeAspect="1" noChangeArrowheads="1"/>
          </p:cNvSpPr>
          <p:nvPr/>
        </p:nvSpPr>
        <p:spPr bwMode="auto">
          <a:xfrm>
            <a:off x="251520" y="116632"/>
            <a:ext cx="8712968" cy="6480720"/>
          </a:xfrm>
          <a:prstGeom prst="rect">
            <a:avLst/>
          </a:prstGeom>
          <a:noFill/>
          <a:ln w="1587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ransition spd="med">
    <p:wheel spokes="8"/>
    <p:sndAc>
      <p:stSnd>
        <p:snd r:embed="rId2" name="Endlesslove.wav"/>
      </p:stSnd>
    </p:sndAc>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1741</TotalTime>
  <Words>3581</Words>
  <Application>Microsoft Office PowerPoint</Application>
  <PresentationFormat>Presentación en pantalla (4:3)</PresentationFormat>
  <Paragraphs>1235</Paragraphs>
  <Slides>49</Slides>
  <Notes>15</Notes>
  <HiddenSlides>0</HiddenSlides>
  <MMClips>0</MMClips>
  <ScaleCrop>false</ScaleCrop>
  <HeadingPairs>
    <vt:vector size="6" baseType="variant">
      <vt:variant>
        <vt:lpstr>Tema</vt:lpstr>
      </vt:variant>
      <vt:variant>
        <vt:i4>1</vt:i4>
      </vt:variant>
      <vt:variant>
        <vt:lpstr>Servidores OLE incrustados</vt:lpstr>
      </vt:variant>
      <vt:variant>
        <vt:i4>4</vt:i4>
      </vt:variant>
      <vt:variant>
        <vt:lpstr>Títulos de diapositiva</vt:lpstr>
      </vt:variant>
      <vt:variant>
        <vt:i4>49</vt:i4>
      </vt:variant>
    </vt:vector>
  </HeadingPairs>
  <TitlesOfParts>
    <vt:vector size="54" baseType="lpstr">
      <vt:lpstr>Flujo</vt:lpstr>
      <vt:lpstr>Worksheet</vt:lpstr>
      <vt:lpstr>Document</vt:lpstr>
      <vt:lpstr>Paquete</vt:lpstr>
      <vt:lpstr>Acrobat Document</vt:lpstr>
      <vt:lpstr>I.S.A.E  UNIVERSIDAD</vt:lpstr>
      <vt:lpstr>TABLA DE CONTENIDO</vt:lpstr>
      <vt:lpstr>Diapositiva 3</vt:lpstr>
      <vt:lpstr>INTRODUCCION</vt:lpstr>
      <vt:lpstr>PRELIMINAR</vt:lpstr>
      <vt:lpstr>GUIA DEL TEMA</vt:lpstr>
      <vt:lpstr>Diapositiva 7</vt:lpstr>
      <vt:lpstr>Diapositiva 8</vt:lpstr>
      <vt:lpstr>Diapositiva 9</vt:lpstr>
      <vt:lpstr>TEMA // PROGRAMA</vt:lpstr>
      <vt:lpstr>Diapositiva 11</vt:lpstr>
      <vt:lpstr>Diapositiva 12</vt:lpstr>
      <vt:lpstr>Diapositiva 13</vt:lpstr>
      <vt:lpstr>Diapositiva 14</vt:lpstr>
      <vt:lpstr>Diapositiva 15</vt:lpstr>
      <vt:lpstr>Diapositiva 16</vt:lpstr>
      <vt:lpstr>Diapositiva 17</vt:lpstr>
      <vt:lpstr>CAMBIOS EN JAVA</vt:lpstr>
      <vt:lpstr>Diapositiva 19</vt:lpstr>
      <vt:lpstr>ORGANIGRAMA JAVA</vt:lpstr>
      <vt:lpstr>ENFOQUES ASOCIADOS ALTERNOS EN JAVA</vt:lpstr>
      <vt:lpstr>TIPOS BASE JAVA</vt:lpstr>
      <vt:lpstr>Diapositiva 23</vt:lpstr>
      <vt:lpstr>Diapositiva 24</vt:lpstr>
      <vt:lpstr>Diapositiva 25</vt:lpstr>
      <vt:lpstr>Diapositiva 26</vt:lpstr>
      <vt:lpstr>NIVELES DE ANÁLISIS EN EL PROCESO DE ESTUDIO DE IMPACTO AMBIENTAL</vt:lpstr>
      <vt:lpstr>IMPACTO JAVA</vt:lpstr>
      <vt:lpstr>MARCO CONCEPTUAL DE LOS ESTUDIOS DE IMPACTO JAVA EN PANAMA</vt:lpstr>
      <vt:lpstr>Diapositiva 30</vt:lpstr>
      <vt:lpstr>Ejemplo: Construcción en JAVA</vt:lpstr>
      <vt:lpstr>GRÁFICO EJEMPLO DE EXPANSIÓN LABORAL </vt:lpstr>
      <vt:lpstr>GRÁFICO EJEMPLO DE TAMAÑO REDUCIDO DE  EXPANSIÓN</vt:lpstr>
      <vt:lpstr>GRÁFICO EJEMPLO DE CAPACIDAD ÚNICA Y EXPANSIÓN</vt:lpstr>
      <vt:lpstr>Gráfica de Gantt</vt:lpstr>
      <vt:lpstr>Red de actividades</vt:lpstr>
      <vt:lpstr>¿Cómo se encuentra la ruta JAVA?</vt:lpstr>
      <vt:lpstr>GRÁFICO EJEMPLO DE SATIFACION   DEL PROYECTO  INICIAL SOLICITADA</vt:lpstr>
      <vt:lpstr>Diapositiva 39</vt:lpstr>
      <vt:lpstr>Diapositiva 40</vt:lpstr>
      <vt:lpstr>Diapositiva 41</vt:lpstr>
      <vt:lpstr>Diapositiva 42</vt:lpstr>
      <vt:lpstr>Diapositiva 43</vt:lpstr>
      <vt:lpstr>Diapositiva 44</vt:lpstr>
      <vt:lpstr>Diapositiva 45</vt:lpstr>
      <vt:lpstr>Diapositiva 46</vt:lpstr>
      <vt:lpstr>BIBLIOGRAFIA</vt:lpstr>
      <vt:lpstr>Diapositiva 48</vt:lpstr>
      <vt:lpstr>Diapositiva 49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CASA 19 - A</dc:creator>
  <cp:lastModifiedBy>CASA 19 - A</cp:lastModifiedBy>
  <cp:revision>185</cp:revision>
  <dcterms:created xsi:type="dcterms:W3CDTF">2011-11-12T00:54:49Z</dcterms:created>
  <dcterms:modified xsi:type="dcterms:W3CDTF">2011-12-12T02:33:06Z</dcterms:modified>
</cp:coreProperties>
</file>