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E7D4FAC4-ED1D-423B-955E-39385AFD0AB0}" type="datetimeFigureOut">
              <a:rPr lang="es-AR" smtClean="0"/>
              <a:t>28/02/2012</a:t>
            </a:fld>
            <a:endParaRPr lang="es-AR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AR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3503CD31-B0F7-4BB3-97A1-C28B1F495992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4FAC4-ED1D-423B-955E-39385AFD0AB0}" type="datetimeFigureOut">
              <a:rPr lang="es-AR" smtClean="0"/>
              <a:t>28/02/2012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3CD31-B0F7-4BB3-97A1-C28B1F495992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4FAC4-ED1D-423B-955E-39385AFD0AB0}" type="datetimeFigureOut">
              <a:rPr lang="es-AR" smtClean="0"/>
              <a:t>28/02/2012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3CD31-B0F7-4BB3-97A1-C28B1F495992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E7D4FAC4-ED1D-423B-955E-39385AFD0AB0}" type="datetimeFigureOut">
              <a:rPr lang="es-AR" smtClean="0"/>
              <a:t>28/02/2012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3CD31-B0F7-4BB3-97A1-C28B1F495992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E7D4FAC4-ED1D-423B-955E-39385AFD0AB0}" type="datetimeFigureOut">
              <a:rPr lang="es-AR" smtClean="0"/>
              <a:t>28/02/2012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3503CD31-B0F7-4BB3-97A1-C28B1F495992}" type="slidenum">
              <a:rPr lang="es-AR" smtClean="0"/>
              <a:t>‹Nº›</a:t>
            </a:fld>
            <a:endParaRPr lang="es-AR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7D4FAC4-ED1D-423B-955E-39385AFD0AB0}" type="datetimeFigureOut">
              <a:rPr lang="es-AR" smtClean="0"/>
              <a:t>28/02/2012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503CD31-B0F7-4BB3-97A1-C28B1F495992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E7D4FAC4-ED1D-423B-955E-39385AFD0AB0}" type="datetimeFigureOut">
              <a:rPr lang="es-AR" smtClean="0"/>
              <a:t>28/02/2012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3503CD31-B0F7-4BB3-97A1-C28B1F495992}" type="slidenum">
              <a:rPr lang="es-AR" smtClean="0"/>
              <a:t>‹Nº›</a:t>
            </a:fld>
            <a:endParaRPr lang="es-A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4FAC4-ED1D-423B-955E-39385AFD0AB0}" type="datetimeFigureOut">
              <a:rPr lang="es-AR" smtClean="0"/>
              <a:t>28/02/2012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3CD31-B0F7-4BB3-97A1-C28B1F495992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7D4FAC4-ED1D-423B-955E-39385AFD0AB0}" type="datetimeFigureOut">
              <a:rPr lang="es-AR" smtClean="0"/>
              <a:t>28/02/2012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503CD31-B0F7-4BB3-97A1-C28B1F495992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E7D4FAC4-ED1D-423B-955E-39385AFD0AB0}" type="datetimeFigureOut">
              <a:rPr lang="es-AR" smtClean="0"/>
              <a:t>28/02/2012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3503CD31-B0F7-4BB3-97A1-C28B1F495992}" type="slidenum">
              <a:rPr lang="es-AR" smtClean="0"/>
              <a:t>‹Nº›</a:t>
            </a:fld>
            <a:endParaRPr lang="es-A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E7D4FAC4-ED1D-423B-955E-39385AFD0AB0}" type="datetimeFigureOut">
              <a:rPr lang="es-AR" smtClean="0"/>
              <a:t>28/02/2012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3503CD31-B0F7-4BB3-97A1-C28B1F495992}" type="slidenum">
              <a:rPr lang="es-AR" smtClean="0"/>
              <a:t>‹Nº›</a:t>
            </a:fld>
            <a:endParaRPr lang="es-A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E7D4FAC4-ED1D-423B-955E-39385AFD0AB0}" type="datetimeFigureOut">
              <a:rPr lang="es-AR" smtClean="0"/>
              <a:t>28/02/2012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AR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503CD31-B0F7-4BB3-97A1-C28B1F495992}" type="slidenum">
              <a:rPr lang="es-AR" smtClean="0"/>
              <a:t>‹Nº›</a:t>
            </a:fld>
            <a:endParaRPr lang="es-A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27584" y="404664"/>
            <a:ext cx="7772400" cy="1470025"/>
          </a:xfrm>
        </p:spPr>
        <p:txBody>
          <a:bodyPr/>
          <a:lstStyle/>
          <a:p>
            <a:r>
              <a:rPr lang="es-ES_tradnl" sz="3600" dirty="0" smtClean="0"/>
              <a:t>Proyecto</a:t>
            </a:r>
            <a:br>
              <a:rPr lang="es-ES_tradnl" sz="3600" dirty="0" smtClean="0"/>
            </a:br>
            <a:r>
              <a:rPr lang="es-ES_tradnl" sz="3600" dirty="0" smtClean="0"/>
              <a:t>Segundo Grado</a:t>
            </a:r>
            <a:endParaRPr lang="es-AR" sz="36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1988840"/>
            <a:ext cx="6400800" cy="3649960"/>
          </a:xfrm>
        </p:spPr>
        <p:txBody>
          <a:bodyPr/>
          <a:lstStyle/>
          <a:p>
            <a:endParaRPr lang="es-ES_tradnl" dirty="0" smtClean="0"/>
          </a:p>
          <a:p>
            <a:pPr marL="342900" indent="-342900" algn="l">
              <a:buFont typeface="Arial" pitchFamily="34" charset="0"/>
              <a:buChar char="•"/>
            </a:pPr>
            <a:r>
              <a:rPr lang="es-ES_tradnl" sz="2800" dirty="0" smtClean="0"/>
              <a:t>………………………………………..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s-ES_tradnl" sz="2800" dirty="0" smtClean="0"/>
              <a:t>………………………………………..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s-ES_tradnl" sz="2800" dirty="0" smtClean="0"/>
              <a:t>………………………………………..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s-ES_tradnl" sz="2800" dirty="0" smtClean="0"/>
              <a:t>………………………………………..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s-ES_tradnl" sz="2800" dirty="0" smtClean="0"/>
              <a:t>………………………………………..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es-ES_tradnl" sz="2800" dirty="0"/>
          </a:p>
          <a:p>
            <a:pPr algn="l"/>
            <a:endParaRPr lang="es-ES_tradnl" dirty="0" smtClean="0"/>
          </a:p>
          <a:p>
            <a:pPr algn="l"/>
            <a:endParaRPr lang="es-ES_tradnl" dirty="0"/>
          </a:p>
          <a:p>
            <a:pPr algn="l"/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049764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46</TotalTime>
  <Words>6</Words>
  <Application>Microsoft Office PowerPoint</Application>
  <PresentationFormat>Presentación en pantalla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Brío</vt:lpstr>
      <vt:lpstr>Proyecto Segundo Grado</vt:lpstr>
    </vt:vector>
  </TitlesOfParts>
  <Company>SarmientoBA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Objetivos institucionales</dc:title>
  <dc:creator>SarmientoBA</dc:creator>
  <cp:lastModifiedBy>SarmientoBA</cp:lastModifiedBy>
  <cp:revision>2</cp:revision>
  <dcterms:created xsi:type="dcterms:W3CDTF">2012-02-28T16:55:40Z</dcterms:created>
  <dcterms:modified xsi:type="dcterms:W3CDTF">2012-02-28T17:41:46Z</dcterms:modified>
</cp:coreProperties>
</file>