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old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5T10:34:29.260" idx="1">
    <p:pos x="10" y="10"/>
    <p:text>I hope this class can give you tips to get such organization you are talking about!!!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5T10:35:29.071" idx="2">
    <p:pos x="10" y="10"/>
    <p:text>Well... at times students are oly exposed to the target language in our lessons or classrooms, we need to find out ways to get major exposure and I think ICTs could help us with it!!!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5T10:36:22.797" idx="3">
    <p:pos x="10" y="10"/>
    <p:text>I agree with you Alejandra. ICTs is something we cannot escape from and this is also helpful for students to interact with others....
Good!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5T10:38:47.987" idx="4">
    <p:pos x="10" y="10"/>
    <p:text>as strong as you my dear....
Nice bitácora 0, I like how you tie things up in these reflective exercises!!!
4.4/5.0
Harold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28CCEDA7-B2F1-554C-A003-94E7DAA6A04B}" type="datetimeFigureOut">
              <a:rPr lang="es-ES" smtClean="0"/>
              <a:t>05/03/2012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69823F7-4361-344C-92C5-DA74A9FFC675}" type="slidenum">
              <a:rPr lang="es-ES" smtClean="0"/>
              <a:t>‹Nº›</a:t>
            </a:fld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0340" y="2430013"/>
            <a:ext cx="7772400" cy="1470025"/>
          </a:xfrm>
        </p:spPr>
        <p:txBody>
          <a:bodyPr/>
          <a:lstStyle/>
          <a:p>
            <a:r>
              <a:rPr lang="es-ES" dirty="0" smtClean="0"/>
              <a:t>Alejandra Rodríguez Peña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795" y="4552136"/>
            <a:ext cx="6400800" cy="1752600"/>
          </a:xfrm>
        </p:spPr>
        <p:txBody>
          <a:bodyPr/>
          <a:lstStyle/>
          <a:p>
            <a:r>
              <a:rPr lang="es-ES" dirty="0" smtClean="0"/>
              <a:t>PUJ</a:t>
            </a:r>
          </a:p>
          <a:p>
            <a:r>
              <a:rPr lang="es-ES" dirty="0" smtClean="0"/>
              <a:t>Pedagogía y didáctica 1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99" y="0"/>
            <a:ext cx="2292701" cy="17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58794"/>
            <a:ext cx="8229600" cy="5367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 err="1" smtClean="0"/>
              <a:t>Which</a:t>
            </a:r>
            <a:r>
              <a:rPr lang="es-ES" sz="3200" dirty="0" smtClean="0"/>
              <a:t> are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expectations</a:t>
            </a:r>
            <a:r>
              <a:rPr lang="es-ES" sz="3200" dirty="0" smtClean="0"/>
              <a:t> </a:t>
            </a:r>
            <a:r>
              <a:rPr lang="es-ES" sz="3200" dirty="0" err="1" smtClean="0"/>
              <a:t>about</a:t>
            </a:r>
            <a:r>
              <a:rPr lang="es-ES" sz="3200" dirty="0" smtClean="0"/>
              <a:t>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class</a:t>
            </a:r>
            <a:r>
              <a:rPr lang="es-ES" sz="3200" dirty="0" smtClean="0"/>
              <a:t>? </a:t>
            </a:r>
          </a:p>
          <a:p>
            <a:pPr marL="0" indent="0" algn="ctr">
              <a:buNone/>
            </a:pPr>
            <a:endParaRPr lang="es-ES" sz="3200" dirty="0" smtClean="0"/>
          </a:p>
          <a:p>
            <a:pPr marL="0" indent="0" algn="ctr">
              <a:buNone/>
            </a:pPr>
            <a:r>
              <a:rPr lang="es-ES" sz="3200" dirty="0" smtClean="0"/>
              <a:t> I </a:t>
            </a:r>
            <a:r>
              <a:rPr lang="es-ES" sz="3200" dirty="0" err="1" smtClean="0"/>
              <a:t>would</a:t>
            </a:r>
            <a:r>
              <a:rPr lang="es-ES" sz="3200" dirty="0" smtClean="0"/>
              <a:t> </a:t>
            </a:r>
            <a:r>
              <a:rPr lang="es-ES" sz="3200" dirty="0" err="1" smtClean="0"/>
              <a:t>like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organise</a:t>
            </a:r>
            <a:r>
              <a:rPr lang="es-ES" sz="3200" dirty="0" smtClean="0"/>
              <a:t> </a:t>
            </a:r>
            <a:r>
              <a:rPr lang="es-ES" sz="3200" dirty="0" err="1" smtClean="0"/>
              <a:t>my</a:t>
            </a:r>
            <a:r>
              <a:rPr lang="es-ES" sz="3200" dirty="0" smtClean="0"/>
              <a:t> </a:t>
            </a:r>
            <a:r>
              <a:rPr lang="es-ES" sz="3200" dirty="0" err="1" smtClean="0"/>
              <a:t>thoughts</a:t>
            </a:r>
            <a:r>
              <a:rPr lang="es-ES" sz="3200" dirty="0" smtClean="0"/>
              <a:t> </a:t>
            </a:r>
            <a:r>
              <a:rPr lang="es-ES" sz="3200" dirty="0" err="1" smtClean="0"/>
              <a:t>about</a:t>
            </a:r>
            <a:r>
              <a:rPr lang="es-ES" sz="3200" dirty="0" smtClean="0"/>
              <a:t> </a:t>
            </a:r>
            <a:r>
              <a:rPr lang="es-ES" sz="3200" dirty="0" err="1" smtClean="0"/>
              <a:t>teaching</a:t>
            </a:r>
            <a:r>
              <a:rPr lang="es-ES" sz="3200" dirty="0" smtClean="0"/>
              <a:t> and </a:t>
            </a:r>
            <a:r>
              <a:rPr lang="es-ES" sz="3200" dirty="0" err="1" smtClean="0"/>
              <a:t>how</a:t>
            </a:r>
            <a:r>
              <a:rPr lang="es-ES" sz="3200" dirty="0" smtClean="0"/>
              <a:t> </a:t>
            </a:r>
            <a:r>
              <a:rPr lang="es-ES" sz="3200" dirty="0" err="1" smtClean="0"/>
              <a:t>students</a:t>
            </a:r>
            <a:r>
              <a:rPr lang="es-ES" sz="3200" dirty="0" smtClean="0"/>
              <a:t> </a:t>
            </a:r>
            <a:r>
              <a:rPr lang="es-ES" sz="3200" dirty="0" err="1" smtClean="0"/>
              <a:t>could</a:t>
            </a:r>
            <a:r>
              <a:rPr lang="es-ES" sz="3200" dirty="0" smtClean="0"/>
              <a:t> </a:t>
            </a:r>
            <a:r>
              <a:rPr lang="es-ES" sz="3200" dirty="0" err="1" smtClean="0"/>
              <a:t>learn</a:t>
            </a:r>
            <a:r>
              <a:rPr lang="es-ES" sz="3200" dirty="0" smtClean="0"/>
              <a:t> in a </a:t>
            </a:r>
            <a:r>
              <a:rPr lang="es-ES" sz="3200" dirty="0" err="1" smtClean="0"/>
              <a:t>way</a:t>
            </a:r>
            <a:r>
              <a:rPr lang="es-ES" sz="3200" dirty="0" smtClean="0"/>
              <a:t> </a:t>
            </a:r>
            <a:r>
              <a:rPr lang="es-ES" sz="3200" dirty="0" err="1" smtClean="0"/>
              <a:t>that</a:t>
            </a:r>
            <a:r>
              <a:rPr lang="es-ES" sz="3200" dirty="0" smtClean="0"/>
              <a:t> </a:t>
            </a:r>
            <a:r>
              <a:rPr lang="es-ES" sz="3200" dirty="0" err="1" smtClean="0"/>
              <a:t>promotes</a:t>
            </a:r>
            <a:r>
              <a:rPr lang="es-ES" sz="3200" dirty="0" smtClean="0"/>
              <a:t> </a:t>
            </a:r>
            <a:r>
              <a:rPr lang="es-ES" sz="3200" dirty="0" err="1" smtClean="0"/>
              <a:t>their</a:t>
            </a:r>
            <a:r>
              <a:rPr lang="es-ES" sz="3200" dirty="0" smtClean="0"/>
              <a:t> </a:t>
            </a:r>
            <a:r>
              <a:rPr lang="es-ES" sz="3200" dirty="0" err="1" smtClean="0"/>
              <a:t>own</a:t>
            </a:r>
            <a:r>
              <a:rPr lang="es-ES" sz="3200" dirty="0" smtClean="0"/>
              <a:t> </a:t>
            </a:r>
            <a:r>
              <a:rPr lang="es-ES" sz="3200" dirty="0" err="1" smtClean="0"/>
              <a:t>motivation</a:t>
            </a:r>
            <a:r>
              <a:rPr lang="es-ES" sz="3200" dirty="0" smtClean="0"/>
              <a:t> . I </a:t>
            </a:r>
            <a:r>
              <a:rPr lang="es-ES" sz="3200" dirty="0" err="1" smtClean="0"/>
              <a:t>would</a:t>
            </a:r>
            <a:r>
              <a:rPr lang="es-ES" sz="3200" dirty="0" smtClean="0"/>
              <a:t> </a:t>
            </a:r>
            <a:r>
              <a:rPr lang="es-ES" sz="3200" dirty="0" err="1" smtClean="0"/>
              <a:t>like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have</a:t>
            </a:r>
            <a:r>
              <a:rPr lang="es-ES" sz="3200" dirty="0" smtClean="0"/>
              <a:t> more new ideas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apply</a:t>
            </a:r>
            <a:r>
              <a:rPr lang="es-ES" sz="3200" dirty="0" smtClean="0"/>
              <a:t> in </a:t>
            </a:r>
            <a:r>
              <a:rPr lang="es-ES" sz="3200" dirty="0" err="1" smtClean="0"/>
              <a:t>my</a:t>
            </a:r>
            <a:r>
              <a:rPr lang="es-ES" sz="3200" dirty="0" smtClean="0"/>
              <a:t> </a:t>
            </a:r>
            <a:r>
              <a:rPr lang="es-ES" sz="3200" dirty="0" err="1" smtClean="0"/>
              <a:t>classes</a:t>
            </a:r>
            <a:r>
              <a:rPr lang="es-ES" sz="3200" dirty="0" smtClean="0"/>
              <a:t> and </a:t>
            </a:r>
            <a:r>
              <a:rPr lang="es-ES" sz="3200" dirty="0" err="1" smtClean="0"/>
              <a:t>learn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manage</a:t>
            </a:r>
            <a:r>
              <a:rPr lang="es-ES" sz="3200" dirty="0" smtClean="0"/>
              <a:t> ICT’S.</a:t>
            </a:r>
          </a:p>
        </p:txBody>
      </p:sp>
    </p:spTree>
    <p:extLst>
      <p:ext uri="{BB962C8B-B14F-4D97-AF65-F5344CB8AC3E}">
        <p14:creationId xmlns:p14="http://schemas.microsoft.com/office/powerpoint/2010/main" val="244175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95892"/>
            <a:ext cx="8229600" cy="573027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marL="0" indent="0" algn="ctr">
              <a:buNone/>
            </a:pPr>
            <a:r>
              <a:rPr lang="es-ES" sz="3200" dirty="0" err="1" smtClean="0"/>
              <a:t>Have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ever</a:t>
            </a:r>
            <a:r>
              <a:rPr lang="es-ES" sz="3200" dirty="0" smtClean="0"/>
              <a:t> </a:t>
            </a:r>
            <a:r>
              <a:rPr lang="es-ES" sz="3200" dirty="0" err="1" smtClean="0"/>
              <a:t>taught</a:t>
            </a:r>
            <a:r>
              <a:rPr lang="es-ES" sz="3200" dirty="0" smtClean="0"/>
              <a:t> </a:t>
            </a:r>
            <a:r>
              <a:rPr lang="es-ES" sz="3200" dirty="0" err="1" smtClean="0"/>
              <a:t>before</a:t>
            </a:r>
            <a:r>
              <a:rPr lang="es-ES" sz="3200" dirty="0" smtClean="0"/>
              <a:t>? 	</a:t>
            </a:r>
          </a:p>
          <a:p>
            <a:pPr marL="0" indent="0" algn="ctr">
              <a:buNone/>
            </a:pPr>
            <a:endParaRPr lang="es-ES" sz="3200" dirty="0" smtClean="0"/>
          </a:p>
          <a:p>
            <a:pPr marL="0" indent="0" algn="ctr">
              <a:buNone/>
            </a:pPr>
            <a:r>
              <a:rPr lang="es-ES" sz="3200" dirty="0" smtClean="0"/>
              <a:t>Yes, I </a:t>
            </a:r>
            <a:r>
              <a:rPr lang="es-ES" sz="3200" dirty="0" err="1" smtClean="0"/>
              <a:t>have</a:t>
            </a:r>
            <a:r>
              <a:rPr lang="es-ES" sz="3200" dirty="0" smtClean="0"/>
              <a:t> </a:t>
            </a:r>
            <a:r>
              <a:rPr lang="es-ES" sz="3200" dirty="0" err="1" smtClean="0"/>
              <a:t>taught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little</a:t>
            </a:r>
            <a:r>
              <a:rPr lang="es-ES" sz="3200" dirty="0" smtClean="0"/>
              <a:t> </a:t>
            </a:r>
            <a:r>
              <a:rPr lang="es-ES" sz="3200" dirty="0" err="1" smtClean="0"/>
              <a:t>kids</a:t>
            </a:r>
            <a:r>
              <a:rPr lang="es-ES" sz="3200" dirty="0" smtClean="0"/>
              <a:t> </a:t>
            </a:r>
            <a:r>
              <a:rPr lang="es-ES" sz="3200" dirty="0" err="1" smtClean="0"/>
              <a:t>personally</a:t>
            </a:r>
            <a:r>
              <a:rPr lang="es-ES" sz="3200" dirty="0" smtClean="0"/>
              <a:t> and  I </a:t>
            </a:r>
            <a:r>
              <a:rPr lang="es-ES" sz="3200" dirty="0" err="1" smtClean="0"/>
              <a:t>have</a:t>
            </a:r>
            <a:r>
              <a:rPr lang="es-ES" sz="3200" dirty="0" smtClean="0"/>
              <a:t> </a:t>
            </a:r>
            <a:r>
              <a:rPr lang="es-ES" sz="3200" dirty="0" err="1" smtClean="0"/>
              <a:t>worked</a:t>
            </a:r>
            <a:r>
              <a:rPr lang="es-ES" sz="3200" dirty="0" smtClean="0"/>
              <a:t> as a </a:t>
            </a:r>
            <a:r>
              <a:rPr lang="es-ES" sz="3200" dirty="0" err="1" smtClean="0"/>
              <a:t>volunteer</a:t>
            </a:r>
            <a:r>
              <a:rPr lang="es-ES" sz="3200" dirty="0" smtClean="0"/>
              <a:t> in a NGO and </a:t>
            </a:r>
            <a:r>
              <a:rPr lang="es-ES" sz="3200" dirty="0" err="1" smtClean="0"/>
              <a:t>for</a:t>
            </a:r>
            <a:r>
              <a:rPr lang="es-ES" sz="3200" dirty="0" smtClean="0"/>
              <a:t> MIRA. I </a:t>
            </a:r>
            <a:r>
              <a:rPr lang="es-ES" sz="3200" dirty="0" err="1" smtClean="0"/>
              <a:t>love</a:t>
            </a:r>
            <a:r>
              <a:rPr lang="es-ES" sz="3200" dirty="0" smtClean="0"/>
              <a:t> </a:t>
            </a:r>
            <a:r>
              <a:rPr lang="es-ES" sz="3200" dirty="0" err="1" smtClean="0"/>
              <a:t>teaching</a:t>
            </a:r>
            <a:r>
              <a:rPr lang="es-ES" sz="3200" dirty="0" smtClean="0"/>
              <a:t>  </a:t>
            </a:r>
            <a:r>
              <a:rPr lang="es-ES" sz="3200" dirty="0" err="1" smtClean="0"/>
              <a:t>but</a:t>
            </a:r>
            <a:r>
              <a:rPr lang="es-ES" sz="3200" dirty="0" smtClean="0"/>
              <a:t> I am </a:t>
            </a:r>
            <a:r>
              <a:rPr lang="es-ES" sz="3200" dirty="0" err="1" smtClean="0"/>
              <a:t>scared</a:t>
            </a:r>
            <a:r>
              <a:rPr lang="es-ES" sz="3200" dirty="0" smtClean="0"/>
              <a:t> </a:t>
            </a:r>
            <a:r>
              <a:rPr lang="es-ES" sz="3200" dirty="0" err="1" smtClean="0"/>
              <a:t>because</a:t>
            </a:r>
            <a:r>
              <a:rPr lang="es-ES" sz="3200" dirty="0" smtClean="0"/>
              <a:t> I </a:t>
            </a:r>
            <a:r>
              <a:rPr lang="es-ES" sz="3200" dirty="0" err="1" smtClean="0"/>
              <a:t>don’t</a:t>
            </a:r>
            <a:r>
              <a:rPr lang="es-ES" sz="3200" dirty="0" smtClean="0"/>
              <a:t> </a:t>
            </a:r>
            <a:r>
              <a:rPr lang="es-ES" sz="3200" dirty="0" err="1" smtClean="0"/>
              <a:t>know</a:t>
            </a:r>
            <a:r>
              <a:rPr lang="es-ES" sz="3200" dirty="0" smtClean="0"/>
              <a:t> </a:t>
            </a:r>
            <a:r>
              <a:rPr lang="es-ES" sz="3200" dirty="0" err="1" smtClean="0"/>
              <a:t>if</a:t>
            </a:r>
            <a:r>
              <a:rPr lang="es-ES" sz="3200" dirty="0" smtClean="0"/>
              <a:t> </a:t>
            </a:r>
            <a:r>
              <a:rPr lang="es-ES" sz="3200" dirty="0" err="1" smtClean="0"/>
              <a:t>those</a:t>
            </a:r>
            <a:r>
              <a:rPr lang="es-ES" sz="3200" dirty="0" smtClean="0"/>
              <a:t> </a:t>
            </a:r>
            <a:r>
              <a:rPr lang="es-ES" sz="3200" dirty="0" err="1" smtClean="0"/>
              <a:t>students</a:t>
            </a:r>
            <a:r>
              <a:rPr lang="es-ES" sz="3200" dirty="0" smtClean="0"/>
              <a:t> are </a:t>
            </a:r>
            <a:r>
              <a:rPr lang="es-ES" sz="3200" dirty="0" err="1" smtClean="0"/>
              <a:t>studying</a:t>
            </a:r>
            <a:r>
              <a:rPr lang="es-ES" sz="3200" dirty="0" smtClean="0"/>
              <a:t> and </a:t>
            </a:r>
            <a:r>
              <a:rPr lang="es-ES" sz="3200" dirty="0" err="1" smtClean="0"/>
              <a:t>learning</a:t>
            </a:r>
            <a:r>
              <a:rPr lang="es-ES" sz="3200" dirty="0" smtClean="0"/>
              <a:t> extra </a:t>
            </a:r>
            <a:r>
              <a:rPr lang="es-ES" sz="3200" dirty="0" err="1" smtClean="0"/>
              <a:t>things</a:t>
            </a:r>
            <a:r>
              <a:rPr lang="es-ES" sz="3200" dirty="0" smtClean="0"/>
              <a:t> </a:t>
            </a:r>
            <a:r>
              <a:rPr lang="es-ES" sz="3200" dirty="0" err="1" smtClean="0"/>
              <a:t>by</a:t>
            </a:r>
            <a:r>
              <a:rPr lang="es-ES" sz="3200" dirty="0" smtClean="0"/>
              <a:t> </a:t>
            </a:r>
            <a:r>
              <a:rPr lang="es-ES" sz="3200" dirty="0" err="1" smtClean="0"/>
              <a:t>themselves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26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25802"/>
            <a:ext cx="8229600" cy="54003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dirty="0" err="1" smtClean="0"/>
              <a:t>Would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use ICT’S in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language</a:t>
            </a:r>
            <a:r>
              <a:rPr lang="es-ES" sz="3200" dirty="0" smtClean="0"/>
              <a:t> </a:t>
            </a:r>
            <a:r>
              <a:rPr lang="es-ES" sz="3200" dirty="0" err="1" smtClean="0"/>
              <a:t>lessons</a:t>
            </a:r>
            <a:r>
              <a:rPr lang="es-ES" sz="3200" dirty="0" smtClean="0"/>
              <a:t>? </a:t>
            </a:r>
          </a:p>
          <a:p>
            <a:pPr marL="0" indent="0" algn="ctr">
              <a:buNone/>
            </a:pPr>
            <a:endParaRPr lang="es-ES" sz="3200" dirty="0" smtClean="0"/>
          </a:p>
          <a:p>
            <a:pPr marL="0" indent="0" algn="ctr">
              <a:buNone/>
            </a:pPr>
            <a:r>
              <a:rPr lang="es-ES" sz="3200" dirty="0" err="1" smtClean="0"/>
              <a:t>Indeed</a:t>
            </a:r>
            <a:r>
              <a:rPr lang="es-ES" sz="3200" dirty="0" smtClean="0"/>
              <a:t>, </a:t>
            </a:r>
            <a:r>
              <a:rPr lang="es-ES" sz="3200" dirty="0" err="1" smtClean="0"/>
              <a:t>because</a:t>
            </a:r>
            <a:r>
              <a:rPr lang="es-ES" sz="3200" dirty="0" smtClean="0"/>
              <a:t> I </a:t>
            </a:r>
            <a:r>
              <a:rPr lang="es-ES" sz="3200" dirty="0" err="1" smtClean="0"/>
              <a:t>think</a:t>
            </a:r>
            <a:r>
              <a:rPr lang="es-ES" sz="3200" dirty="0" smtClean="0"/>
              <a:t> </a:t>
            </a:r>
            <a:r>
              <a:rPr lang="es-ES" sz="3200" dirty="0" err="1" smtClean="0"/>
              <a:t>nowadays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an</a:t>
            </a:r>
            <a:r>
              <a:rPr lang="es-ES" sz="3200" dirty="0" smtClean="0"/>
              <a:t>  </a:t>
            </a:r>
            <a:r>
              <a:rPr lang="es-ES" sz="3200" dirty="0" err="1" smtClean="0"/>
              <a:t>innovative</a:t>
            </a:r>
            <a:r>
              <a:rPr lang="es-ES" sz="3200" dirty="0" smtClean="0"/>
              <a:t> and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kind</a:t>
            </a:r>
            <a:r>
              <a:rPr lang="es-ES" sz="3200" dirty="0" smtClean="0"/>
              <a:t> of </a:t>
            </a:r>
            <a:r>
              <a:rPr lang="es-ES" sz="3200" dirty="0" err="1" smtClean="0"/>
              <a:t>things</a:t>
            </a:r>
            <a:r>
              <a:rPr lang="es-ES" sz="3200" dirty="0" smtClean="0"/>
              <a:t> are </a:t>
            </a:r>
            <a:r>
              <a:rPr lang="es-ES" sz="3200" dirty="0" err="1" smtClean="0"/>
              <a:t>very</a:t>
            </a:r>
            <a:r>
              <a:rPr lang="es-ES" sz="3200" dirty="0" smtClean="0"/>
              <a:t> </a:t>
            </a:r>
            <a:r>
              <a:rPr lang="es-ES" sz="3200" dirty="0" err="1" smtClean="0"/>
              <a:t>appealing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students</a:t>
            </a:r>
            <a:r>
              <a:rPr lang="es-ES" sz="3200" dirty="0" smtClean="0"/>
              <a:t> as </a:t>
            </a:r>
            <a:r>
              <a:rPr lang="es-ES" sz="3200" dirty="0" err="1" smtClean="0"/>
              <a:t>they</a:t>
            </a:r>
            <a:r>
              <a:rPr lang="es-ES" sz="3200" dirty="0" smtClean="0"/>
              <a:t> are </a:t>
            </a:r>
            <a:r>
              <a:rPr lang="es-ES" sz="3200" dirty="0" err="1" smtClean="0"/>
              <a:t>each</a:t>
            </a:r>
            <a:r>
              <a:rPr lang="es-ES" sz="3200" dirty="0" smtClean="0"/>
              <a:t> </a:t>
            </a:r>
            <a:r>
              <a:rPr lang="es-ES" sz="3200" dirty="0" err="1" smtClean="0"/>
              <a:t>day</a:t>
            </a:r>
            <a:r>
              <a:rPr lang="es-ES" sz="3200" dirty="0" smtClean="0"/>
              <a:t> </a:t>
            </a:r>
            <a:r>
              <a:rPr lang="es-ES" sz="3200" dirty="0" err="1" smtClean="0"/>
              <a:t>closer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them</a:t>
            </a:r>
            <a:r>
              <a:rPr lang="es-ES" sz="3200" dirty="0" smtClean="0"/>
              <a:t> (</a:t>
            </a:r>
            <a:r>
              <a:rPr lang="es-ES" sz="3200" dirty="0" err="1" smtClean="0"/>
              <a:t>technology</a:t>
            </a:r>
            <a:r>
              <a:rPr lang="es-ES" sz="3200" dirty="0" smtClean="0"/>
              <a:t>)and </a:t>
            </a:r>
            <a:r>
              <a:rPr lang="es-ES" sz="3200" dirty="0" err="1" smtClean="0"/>
              <a:t>maybe</a:t>
            </a:r>
            <a:r>
              <a:rPr lang="es-ES" sz="3200" dirty="0" smtClean="0"/>
              <a:t> in a </a:t>
            </a:r>
            <a:r>
              <a:rPr lang="es-ES" sz="3200" dirty="0" err="1" smtClean="0"/>
              <a:t>near</a:t>
            </a:r>
            <a:r>
              <a:rPr lang="es-ES" sz="3200" dirty="0" smtClean="0"/>
              <a:t>  </a:t>
            </a:r>
            <a:r>
              <a:rPr lang="es-ES" sz="3200" dirty="0" err="1" smtClean="0"/>
              <a:t>future</a:t>
            </a:r>
            <a:r>
              <a:rPr lang="es-ES" sz="3200" dirty="0" smtClean="0"/>
              <a:t> </a:t>
            </a:r>
            <a:r>
              <a:rPr lang="es-ES" sz="3200" dirty="0" err="1" smtClean="0"/>
              <a:t>classes</a:t>
            </a:r>
            <a:r>
              <a:rPr lang="es-ES" sz="3200" dirty="0" smtClean="0"/>
              <a:t> </a:t>
            </a:r>
            <a:r>
              <a:rPr lang="es-ES" sz="3200" dirty="0" err="1" smtClean="0"/>
              <a:t>would</a:t>
            </a:r>
            <a:r>
              <a:rPr lang="es-ES" sz="3200" dirty="0" smtClean="0"/>
              <a:t> </a:t>
            </a:r>
            <a:r>
              <a:rPr lang="es-ES" sz="3200" dirty="0" err="1" smtClean="0"/>
              <a:t>begin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use </a:t>
            </a:r>
            <a:r>
              <a:rPr lang="es-ES" sz="3200" dirty="0" err="1" smtClean="0"/>
              <a:t>even</a:t>
            </a:r>
            <a:r>
              <a:rPr lang="es-ES" sz="3200" dirty="0" smtClean="0"/>
              <a:t> more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kind</a:t>
            </a:r>
            <a:r>
              <a:rPr lang="es-ES" sz="3200" dirty="0" smtClean="0"/>
              <a:t> of </a:t>
            </a:r>
            <a:r>
              <a:rPr lang="es-ES" sz="3200" dirty="0" err="1" smtClean="0"/>
              <a:t>trends</a:t>
            </a:r>
            <a:r>
              <a:rPr lang="es-ES" sz="3200" dirty="0" smtClean="0"/>
              <a:t>.</a:t>
            </a:r>
          </a:p>
          <a:p>
            <a:endParaRPr lang="es-ES" sz="32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38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133" y="365375"/>
            <a:ext cx="7716837" cy="1447800"/>
          </a:xfrm>
        </p:spPr>
        <p:txBody>
          <a:bodyPr/>
          <a:lstStyle/>
          <a:p>
            <a:r>
              <a:rPr lang="es-ES" dirty="0" err="1" smtClean="0"/>
              <a:t>My</a:t>
            </a:r>
            <a:r>
              <a:rPr lang="es-ES" dirty="0" smtClean="0"/>
              <a:t> 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avatar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1813175"/>
            <a:ext cx="7716838" cy="3388658"/>
          </a:xfrm>
        </p:spPr>
        <p:txBody>
          <a:bodyPr/>
          <a:lstStyle/>
          <a:p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Alondra7 , </a:t>
            </a:r>
            <a:r>
              <a:rPr lang="es-ES" dirty="0" err="1" smtClean="0"/>
              <a:t>she’s</a:t>
            </a:r>
            <a:r>
              <a:rPr lang="es-ES" dirty="0" smtClean="0"/>
              <a:t> </a:t>
            </a:r>
            <a:r>
              <a:rPr lang="es-ES" dirty="0" err="1" smtClean="0"/>
              <a:t>blonde</a:t>
            </a:r>
            <a:r>
              <a:rPr lang="es-ES" dirty="0" smtClean="0"/>
              <a:t> and </a:t>
            </a:r>
            <a:r>
              <a:rPr lang="es-ES" dirty="0" err="1" smtClean="0"/>
              <a:t>strong</a:t>
            </a:r>
            <a:r>
              <a:rPr lang="es-ES" dirty="0" smtClean="0"/>
              <a:t>, </a:t>
            </a:r>
            <a:r>
              <a:rPr lang="es-ES" dirty="0" err="1" smtClean="0"/>
              <a:t>she</a:t>
            </a:r>
            <a:r>
              <a:rPr lang="es-ES" dirty="0" smtClean="0"/>
              <a:t> looks </a:t>
            </a:r>
            <a:r>
              <a:rPr lang="es-ES" dirty="0" err="1" smtClean="0"/>
              <a:t>like</a:t>
            </a:r>
            <a:r>
              <a:rPr lang="es-ES" dirty="0" smtClean="0"/>
              <a:t> a </a:t>
            </a:r>
            <a:r>
              <a:rPr lang="es-ES" dirty="0" err="1" smtClean="0"/>
              <a:t>soldier</a:t>
            </a: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 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 descr="hhhhh_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34" y="3051665"/>
            <a:ext cx="4898792" cy="34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6769"/>
      </p:ext>
    </p:extLst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3104</TotalTime>
  <Words>141</Words>
  <Application>Microsoft Office PowerPoint</Application>
  <PresentationFormat>Presentación en pantalla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Cielo</vt:lpstr>
      <vt:lpstr>Alejandra Rodríguez Peña </vt:lpstr>
      <vt:lpstr>Presentación de PowerPoint</vt:lpstr>
      <vt:lpstr>Presentación de PowerPoint</vt:lpstr>
      <vt:lpstr>Presentación de PowerPoint</vt:lpstr>
      <vt:lpstr>My  Second life avatar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Rodriguez</dc:creator>
  <cp:lastModifiedBy>harold</cp:lastModifiedBy>
  <cp:revision>12</cp:revision>
  <dcterms:created xsi:type="dcterms:W3CDTF">2012-02-10T14:28:14Z</dcterms:created>
  <dcterms:modified xsi:type="dcterms:W3CDTF">2012-03-05T15:38:48Z</dcterms:modified>
</cp:coreProperties>
</file>