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06/05/2010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71538" y="714356"/>
            <a:ext cx="72866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La resistencia: es la capacidad que nos permite mantener </a:t>
            </a:r>
            <a:r>
              <a:rPr lang="es-E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un esfuerzo </a:t>
            </a:r>
            <a:r>
              <a:rPr lang="es-E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durante el mayor tiempo </a:t>
            </a:r>
            <a:r>
              <a:rPr lang="es-E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posible.</a:t>
            </a:r>
          </a:p>
          <a:p>
            <a:endParaRPr lang="es-ES" sz="2400" b="1" dirty="0" smtClean="0"/>
          </a:p>
          <a:p>
            <a:r>
              <a:rPr lang="es-ES" sz="2400" b="1" dirty="0" smtClean="0"/>
              <a:t> Nuestra </a:t>
            </a:r>
            <a:r>
              <a:rPr lang="es-ES" sz="2400" b="1" dirty="0" smtClean="0"/>
              <a:t>resistencia es la que nos permite durante un </a:t>
            </a:r>
            <a:r>
              <a:rPr lang="es-ES" sz="2400" b="1" dirty="0" smtClean="0"/>
              <a:t>tiempo prolongado </a:t>
            </a:r>
            <a:r>
              <a:rPr lang="es-ES" sz="2400" b="1" dirty="0" smtClean="0"/>
              <a:t>patinar, jugar al baloncesto, saltar la cuerda, jugar </a:t>
            </a:r>
            <a:r>
              <a:rPr lang="es-ES" sz="2400" b="1" dirty="0" smtClean="0"/>
              <a:t>en la </a:t>
            </a:r>
            <a:r>
              <a:rPr lang="es-ES" sz="2400" b="1" dirty="0" smtClean="0"/>
              <a:t>piscina.</a:t>
            </a:r>
            <a:endParaRPr lang="es-ES" sz="2400" b="1" dirty="0"/>
          </a:p>
        </p:txBody>
      </p:sp>
      <p:pic>
        <p:nvPicPr>
          <p:cNvPr id="13314" name="Picture 2" descr="http://www.gorebiobio.cl/Upload/Maraton%202004%2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3589233"/>
            <a:ext cx="4024305" cy="3016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45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Papel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MANOLO JIMENEZ</cp:lastModifiedBy>
  <cp:revision>1</cp:revision>
  <dcterms:modified xsi:type="dcterms:W3CDTF">2010-05-05T22:54:46Z</dcterms:modified>
</cp:coreProperties>
</file>