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86FD"/>
    <a:srgbClr val="B82508"/>
    <a:srgbClr val="FFFF66"/>
    <a:srgbClr val="EE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48C7-CF61-4451-9257-B7C96976759C}" type="datetimeFigureOut">
              <a:rPr lang="es-AR" smtClean="0"/>
              <a:pPr/>
              <a:t>27/06/2012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8A250-AF0C-4F3A-BB0E-AFCEB19E752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16153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48C7-CF61-4451-9257-B7C96976759C}" type="datetimeFigureOut">
              <a:rPr lang="es-AR" smtClean="0"/>
              <a:pPr/>
              <a:t>27/06/2012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8A250-AF0C-4F3A-BB0E-AFCEB19E752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9873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48C7-CF61-4451-9257-B7C96976759C}" type="datetimeFigureOut">
              <a:rPr lang="es-AR" smtClean="0"/>
              <a:pPr/>
              <a:t>27/06/2012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8A250-AF0C-4F3A-BB0E-AFCEB19E752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01774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48C7-CF61-4451-9257-B7C96976759C}" type="datetimeFigureOut">
              <a:rPr lang="es-AR" smtClean="0"/>
              <a:pPr/>
              <a:t>27/06/2012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8A250-AF0C-4F3A-BB0E-AFCEB19E752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80497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48C7-CF61-4451-9257-B7C96976759C}" type="datetimeFigureOut">
              <a:rPr lang="es-AR" smtClean="0"/>
              <a:pPr/>
              <a:t>27/06/2012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8A250-AF0C-4F3A-BB0E-AFCEB19E752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72326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48C7-CF61-4451-9257-B7C96976759C}" type="datetimeFigureOut">
              <a:rPr lang="es-AR" smtClean="0"/>
              <a:pPr/>
              <a:t>27/06/2012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8A250-AF0C-4F3A-BB0E-AFCEB19E752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38923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48C7-CF61-4451-9257-B7C96976759C}" type="datetimeFigureOut">
              <a:rPr lang="es-AR" smtClean="0"/>
              <a:pPr/>
              <a:t>27/06/2012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8A250-AF0C-4F3A-BB0E-AFCEB19E752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8925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48C7-CF61-4451-9257-B7C96976759C}" type="datetimeFigureOut">
              <a:rPr lang="es-AR" smtClean="0"/>
              <a:pPr/>
              <a:t>27/06/2012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8A250-AF0C-4F3A-BB0E-AFCEB19E752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92881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48C7-CF61-4451-9257-B7C96976759C}" type="datetimeFigureOut">
              <a:rPr lang="es-AR" smtClean="0"/>
              <a:pPr/>
              <a:t>27/06/2012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8A250-AF0C-4F3A-BB0E-AFCEB19E752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8477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48C7-CF61-4451-9257-B7C96976759C}" type="datetimeFigureOut">
              <a:rPr lang="es-AR" smtClean="0"/>
              <a:pPr/>
              <a:t>27/06/2012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8A250-AF0C-4F3A-BB0E-AFCEB19E752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5137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48C7-CF61-4451-9257-B7C96976759C}" type="datetimeFigureOut">
              <a:rPr lang="es-AR" smtClean="0"/>
              <a:pPr/>
              <a:t>27/06/2012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8A250-AF0C-4F3A-BB0E-AFCEB19E752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5302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548C7-CF61-4451-9257-B7C96976759C}" type="datetimeFigureOut">
              <a:rPr lang="es-AR" smtClean="0"/>
              <a:pPr/>
              <a:t>27/06/2012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8A250-AF0C-4F3A-BB0E-AFCEB19E752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2044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4581128"/>
            <a:ext cx="9144000" cy="2304256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6093296"/>
            <a:ext cx="6400800" cy="792088"/>
          </a:xfrm>
        </p:spPr>
        <p:txBody>
          <a:bodyPr>
            <a:normAutofit/>
          </a:bodyPr>
          <a:lstStyle/>
          <a:p>
            <a:r>
              <a:rPr lang="es-AR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Proyectos 1 a 1 de la Región</a:t>
            </a:r>
            <a:endParaRPr lang="es-AR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623271"/>
            <a:ext cx="7772400" cy="1470025"/>
          </a:xfrm>
        </p:spPr>
        <p:txBody>
          <a:bodyPr>
            <a:normAutofit/>
          </a:bodyPr>
          <a:lstStyle/>
          <a:p>
            <a:r>
              <a:rPr lang="es-AR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Intercambio de información y colaboración</a:t>
            </a:r>
            <a:endParaRPr lang="es-AR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ilustracionesmariacolor\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48679"/>
            <a:ext cx="6120680" cy="4046445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0" y="260648"/>
            <a:ext cx="1979712" cy="36004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35496" y="188640"/>
            <a:ext cx="2016224" cy="504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500" b="1" i="0" u="none" strike="noStrike" kern="1200" cap="none" spc="0" normalizeH="0" baseline="0" noProof="0" dirty="0" smtClean="0"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28 de Junio de</a:t>
            </a:r>
            <a:r>
              <a:rPr kumimoji="0" lang="es-AR" sz="1500" b="1" i="0" u="none" strike="noStrike" kern="1200" cap="none" spc="0" normalizeH="0" noProof="0" dirty="0" smtClean="0">
                <a:solidFill>
                  <a:schemeClr val="tx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2012</a:t>
            </a:r>
            <a:endParaRPr kumimoji="0" lang="es-AR" sz="1500" b="1" i="0" u="none" strike="noStrike" kern="1200" cap="none" spc="0" normalizeH="0" baseline="0" noProof="0" dirty="0">
              <a:solidFill>
                <a:schemeClr val="tx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80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1440160"/>
          </a:xfrm>
        </p:spPr>
        <p:txBody>
          <a:bodyPr>
            <a:noAutofit/>
          </a:bodyPr>
          <a:lstStyle/>
          <a:p>
            <a:r>
              <a:rPr lang="es-AR" b="1" dirty="0" smtClean="0">
                <a:latin typeface="Arial" pitchFamily="34" charset="0"/>
                <a:cs typeface="Arial" pitchFamily="34" charset="0"/>
              </a:rPr>
              <a:t>¿Cómo podemos trabajar en Red?</a:t>
            </a:r>
            <a:endParaRPr lang="es-A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5" b="10303"/>
          <a:stretch>
            <a:fillRect/>
          </a:stretch>
        </p:blipFill>
        <p:spPr bwMode="auto">
          <a:xfrm>
            <a:off x="667173" y="3812073"/>
            <a:ext cx="7809653" cy="105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5949280"/>
            <a:ext cx="9144000" cy="936104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61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735" y="-18256"/>
            <a:ext cx="8229600" cy="1143000"/>
          </a:xfrm>
        </p:spPr>
        <p:txBody>
          <a:bodyPr>
            <a:normAutofit/>
          </a:bodyPr>
          <a:lstStyle/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Información del Proyecto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735" y="1030644"/>
            <a:ext cx="8229600" cy="4990644"/>
          </a:xfrm>
        </p:spPr>
        <p:txBody>
          <a:bodyPr>
            <a:normAutofit fontScale="25000" lnSpcReduction="20000"/>
          </a:bodyPr>
          <a:lstStyle/>
          <a:p>
            <a:r>
              <a:rPr lang="es-AR" sz="11200" b="1" dirty="0" smtClean="0">
                <a:latin typeface="Arial" pitchFamily="34" charset="0"/>
                <a:cs typeface="Arial" pitchFamily="34" charset="0"/>
              </a:rPr>
              <a:t>Objetivos</a:t>
            </a:r>
          </a:p>
          <a:p>
            <a:endParaRPr lang="es-AR" sz="4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AR" sz="11200" b="1" dirty="0" smtClean="0">
                <a:latin typeface="Arial" pitchFamily="34" charset="0"/>
                <a:cs typeface="Arial" pitchFamily="34" charset="0"/>
              </a:rPr>
              <a:t>Organismos de Implementación y fechas</a:t>
            </a:r>
          </a:p>
          <a:p>
            <a:endParaRPr lang="es-AR" sz="4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AR" sz="11200" b="1" dirty="0" smtClean="0">
                <a:latin typeface="Arial" pitchFamily="34" charset="0"/>
                <a:cs typeface="Arial" pitchFamily="34" charset="0"/>
              </a:rPr>
              <a:t>Universo</a:t>
            </a:r>
          </a:p>
          <a:p>
            <a:endParaRPr lang="es-AR" sz="4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AR" sz="11200" b="1" dirty="0" smtClean="0">
                <a:latin typeface="Arial" pitchFamily="34" charset="0"/>
                <a:cs typeface="Arial" pitchFamily="34" charset="0"/>
              </a:rPr>
              <a:t>Financiación</a:t>
            </a:r>
          </a:p>
          <a:p>
            <a:pPr marL="0" indent="0">
              <a:buNone/>
            </a:pPr>
            <a:endParaRPr lang="es-AR" sz="4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AR" sz="11200" b="1" dirty="0" smtClean="0">
                <a:latin typeface="Arial" pitchFamily="34" charset="0"/>
                <a:cs typeface="Arial" pitchFamily="34" charset="0"/>
              </a:rPr>
              <a:t>Ejes pedagógicos </a:t>
            </a:r>
          </a:p>
          <a:p>
            <a:pPr lvl="1"/>
            <a:r>
              <a:rPr lang="es-AR" sz="9600" dirty="0" smtClean="0">
                <a:latin typeface="Arial" pitchFamily="34" charset="0"/>
                <a:cs typeface="Arial" pitchFamily="34" charset="0"/>
              </a:rPr>
              <a:t>Descripción </a:t>
            </a:r>
          </a:p>
          <a:p>
            <a:pPr lvl="1"/>
            <a:r>
              <a:rPr lang="es-AR" sz="9600" dirty="0" smtClean="0">
                <a:latin typeface="Arial" pitchFamily="34" charset="0"/>
                <a:cs typeface="Arial" pitchFamily="34" charset="0"/>
              </a:rPr>
              <a:t>Área de implementación</a:t>
            </a:r>
          </a:p>
          <a:p>
            <a:endParaRPr lang="es-AR" sz="4400" dirty="0" smtClean="0">
              <a:latin typeface="Arial" pitchFamily="34" charset="0"/>
              <a:cs typeface="Arial" pitchFamily="34" charset="0"/>
            </a:endParaRPr>
          </a:p>
          <a:p>
            <a:r>
              <a:rPr lang="es-AR" sz="11200" b="1" dirty="0">
                <a:latin typeface="Arial" pitchFamily="34" charset="0"/>
                <a:cs typeface="Arial" pitchFamily="34" charset="0"/>
              </a:rPr>
              <a:t>Ejes tecnológicos</a:t>
            </a:r>
          </a:p>
          <a:p>
            <a:pPr lvl="1"/>
            <a:r>
              <a:rPr lang="es-AR" sz="9600" dirty="0">
                <a:latin typeface="Arial" pitchFamily="34" charset="0"/>
                <a:cs typeface="Arial" pitchFamily="34" charset="0"/>
              </a:rPr>
              <a:t>Descripción </a:t>
            </a:r>
          </a:p>
          <a:p>
            <a:pPr lvl="1"/>
            <a:r>
              <a:rPr lang="es-AR" sz="9600" dirty="0">
                <a:latin typeface="Arial" pitchFamily="34" charset="0"/>
                <a:cs typeface="Arial" pitchFamily="34" charset="0"/>
              </a:rPr>
              <a:t>Área de implementación</a:t>
            </a:r>
          </a:p>
          <a:p>
            <a:endParaRPr lang="es-AR" sz="13200" dirty="0" smtClean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s-A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5949280"/>
            <a:ext cx="9144000" cy="936104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717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68052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s-AR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es-AR" sz="2800" b="1" dirty="0" smtClean="0">
                <a:latin typeface="Arial" pitchFamily="34" charset="0"/>
                <a:cs typeface="Arial" pitchFamily="34" charset="0"/>
              </a:rPr>
              <a:t>Sitios Web – Portal Recursos educativos y otros sitios del proyecto</a:t>
            </a:r>
          </a:p>
          <a:p>
            <a:endParaRPr lang="es-AR" sz="11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AR" sz="2800" b="1" dirty="0" smtClean="0">
                <a:latin typeface="Arial" pitchFamily="34" charset="0"/>
                <a:cs typeface="Arial" pitchFamily="34" charset="0"/>
              </a:rPr>
              <a:t>Contactos</a:t>
            </a:r>
          </a:p>
          <a:p>
            <a:endParaRPr lang="es-AR" sz="11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AR" sz="2800" b="1" dirty="0" smtClean="0">
                <a:latin typeface="Arial" pitchFamily="34" charset="0"/>
                <a:cs typeface="Arial" pitchFamily="34" charset="0"/>
              </a:rPr>
              <a:t>Nuevas iniciativas y oportunidades de colaboración</a:t>
            </a:r>
          </a:p>
          <a:p>
            <a:endParaRPr lang="es-AR" sz="11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AR" sz="2800" b="1" dirty="0" smtClean="0">
                <a:latin typeface="Arial" pitchFamily="34" charset="0"/>
                <a:cs typeface="Arial" pitchFamily="34" charset="0"/>
              </a:rPr>
              <a:t>Novedades del programa</a:t>
            </a:r>
          </a:p>
          <a:p>
            <a:endParaRPr lang="es-AR" sz="11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AR" sz="2800" b="1" dirty="0" smtClean="0">
                <a:latin typeface="Arial" pitchFamily="34" charset="0"/>
                <a:cs typeface="Arial" pitchFamily="34" charset="0"/>
              </a:rPr>
              <a:t>Referencias de Interés</a:t>
            </a:r>
          </a:p>
          <a:p>
            <a:pPr marL="0" indent="0">
              <a:buNone/>
            </a:pPr>
            <a:endParaRPr lang="es-A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5949280"/>
            <a:ext cx="9144000" cy="936104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735" y="-18256"/>
            <a:ext cx="8229600" cy="1143000"/>
          </a:xfrm>
        </p:spPr>
        <p:txBody>
          <a:bodyPr>
            <a:normAutofit/>
          </a:bodyPr>
          <a:lstStyle/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Información del Proyecto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47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2636912"/>
            <a:ext cx="6696744" cy="1143000"/>
          </a:xfrm>
          <a:noFill/>
        </p:spPr>
        <p:txBody>
          <a:bodyPr>
            <a:normAutofit/>
          </a:bodyPr>
          <a:lstStyle/>
          <a:p>
            <a:r>
              <a:rPr lang="es-AR" sz="6000" b="1" dirty="0" smtClean="0">
                <a:latin typeface="Arial" pitchFamily="34" charset="0"/>
                <a:cs typeface="Arial" pitchFamily="34" charset="0"/>
              </a:rPr>
              <a:t>¡Gracias!</a:t>
            </a:r>
            <a:endParaRPr lang="es-AR" sz="6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C:\Users\mpaladini\Desktop\Banco de Recursos\Ilustraciones_María\10 Lineamientos a color\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326" y="326578"/>
            <a:ext cx="4105275" cy="576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5949280"/>
            <a:ext cx="9144000" cy="936104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055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</TotalTime>
  <Words>77</Words>
  <Application>Microsoft Office PowerPoint</Application>
  <PresentationFormat>Presentación en pantalla (4:3)</PresentationFormat>
  <Paragraphs>32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Intercambio de información y colaboración</vt:lpstr>
      <vt:lpstr>¿Cómo podemos trabajar en Red?</vt:lpstr>
      <vt:lpstr>Información del Proyecto</vt:lpstr>
      <vt:lpstr>Información del Proyecto</vt:lpstr>
      <vt:lpstr>¡Gracias!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Docente</dc:creator>
  <cp:lastModifiedBy>Docente</cp:lastModifiedBy>
  <cp:revision>12</cp:revision>
  <dcterms:created xsi:type="dcterms:W3CDTF">2012-06-22T14:28:55Z</dcterms:created>
  <dcterms:modified xsi:type="dcterms:W3CDTF">2012-06-27T20:08:43Z</dcterms:modified>
</cp:coreProperties>
</file>