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6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20/09/2012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20/09/2012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20/09/2012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20/09/2012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20/09/2012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20/09/2012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20/09/2012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20/09/2012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20/09/2012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20/09/2012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20/09/2012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/>
              <a:pPr/>
              <a:t>20/09/2012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395536" y="1196752"/>
          <a:ext cx="8136905" cy="3672414"/>
        </p:xfrm>
        <a:graphic>
          <a:graphicData uri="http://schemas.openxmlformats.org/drawingml/2006/table">
            <a:tbl>
              <a:tblPr/>
              <a:tblGrid>
                <a:gridCol w="2711697"/>
                <a:gridCol w="2712604"/>
                <a:gridCol w="2712604"/>
              </a:tblGrid>
              <a:tr h="4080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800" b="1" dirty="0">
                          <a:latin typeface="Calibri"/>
                          <a:ea typeface="Calibri"/>
                          <a:cs typeface="Times New Roman"/>
                        </a:rPr>
                        <a:t>Tipo de ISR</a:t>
                      </a:r>
                      <a:endParaRPr lang="es-CL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800" b="1">
                          <a:latin typeface="Calibri"/>
                          <a:ea typeface="Calibri"/>
                          <a:cs typeface="Times New Roman"/>
                        </a:rPr>
                        <a:t>Primaria (adrenal)</a:t>
                      </a:r>
                      <a:endParaRPr lang="es-CL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800" b="1">
                          <a:latin typeface="Calibri"/>
                          <a:ea typeface="Calibri"/>
                          <a:cs typeface="Times New Roman"/>
                        </a:rPr>
                        <a:t>Secundaria (hipofisiaria)</a:t>
                      </a:r>
                      <a:endParaRPr lang="es-CL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80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800" b="1">
                          <a:latin typeface="Calibri"/>
                          <a:ea typeface="Calibri"/>
                          <a:cs typeface="Times New Roman"/>
                        </a:rPr>
                        <a:t>Hiperpigmentación</a:t>
                      </a:r>
                      <a:endParaRPr lang="es-CL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800">
                          <a:latin typeface="Calibri"/>
                          <a:ea typeface="Calibri"/>
                          <a:cs typeface="Times New Roman"/>
                        </a:rPr>
                        <a:t>Si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800">
                          <a:latin typeface="Calibri"/>
                          <a:ea typeface="Calibri"/>
                          <a:cs typeface="Times New Roman"/>
                        </a:rPr>
                        <a:t>No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80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800" b="1" dirty="0" err="1">
                          <a:latin typeface="Calibri"/>
                          <a:ea typeface="Calibri"/>
                          <a:cs typeface="Times New Roman"/>
                        </a:rPr>
                        <a:t>hipoNa</a:t>
                      </a:r>
                      <a:r>
                        <a:rPr lang="es-CL" sz="1800" b="1" dirty="0">
                          <a:latin typeface="Calibri"/>
                          <a:ea typeface="Calibri"/>
                          <a:cs typeface="Times New Roman"/>
                        </a:rPr>
                        <a:t>/ </a:t>
                      </a:r>
                      <a:r>
                        <a:rPr lang="es-CL" sz="1800" b="1" smtClean="0">
                          <a:latin typeface="Calibri"/>
                          <a:ea typeface="Calibri"/>
                          <a:cs typeface="Times New Roman"/>
                        </a:rPr>
                        <a:t>hiperK</a:t>
                      </a:r>
                      <a:endParaRPr lang="es-CL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800">
                          <a:latin typeface="Calibri"/>
                          <a:ea typeface="Calibri"/>
                          <a:cs typeface="Times New Roman"/>
                        </a:rPr>
                        <a:t>Si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800">
                          <a:latin typeface="Calibri"/>
                          <a:ea typeface="Calibri"/>
                          <a:cs typeface="Times New Roman"/>
                        </a:rPr>
                        <a:t>No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80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800" b="1">
                          <a:latin typeface="Calibri"/>
                          <a:ea typeface="Calibri"/>
                          <a:cs typeface="Times New Roman"/>
                        </a:rPr>
                        <a:t>Hipoglicemia</a:t>
                      </a:r>
                      <a:endParaRPr lang="es-CL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800">
                          <a:latin typeface="Calibri"/>
                          <a:ea typeface="Calibri"/>
                          <a:cs typeface="Times New Roman"/>
                        </a:rPr>
                        <a:t>Menos fecuente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800">
                          <a:latin typeface="Calibri"/>
                          <a:ea typeface="Calibri"/>
                          <a:cs typeface="Times New Roman"/>
                        </a:rPr>
                        <a:t>Mas frec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80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800" b="1">
                          <a:latin typeface="Calibri"/>
                          <a:ea typeface="Calibri"/>
                          <a:cs typeface="Times New Roman"/>
                        </a:rPr>
                        <a:t>ACTH</a:t>
                      </a:r>
                      <a:endParaRPr lang="es-CL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800">
                          <a:latin typeface="Calibri"/>
                          <a:ea typeface="Calibri"/>
                          <a:cs typeface="Times New Roman"/>
                        </a:rPr>
                        <a:t>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800">
                          <a:latin typeface="Calibri"/>
                          <a:ea typeface="Calibri"/>
                          <a:cs typeface="Times New Roman"/>
                        </a:rPr>
                        <a:t>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80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800" b="1">
                          <a:latin typeface="Calibri"/>
                          <a:ea typeface="Calibri"/>
                          <a:cs typeface="Times New Roman"/>
                        </a:rPr>
                        <a:t>Renina</a:t>
                      </a:r>
                      <a:endParaRPr lang="es-CL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800">
                          <a:latin typeface="Calibri"/>
                          <a:ea typeface="Calibri"/>
                          <a:cs typeface="Times New Roman"/>
                        </a:rPr>
                        <a:t>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800">
                          <a:latin typeface="Calibri"/>
                          <a:ea typeface="Calibri"/>
                          <a:cs typeface="Times New Roman"/>
                        </a:rPr>
                        <a:t>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80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800" b="1">
                          <a:latin typeface="Calibri"/>
                          <a:ea typeface="Calibri"/>
                          <a:cs typeface="Times New Roman"/>
                        </a:rPr>
                        <a:t>Aldosterona</a:t>
                      </a:r>
                      <a:endParaRPr lang="es-CL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800">
                          <a:latin typeface="Calibri"/>
                          <a:ea typeface="Calibri"/>
                          <a:cs typeface="Times New Roman"/>
                        </a:rPr>
                        <a:t>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800">
                          <a:latin typeface="Calibri"/>
                          <a:ea typeface="Calibri"/>
                          <a:cs typeface="Times New Roman"/>
                        </a:rPr>
                        <a:t>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80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800" b="1">
                          <a:latin typeface="Calibri"/>
                          <a:ea typeface="Calibri"/>
                          <a:cs typeface="Times New Roman"/>
                        </a:rPr>
                        <a:t>Rpta ACTH</a:t>
                      </a:r>
                      <a:endParaRPr lang="es-CL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800">
                          <a:latin typeface="Calibri"/>
                          <a:ea typeface="Calibri"/>
                          <a:cs typeface="Times New Roman"/>
                        </a:rPr>
                        <a:t>Nula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800">
                          <a:latin typeface="Calibri"/>
                          <a:ea typeface="Calibri"/>
                          <a:cs typeface="Times New Roman"/>
                        </a:rPr>
                        <a:t>Escasa inicial, normal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80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800" b="1">
                          <a:latin typeface="Calibri"/>
                          <a:ea typeface="Calibri"/>
                          <a:cs typeface="Times New Roman"/>
                        </a:rPr>
                        <a:t>Hipotensión </a:t>
                      </a:r>
                      <a:endParaRPr lang="es-CL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800">
                          <a:latin typeface="Calibri"/>
                          <a:ea typeface="Calibri"/>
                          <a:cs typeface="Times New Roman"/>
                        </a:rPr>
                        <a:t>Mas frecuente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800" dirty="0">
                          <a:latin typeface="Calibri"/>
                          <a:ea typeface="Calibri"/>
                          <a:cs typeface="Times New Roman"/>
                        </a:rPr>
                        <a:t>Menos frecuente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45</Words>
  <Application>Microsoft Office PowerPoint</Application>
  <PresentationFormat>Presentación en pantalla (4:3)</PresentationFormat>
  <Paragraphs>27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Andrés</dc:creator>
  <cp:lastModifiedBy>Andrés</cp:lastModifiedBy>
  <cp:revision>2</cp:revision>
  <dcterms:created xsi:type="dcterms:W3CDTF">2012-09-20T16:31:47Z</dcterms:created>
  <dcterms:modified xsi:type="dcterms:W3CDTF">2012-09-20T16:37:50Z</dcterms:modified>
</cp:coreProperties>
</file>