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26E96-72E9-4733-8CAC-867CEF569B85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BA9EE-616A-41FE-B2FD-A9F4867C646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051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A9EE-616A-41FE-B2FD-A9F4867C6460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35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90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851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122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08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74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60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337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12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367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6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757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043E-E17A-4297-88CB-D2C311DA6786}" type="datetimeFigureOut">
              <a:rPr lang="es-CO" smtClean="0"/>
              <a:t>24/09/13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652AA-A4F9-4718-B1F0-1AE6F941AD3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783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23" t="28698" r="13226" b="12884"/>
          <a:stretch/>
        </p:blipFill>
        <p:spPr bwMode="auto">
          <a:xfrm>
            <a:off x="141744" y="548680"/>
            <a:ext cx="883634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77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7" t="33890" r="15430" b="16431"/>
          <a:stretch/>
        </p:blipFill>
        <p:spPr bwMode="auto">
          <a:xfrm>
            <a:off x="0" y="620688"/>
            <a:ext cx="888777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41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</dc:creator>
  <cp:lastModifiedBy>Angela</cp:lastModifiedBy>
  <cp:revision>1</cp:revision>
  <dcterms:created xsi:type="dcterms:W3CDTF">2013-09-24T16:07:44Z</dcterms:created>
  <dcterms:modified xsi:type="dcterms:W3CDTF">2013-09-24T16:12:23Z</dcterms:modified>
</cp:coreProperties>
</file>