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53" d="100"/>
          <a:sy n="53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F206-938A-4AF9-BB4B-87E9CD934047}" type="datetimeFigureOut">
              <a:rPr lang="es-MX" smtClean="0"/>
              <a:t>03/05/2014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0A61-1557-4642-9A42-6094DFB3CA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5488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F206-938A-4AF9-BB4B-87E9CD934047}" type="datetimeFigureOut">
              <a:rPr lang="es-MX" smtClean="0"/>
              <a:t>03/05/2014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0A61-1557-4642-9A42-6094DFB3CA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8272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F206-938A-4AF9-BB4B-87E9CD934047}" type="datetimeFigureOut">
              <a:rPr lang="es-MX" smtClean="0"/>
              <a:t>03/05/2014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0A61-1557-4642-9A42-6094DFB3CA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8640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F206-938A-4AF9-BB4B-87E9CD934047}" type="datetimeFigureOut">
              <a:rPr lang="es-MX" smtClean="0"/>
              <a:t>03/05/2014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0A61-1557-4642-9A42-6094DFB3CA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2545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F206-938A-4AF9-BB4B-87E9CD934047}" type="datetimeFigureOut">
              <a:rPr lang="es-MX" smtClean="0"/>
              <a:t>03/05/2014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0A61-1557-4642-9A42-6094DFB3CA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9003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F206-938A-4AF9-BB4B-87E9CD934047}" type="datetimeFigureOut">
              <a:rPr lang="es-MX" smtClean="0"/>
              <a:t>03/05/2014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0A61-1557-4642-9A42-6094DFB3CA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369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F206-938A-4AF9-BB4B-87E9CD934047}" type="datetimeFigureOut">
              <a:rPr lang="es-MX" smtClean="0"/>
              <a:t>03/05/2014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0A61-1557-4642-9A42-6094DFB3CA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8117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F206-938A-4AF9-BB4B-87E9CD934047}" type="datetimeFigureOut">
              <a:rPr lang="es-MX" smtClean="0"/>
              <a:t>03/05/2014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0A61-1557-4642-9A42-6094DFB3CA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2920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F206-938A-4AF9-BB4B-87E9CD934047}" type="datetimeFigureOut">
              <a:rPr lang="es-MX" smtClean="0"/>
              <a:t>03/05/2014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0A61-1557-4642-9A42-6094DFB3CA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7067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F206-938A-4AF9-BB4B-87E9CD934047}" type="datetimeFigureOut">
              <a:rPr lang="es-MX" smtClean="0"/>
              <a:t>03/05/2014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0A61-1557-4642-9A42-6094DFB3CA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9455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F206-938A-4AF9-BB4B-87E9CD934047}" type="datetimeFigureOut">
              <a:rPr lang="es-MX" smtClean="0"/>
              <a:t>03/05/2014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0A61-1557-4642-9A42-6094DFB3CA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8515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FF206-938A-4AF9-BB4B-87E9CD934047}" type="datetimeFigureOut">
              <a:rPr lang="es-MX" smtClean="0"/>
              <a:t>03/05/2014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C0A61-1557-4642-9A42-6094DFB3CA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2386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DISCIPLINAS DEL MODELO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/>
              <a:t>INGENIERIA DE SISTEMAS:  abarca el desarrollo total del sistema que puede o no incluir el desarrollo de software.</a:t>
            </a:r>
          </a:p>
          <a:p>
            <a:r>
              <a:rPr lang="es-ES" dirty="0" smtClean="0"/>
              <a:t>INGENIERIA DE SOFTWARE: cubre el desarrollo de software y su mantenimiento.</a:t>
            </a:r>
          </a:p>
          <a:p>
            <a:r>
              <a:rPr lang="es-ES" dirty="0" smtClean="0"/>
              <a:t>DESARROLLO INTEGRADO DE PRODUCTO Y PROCESOS:</a:t>
            </a:r>
            <a:r>
              <a:rPr lang="es-MX" dirty="0" smtClean="0"/>
              <a:t> contempla un enfoque sistemático para la colaboración de los involucrados relevantes a través de la vida del producto.</a:t>
            </a:r>
          </a:p>
          <a:p>
            <a:r>
              <a:rPr lang="es-ES" dirty="0" smtClean="0"/>
              <a:t>ACUERDO CON PROVEEDORES: en proyectos complejos se requiere de la incorporación de proveedores para ejecutar funciones o añadir modificaciones a productos.</a:t>
            </a:r>
          </a:p>
        </p:txBody>
      </p:sp>
    </p:spTree>
    <p:extLst>
      <p:ext uri="{BB962C8B-B14F-4D97-AF65-F5344CB8AC3E}">
        <p14:creationId xmlns:p14="http://schemas.microsoft.com/office/powerpoint/2010/main" val="29599940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DISCIPLINAS DEL MODELO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DISCIPLINAS DEL MODELO</dc:title>
  <dc:creator>Jimmy</dc:creator>
  <cp:lastModifiedBy>Jimmy</cp:lastModifiedBy>
  <cp:revision>1</cp:revision>
  <dcterms:created xsi:type="dcterms:W3CDTF">2014-05-03T21:33:02Z</dcterms:created>
  <dcterms:modified xsi:type="dcterms:W3CDTF">2014-05-03T21:33:13Z</dcterms:modified>
</cp:coreProperties>
</file>