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F54E-E541-41B9-8F8B-03B3050D4AC8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3ED4-7B19-4C3F-B642-C7B315A90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132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F54E-E541-41B9-8F8B-03B3050D4AC8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3ED4-7B19-4C3F-B642-C7B315A90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6641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F54E-E541-41B9-8F8B-03B3050D4AC8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3ED4-7B19-4C3F-B642-C7B315A90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399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F54E-E541-41B9-8F8B-03B3050D4AC8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3ED4-7B19-4C3F-B642-C7B315A90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7737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F54E-E541-41B9-8F8B-03B3050D4AC8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3ED4-7B19-4C3F-B642-C7B315A90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3263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F54E-E541-41B9-8F8B-03B3050D4AC8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3ED4-7B19-4C3F-B642-C7B315A90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2514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F54E-E541-41B9-8F8B-03B3050D4AC8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3ED4-7B19-4C3F-B642-C7B315A90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820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F54E-E541-41B9-8F8B-03B3050D4AC8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3ED4-7B19-4C3F-B642-C7B315A90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5433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F54E-E541-41B9-8F8B-03B3050D4AC8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3ED4-7B19-4C3F-B642-C7B315A90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792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F54E-E541-41B9-8F8B-03B3050D4AC8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3ED4-7B19-4C3F-B642-C7B315A90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832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F54E-E541-41B9-8F8B-03B3050D4AC8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3ED4-7B19-4C3F-B642-C7B315A90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816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EF54E-E541-41B9-8F8B-03B3050D4AC8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3ED4-7B19-4C3F-B642-C7B315A90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666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67609" y="188641"/>
            <a:ext cx="6965245" cy="1202485"/>
          </a:xfrm>
        </p:spPr>
        <p:txBody>
          <a:bodyPr/>
          <a:lstStyle/>
          <a:p>
            <a:r>
              <a:rPr lang="es-ES" dirty="0" smtClean="0"/>
              <a:t>Estructura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91544" y="1268760"/>
            <a:ext cx="8064896" cy="5256584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El MoProSoft se estructura en 3 categorías:</a:t>
            </a:r>
          </a:p>
          <a:p>
            <a:pPr lvl="1" algn="just"/>
            <a:r>
              <a:rPr lang="es-ES" b="1" dirty="0" smtClean="0"/>
              <a:t>Categoría de Alta Dirección (DIR)</a:t>
            </a:r>
          </a:p>
          <a:p>
            <a:pPr lvl="2" algn="just"/>
            <a:r>
              <a:rPr lang="es-ES" dirty="0" smtClean="0"/>
              <a:t>Se establecen los lineamientos para los procesos de la Categoría de Gerencia y se retroalimenta con la información generada por ellos en apoyo a la estrategia de la organización.</a:t>
            </a:r>
          </a:p>
          <a:p>
            <a:pPr lvl="1" algn="just"/>
            <a:r>
              <a:rPr lang="es-ES" b="1" dirty="0" smtClean="0"/>
              <a:t>Categoría de Gerencia (GER)</a:t>
            </a:r>
          </a:p>
          <a:p>
            <a:pPr lvl="2" algn="just"/>
            <a:r>
              <a:rPr lang="es-ES" dirty="0" smtClean="0"/>
              <a:t>Se define los elementos para el funcionamiento de los procesos de la categoría de Operaciones en función de la estrategia de Dirección, recibe y evalúa la información generada por estos y comunica los resultados a la Categoría de Alta Dirección</a:t>
            </a:r>
          </a:p>
          <a:p>
            <a:pPr lvl="1" algn="just"/>
            <a:r>
              <a:rPr lang="es-ES" b="1" dirty="0" smtClean="0"/>
              <a:t>Categoría de Operación (OPE)</a:t>
            </a:r>
          </a:p>
          <a:p>
            <a:pPr lvl="2" algn="just"/>
            <a:r>
              <a:rPr lang="es-ES" dirty="0" smtClean="0"/>
              <a:t>Se realizan las actividades de acuerdo a los elementos proporcionados por la Categoría de Gerencia y entrega a esta la información y productos generados.</a:t>
            </a:r>
          </a:p>
          <a:p>
            <a:pPr lvl="2"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796039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Estructura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Estructura</dc:title>
  <dc:creator>Jimmy</dc:creator>
  <cp:lastModifiedBy>Jimmy</cp:lastModifiedBy>
  <cp:revision>1</cp:revision>
  <dcterms:created xsi:type="dcterms:W3CDTF">2014-05-04T00:31:52Z</dcterms:created>
  <dcterms:modified xsi:type="dcterms:W3CDTF">2014-05-04T00:32:04Z</dcterms:modified>
</cp:coreProperties>
</file>