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586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2421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6064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9359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4560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331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9444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764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09685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368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266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876F-F5F8-4555-B168-FAA78B707650}" type="datetimeFigureOut">
              <a:rPr lang="es-ES" smtClean="0"/>
              <a:t>06/05/2014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C59F29-7808-4C0F-AE8E-6F083345567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3258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Importancias de las </a:t>
            </a:r>
            <a:r>
              <a:rPr lang="es-ES" dirty="0" err="1" smtClean="0"/>
              <a:t>tic`s</a:t>
            </a:r>
            <a:r>
              <a:rPr lang="es-ES" dirty="0" smtClean="0"/>
              <a:t> en la educación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8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Importancias de las tic`s en la educación</vt:lpstr>
    </vt:vector>
  </TitlesOfParts>
  <Company>Universidad Isae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Importancias de las tic`s en la educación</dc:title>
  <dc:creator>Liliana Nieto</dc:creator>
  <cp:lastModifiedBy>Liliana Nieto</cp:lastModifiedBy>
  <cp:revision>1</cp:revision>
  <dcterms:created xsi:type="dcterms:W3CDTF">2014-05-07T00:25:03Z</dcterms:created>
  <dcterms:modified xsi:type="dcterms:W3CDTF">2014-05-07T00:25:54Z</dcterms:modified>
</cp:coreProperties>
</file>