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1F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5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D0589-88E8-427C-99D2-50A38E0BBFE5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4572E-A6BF-4CA0-A650-9C1A96D9F3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591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F5AF-4AB6-49E6-AA9E-8FB5D6AC7925}" type="datetimeFigureOut">
              <a:rPr lang="es-ES" smtClean="0"/>
              <a:pPr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2FBC-F8EF-4ECF-A523-01587E31EF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utoShape 27"/>
          <p:cNvSpPr>
            <a:spLocks noChangeArrowheads="1"/>
          </p:cNvSpPr>
          <p:nvPr/>
        </p:nvSpPr>
        <p:spPr bwMode="auto">
          <a:xfrm>
            <a:off x="358756" y="2317848"/>
            <a:ext cx="3059113" cy="19431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361927" y="3946624"/>
            <a:ext cx="2352697" cy="311150"/>
          </a:xfrm>
          <a:prstGeom prst="rect">
            <a:avLst/>
          </a:prstGeom>
          <a:gradFill rotWithShape="1">
            <a:gsLst>
              <a:gs pos="0">
                <a:srgbClr val="00C4BF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361928" y="2316260"/>
            <a:ext cx="2324100" cy="37465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F4F4F4"/>
              </a:gs>
            </a:gsLst>
            <a:lin ang="0" scaled="1"/>
          </a:gra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44491" y="2535335"/>
            <a:ext cx="2160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Colegio Nacional de Educación Profesional Técnica</a:t>
            </a:r>
            <a:endParaRPr kumimoji="0" lang="es-ES" sz="600" b="1" i="1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0" name="Picture 6" descr="hoja membretada07"/>
          <p:cNvPicPr>
            <a:picLocks noChangeAspect="1" noChangeArrowheads="1"/>
          </p:cNvPicPr>
          <p:nvPr/>
        </p:nvPicPr>
        <p:blipFill>
          <a:blip r:embed="rId2"/>
          <a:srcRect t="68777"/>
          <a:stretch>
            <a:fillRect/>
          </a:stretch>
        </p:blipFill>
        <p:spPr bwMode="auto">
          <a:xfrm>
            <a:off x="2636816" y="2309910"/>
            <a:ext cx="7762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WordArt 7"/>
          <p:cNvSpPr>
            <a:spLocks noChangeArrowheads="1" noChangeShapeType="1" noTextEdit="1"/>
          </p:cNvSpPr>
          <p:nvPr/>
        </p:nvSpPr>
        <p:spPr bwMode="auto">
          <a:xfrm>
            <a:off x="747691" y="2492473"/>
            <a:ext cx="504825" cy="96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i="1" kern="10">
                <a:ln w="9525">
                  <a:noFill/>
                  <a:round/>
                  <a:headEnd/>
                  <a:tailEnd/>
                </a:ln>
                <a:solidFill>
                  <a:srgbClr val="007976"/>
                </a:solidFill>
                <a:latin typeface="Arial Black"/>
              </a:rPr>
              <a:t>Conalep</a:t>
            </a:r>
          </a:p>
        </p:txBody>
      </p: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361928" y="2695673"/>
            <a:ext cx="215900" cy="1566862"/>
          </a:xfrm>
          <a:prstGeom prst="rect">
            <a:avLst/>
          </a:prstGeom>
          <a:solidFill>
            <a:srgbClr val="00797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6" name="Group 12"/>
          <p:cNvGrpSpPr>
            <a:grpSpLocks/>
          </p:cNvGrpSpPr>
          <p:nvPr/>
        </p:nvGrpSpPr>
        <p:grpSpPr bwMode="auto">
          <a:xfrm>
            <a:off x="423841" y="2397223"/>
            <a:ext cx="215900" cy="133350"/>
            <a:chOff x="269" y="179"/>
            <a:chExt cx="456" cy="304"/>
          </a:xfrm>
        </p:grpSpPr>
        <p:sp>
          <p:nvSpPr>
            <p:cNvPr id="57" name="Freeform 13"/>
            <p:cNvSpPr>
              <a:spLocks/>
            </p:cNvSpPr>
            <p:nvPr/>
          </p:nvSpPr>
          <p:spPr bwMode="auto">
            <a:xfrm>
              <a:off x="269" y="179"/>
              <a:ext cx="299" cy="221"/>
            </a:xfrm>
            <a:custGeom>
              <a:avLst/>
              <a:gdLst>
                <a:gd name="T0" fmla="*/ 2018 w 20000"/>
                <a:gd name="T1" fmla="*/ 15424 h 20000"/>
                <a:gd name="T2" fmla="*/ 15015 w 20000"/>
                <a:gd name="T3" fmla="*/ 2966 h 20000"/>
                <a:gd name="T4" fmla="*/ 16202 w 20000"/>
                <a:gd name="T5" fmla="*/ 1864 h 20000"/>
                <a:gd name="T6" fmla="*/ 17567 w 20000"/>
                <a:gd name="T7" fmla="*/ 932 h 20000"/>
                <a:gd name="T8" fmla="*/ 18932 w 20000"/>
                <a:gd name="T9" fmla="*/ 424 h 20000"/>
                <a:gd name="T10" fmla="*/ 20237 w 20000"/>
                <a:gd name="T11" fmla="*/ 0 h 20000"/>
                <a:gd name="T12" fmla="*/ 21662 w 20000"/>
                <a:gd name="T13" fmla="*/ 0 h 20000"/>
                <a:gd name="T14" fmla="*/ 22849 w 20000"/>
                <a:gd name="T15" fmla="*/ 0 h 20000"/>
                <a:gd name="T16" fmla="*/ 24214 w 20000"/>
                <a:gd name="T17" fmla="*/ 424 h 20000"/>
                <a:gd name="T18" fmla="*/ 25579 w 20000"/>
                <a:gd name="T19" fmla="*/ 1102 h 20000"/>
                <a:gd name="T20" fmla="*/ 26766 w 20000"/>
                <a:gd name="T21" fmla="*/ 1864 h 20000"/>
                <a:gd name="T22" fmla="*/ 27953 w 20000"/>
                <a:gd name="T23" fmla="*/ 2966 h 20000"/>
                <a:gd name="T24" fmla="*/ 29199 w 20000"/>
                <a:gd name="T25" fmla="*/ 4068 h 20000"/>
                <a:gd name="T26" fmla="*/ 30148 w 20000"/>
                <a:gd name="T27" fmla="*/ 5424 h 20000"/>
                <a:gd name="T28" fmla="*/ 31039 w 20000"/>
                <a:gd name="T29" fmla="*/ 7034 h 20000"/>
                <a:gd name="T30" fmla="*/ 31869 w 20000"/>
                <a:gd name="T31" fmla="*/ 8898 h 20000"/>
                <a:gd name="T32" fmla="*/ 32700 w 20000"/>
                <a:gd name="T33" fmla="*/ 10932 h 20000"/>
                <a:gd name="T34" fmla="*/ 33234 w 20000"/>
                <a:gd name="T35" fmla="*/ 13136 h 20000"/>
                <a:gd name="T36" fmla="*/ 25757 w 20000"/>
                <a:gd name="T37" fmla="*/ 20339 h 20000"/>
                <a:gd name="T38" fmla="*/ 25401 w 20000"/>
                <a:gd name="T39" fmla="*/ 18898 h 20000"/>
                <a:gd name="T40" fmla="*/ 24926 w 20000"/>
                <a:gd name="T41" fmla="*/ 17458 h 20000"/>
                <a:gd name="T42" fmla="*/ 24214 w 20000"/>
                <a:gd name="T43" fmla="*/ 16102 h 20000"/>
                <a:gd name="T44" fmla="*/ 23561 w 20000"/>
                <a:gd name="T45" fmla="*/ 15424 h 20000"/>
                <a:gd name="T46" fmla="*/ 22552 w 20000"/>
                <a:gd name="T47" fmla="*/ 14576 h 20000"/>
                <a:gd name="T48" fmla="*/ 21543 w 20000"/>
                <a:gd name="T49" fmla="*/ 14492 h 20000"/>
                <a:gd name="T50" fmla="*/ 20475 w 20000"/>
                <a:gd name="T51" fmla="*/ 14576 h 20000"/>
                <a:gd name="T52" fmla="*/ 19288 w 20000"/>
                <a:gd name="T53" fmla="*/ 15424 h 20000"/>
                <a:gd name="T54" fmla="*/ 0 w 20000"/>
                <a:gd name="T55" fmla="*/ 34068 h 20000"/>
                <a:gd name="T56" fmla="*/ 2018 w 20000"/>
                <a:gd name="T57" fmla="*/ 15424 h 200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000"/>
                <a:gd name="T88" fmla="*/ 0 h 20000"/>
                <a:gd name="T89" fmla="*/ 20000 w 20000"/>
                <a:gd name="T90" fmla="*/ 20000 h 200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000" h="20000">
                  <a:moveTo>
                    <a:pt x="2018" y="15424"/>
                  </a:moveTo>
                  <a:lnTo>
                    <a:pt x="15015" y="2966"/>
                  </a:lnTo>
                  <a:lnTo>
                    <a:pt x="16202" y="1864"/>
                  </a:lnTo>
                  <a:lnTo>
                    <a:pt x="17567" y="932"/>
                  </a:lnTo>
                  <a:lnTo>
                    <a:pt x="18932" y="424"/>
                  </a:lnTo>
                  <a:lnTo>
                    <a:pt x="20237" y="0"/>
                  </a:lnTo>
                  <a:lnTo>
                    <a:pt x="21662" y="0"/>
                  </a:lnTo>
                  <a:lnTo>
                    <a:pt x="22849" y="0"/>
                  </a:lnTo>
                  <a:lnTo>
                    <a:pt x="24214" y="424"/>
                  </a:lnTo>
                  <a:lnTo>
                    <a:pt x="25579" y="1102"/>
                  </a:lnTo>
                  <a:lnTo>
                    <a:pt x="26766" y="1864"/>
                  </a:lnTo>
                  <a:lnTo>
                    <a:pt x="27953" y="2966"/>
                  </a:lnTo>
                  <a:lnTo>
                    <a:pt x="29199" y="4068"/>
                  </a:lnTo>
                  <a:lnTo>
                    <a:pt x="30148" y="5424"/>
                  </a:lnTo>
                  <a:lnTo>
                    <a:pt x="31039" y="7034"/>
                  </a:lnTo>
                  <a:lnTo>
                    <a:pt x="31869" y="8898"/>
                  </a:lnTo>
                  <a:lnTo>
                    <a:pt x="32700" y="10932"/>
                  </a:lnTo>
                  <a:lnTo>
                    <a:pt x="33234" y="13136"/>
                  </a:lnTo>
                  <a:lnTo>
                    <a:pt x="25757" y="20339"/>
                  </a:lnTo>
                  <a:lnTo>
                    <a:pt x="25401" y="18898"/>
                  </a:lnTo>
                  <a:lnTo>
                    <a:pt x="24926" y="17458"/>
                  </a:lnTo>
                  <a:lnTo>
                    <a:pt x="24214" y="16102"/>
                  </a:lnTo>
                  <a:lnTo>
                    <a:pt x="23561" y="15424"/>
                  </a:lnTo>
                  <a:lnTo>
                    <a:pt x="22552" y="14576"/>
                  </a:lnTo>
                  <a:lnTo>
                    <a:pt x="21543" y="14492"/>
                  </a:lnTo>
                  <a:lnTo>
                    <a:pt x="20475" y="14576"/>
                  </a:lnTo>
                  <a:lnTo>
                    <a:pt x="19288" y="15424"/>
                  </a:lnTo>
                  <a:lnTo>
                    <a:pt x="0" y="34068"/>
                  </a:lnTo>
                  <a:lnTo>
                    <a:pt x="2018" y="15424"/>
                  </a:lnTo>
                  <a:close/>
                </a:path>
              </a:pathLst>
            </a:custGeom>
            <a:solidFill>
              <a:srgbClr val="00797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14"/>
            <p:cNvSpPr>
              <a:spLocks/>
            </p:cNvSpPr>
            <p:nvPr/>
          </p:nvSpPr>
          <p:spPr bwMode="auto">
            <a:xfrm>
              <a:off x="426" y="262"/>
              <a:ext cx="299" cy="221"/>
            </a:xfrm>
            <a:custGeom>
              <a:avLst/>
              <a:gdLst>
                <a:gd name="T0" fmla="*/ 31059 w 20000"/>
                <a:gd name="T1" fmla="*/ 18814 h 20000"/>
                <a:gd name="T2" fmla="*/ 18294 w 20000"/>
                <a:gd name="T3" fmla="*/ 31102 h 20000"/>
                <a:gd name="T4" fmla="*/ 17000 w 20000"/>
                <a:gd name="T5" fmla="*/ 32203 h 20000"/>
                <a:gd name="T6" fmla="*/ 15824 w 20000"/>
                <a:gd name="T7" fmla="*/ 33136 h 20000"/>
                <a:gd name="T8" fmla="*/ 14412 w 20000"/>
                <a:gd name="T9" fmla="*/ 33644 h 20000"/>
                <a:gd name="T10" fmla="*/ 13059 w 20000"/>
                <a:gd name="T11" fmla="*/ 33983 h 20000"/>
                <a:gd name="T12" fmla="*/ 11647 w 20000"/>
                <a:gd name="T13" fmla="*/ 34153 h 20000"/>
                <a:gd name="T14" fmla="*/ 10471 w 20000"/>
                <a:gd name="T15" fmla="*/ 33983 h 20000"/>
                <a:gd name="T16" fmla="*/ 9118 w 20000"/>
                <a:gd name="T17" fmla="*/ 33644 h 20000"/>
                <a:gd name="T18" fmla="*/ 7824 w 20000"/>
                <a:gd name="T19" fmla="*/ 33136 h 20000"/>
                <a:gd name="T20" fmla="*/ 6588 w 20000"/>
                <a:gd name="T21" fmla="*/ 32373 h 20000"/>
                <a:gd name="T22" fmla="*/ 5412 w 20000"/>
                <a:gd name="T23" fmla="*/ 31271 h 20000"/>
                <a:gd name="T24" fmla="*/ 4412 w 20000"/>
                <a:gd name="T25" fmla="*/ 30169 h 20000"/>
                <a:gd name="T26" fmla="*/ 3412 w 20000"/>
                <a:gd name="T27" fmla="*/ 28729 h 20000"/>
                <a:gd name="T28" fmla="*/ 2353 w 20000"/>
                <a:gd name="T29" fmla="*/ 27203 h 20000"/>
                <a:gd name="T30" fmla="*/ 1529 w 20000"/>
                <a:gd name="T31" fmla="*/ 25169 h 20000"/>
                <a:gd name="T32" fmla="*/ 647 w 20000"/>
                <a:gd name="T33" fmla="*/ 23305 h 20000"/>
                <a:gd name="T34" fmla="*/ 0 w 20000"/>
                <a:gd name="T35" fmla="*/ 21102 h 20000"/>
                <a:gd name="T36" fmla="*/ 7647 w 20000"/>
                <a:gd name="T37" fmla="*/ 13559 h 20000"/>
                <a:gd name="T38" fmla="*/ 7824 w 20000"/>
                <a:gd name="T39" fmla="*/ 15339 h 20000"/>
                <a:gd name="T40" fmla="*/ 8294 w 20000"/>
                <a:gd name="T41" fmla="*/ 16780 h 20000"/>
                <a:gd name="T42" fmla="*/ 9118 w 20000"/>
                <a:gd name="T43" fmla="*/ 17797 h 20000"/>
                <a:gd name="T44" fmla="*/ 9824 w 20000"/>
                <a:gd name="T45" fmla="*/ 18814 h 20000"/>
                <a:gd name="T46" fmla="*/ 10824 w 20000"/>
                <a:gd name="T47" fmla="*/ 19322 h 20000"/>
                <a:gd name="T48" fmla="*/ 11824 w 20000"/>
                <a:gd name="T49" fmla="*/ 19661 h 20000"/>
                <a:gd name="T50" fmla="*/ 12882 w 20000"/>
                <a:gd name="T51" fmla="*/ 19322 h 20000"/>
                <a:gd name="T52" fmla="*/ 14118 w 20000"/>
                <a:gd name="T53" fmla="*/ 18814 h 20000"/>
                <a:gd name="T54" fmla="*/ 33235 w 20000"/>
                <a:gd name="T55" fmla="*/ 0 h 20000"/>
                <a:gd name="T56" fmla="*/ 31059 w 20000"/>
                <a:gd name="T57" fmla="*/ 18814 h 200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000"/>
                <a:gd name="T88" fmla="*/ 0 h 20000"/>
                <a:gd name="T89" fmla="*/ 20000 w 20000"/>
                <a:gd name="T90" fmla="*/ 20000 h 200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000" h="20000">
                  <a:moveTo>
                    <a:pt x="31059" y="18814"/>
                  </a:moveTo>
                  <a:lnTo>
                    <a:pt x="18294" y="31102"/>
                  </a:lnTo>
                  <a:lnTo>
                    <a:pt x="17000" y="32203"/>
                  </a:lnTo>
                  <a:lnTo>
                    <a:pt x="15824" y="33136"/>
                  </a:lnTo>
                  <a:lnTo>
                    <a:pt x="14412" y="33644"/>
                  </a:lnTo>
                  <a:lnTo>
                    <a:pt x="13059" y="33983"/>
                  </a:lnTo>
                  <a:lnTo>
                    <a:pt x="11647" y="34153"/>
                  </a:lnTo>
                  <a:lnTo>
                    <a:pt x="10471" y="33983"/>
                  </a:lnTo>
                  <a:lnTo>
                    <a:pt x="9118" y="33644"/>
                  </a:lnTo>
                  <a:lnTo>
                    <a:pt x="7824" y="33136"/>
                  </a:lnTo>
                  <a:lnTo>
                    <a:pt x="6588" y="32373"/>
                  </a:lnTo>
                  <a:lnTo>
                    <a:pt x="5412" y="31271"/>
                  </a:lnTo>
                  <a:lnTo>
                    <a:pt x="4412" y="30169"/>
                  </a:lnTo>
                  <a:lnTo>
                    <a:pt x="3412" y="28729"/>
                  </a:lnTo>
                  <a:lnTo>
                    <a:pt x="2353" y="27203"/>
                  </a:lnTo>
                  <a:lnTo>
                    <a:pt x="1529" y="25169"/>
                  </a:lnTo>
                  <a:lnTo>
                    <a:pt x="647" y="23305"/>
                  </a:lnTo>
                  <a:lnTo>
                    <a:pt x="0" y="21102"/>
                  </a:lnTo>
                  <a:lnTo>
                    <a:pt x="7647" y="13559"/>
                  </a:lnTo>
                  <a:lnTo>
                    <a:pt x="7824" y="15339"/>
                  </a:lnTo>
                  <a:lnTo>
                    <a:pt x="8294" y="16780"/>
                  </a:lnTo>
                  <a:lnTo>
                    <a:pt x="9118" y="17797"/>
                  </a:lnTo>
                  <a:lnTo>
                    <a:pt x="9824" y="18814"/>
                  </a:lnTo>
                  <a:lnTo>
                    <a:pt x="10824" y="19322"/>
                  </a:lnTo>
                  <a:lnTo>
                    <a:pt x="11824" y="19661"/>
                  </a:lnTo>
                  <a:lnTo>
                    <a:pt x="12882" y="19322"/>
                  </a:lnTo>
                  <a:lnTo>
                    <a:pt x="14118" y="18814"/>
                  </a:lnTo>
                  <a:lnTo>
                    <a:pt x="33235" y="0"/>
                  </a:lnTo>
                  <a:lnTo>
                    <a:pt x="31059" y="18814"/>
                  </a:lnTo>
                  <a:close/>
                </a:path>
              </a:pathLst>
            </a:custGeom>
            <a:solidFill>
              <a:srgbClr val="00797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2595559" y="4106970"/>
            <a:ext cx="7715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FIRMA DEL </a:t>
            </a:r>
            <a:r>
              <a:rPr lang="es-MX" sz="500" b="1" kern="0" dirty="0" smtClean="0">
                <a:solidFill>
                  <a:sysClr val="windowText" lastClr="000000"/>
                </a:solidFill>
              </a:rPr>
              <a:t>ALUMNO</a:t>
            </a:r>
            <a:endParaRPr kumimoji="0" lang="es-MX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Line 17"/>
          <p:cNvSpPr>
            <a:spLocks noChangeShapeType="1"/>
          </p:cNvSpPr>
          <p:nvPr/>
        </p:nvSpPr>
        <p:spPr bwMode="auto">
          <a:xfrm flipV="1">
            <a:off x="2520970" y="4114906"/>
            <a:ext cx="841362" cy="95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AutoShape 27"/>
          <p:cNvSpPr>
            <a:spLocks noChangeArrowheads="1"/>
          </p:cNvSpPr>
          <p:nvPr/>
        </p:nvSpPr>
        <p:spPr bwMode="auto">
          <a:xfrm>
            <a:off x="3425806" y="2317848"/>
            <a:ext cx="3059113" cy="19431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Rectangle 31"/>
          <p:cNvSpPr>
            <a:spLocks noChangeArrowheads="1"/>
          </p:cNvSpPr>
          <p:nvPr/>
        </p:nvSpPr>
        <p:spPr bwMode="auto">
          <a:xfrm>
            <a:off x="3444853" y="2324199"/>
            <a:ext cx="3035300" cy="3111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4B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3492478" y="2384523"/>
            <a:ext cx="89535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MISION</a:t>
            </a:r>
            <a:endParaRPr kumimoji="0" lang="es-ES" sz="1200" b="1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3435327" y="3862487"/>
            <a:ext cx="2317772" cy="395287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 kern="0">
              <a:solidFill>
                <a:sysClr val="windowText" lastClr="000000"/>
              </a:solidFill>
            </a:endParaRP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5757841" y="3921223"/>
            <a:ext cx="719137" cy="319087"/>
          </a:xfrm>
          <a:prstGeom prst="rect">
            <a:avLst/>
          </a:prstGeom>
          <a:solidFill>
            <a:srgbClr val="94CBE4"/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3409921" y="3933537"/>
            <a:ext cx="1662136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1100" b="1" spc="50" dirty="0">
                <a:ln w="13500">
                  <a:solidFill>
                    <a:schemeClr val="tx2">
                      <a:lumMod val="40000"/>
                      <a:lumOff val="60000"/>
                      <a:alpha val="3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PLANTEL</a:t>
            </a:r>
            <a:r>
              <a:rPr lang="es-ES" sz="1100" b="1" spc="50" dirty="0" smtClean="0">
                <a:ln w="13500">
                  <a:solidFill>
                    <a:schemeClr val="tx2">
                      <a:lumMod val="40000"/>
                      <a:lumOff val="60000"/>
                      <a:alpha val="78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63500" dist="50800">
                    <a:schemeClr val="accent1">
                      <a:lumMod val="75000"/>
                      <a:alpha val="50000"/>
                    </a:schemeClr>
                  </a:innerShdw>
                </a:effectLst>
              </a:rPr>
              <a:t> </a:t>
            </a:r>
            <a:r>
              <a:rPr lang="es-ES" sz="1100" b="1" spc="50" dirty="0" err="1" smtClean="0">
                <a:ln w="13500">
                  <a:solidFill>
                    <a:schemeClr val="tx2">
                      <a:lumMod val="40000"/>
                      <a:lumOff val="60000"/>
                      <a:alpha val="3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gam</a:t>
            </a:r>
            <a:r>
              <a:rPr lang="es-ES" sz="1100" b="1" spc="50" dirty="0" smtClean="0">
                <a:ln w="13500">
                  <a:solidFill>
                    <a:schemeClr val="tx2">
                      <a:lumMod val="40000"/>
                      <a:lumOff val="60000"/>
                      <a:alpha val="3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1</a:t>
            </a:r>
            <a:endParaRPr lang="es-ES" sz="1100" b="1" spc="50" dirty="0">
              <a:ln w="13500">
                <a:solidFill>
                  <a:schemeClr val="tx2">
                    <a:lumMod val="40000"/>
                    <a:lumOff val="60000"/>
                    <a:alpha val="3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2" name="Line 49"/>
          <p:cNvSpPr>
            <a:spLocks noChangeShapeType="1"/>
          </p:cNvSpPr>
          <p:nvPr/>
        </p:nvSpPr>
        <p:spPr bwMode="auto">
          <a:xfrm>
            <a:off x="5373689" y="3597368"/>
            <a:ext cx="1038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Freeform 10"/>
          <p:cNvSpPr>
            <a:spLocks/>
          </p:cNvSpPr>
          <p:nvPr/>
        </p:nvSpPr>
        <p:spPr bwMode="auto">
          <a:xfrm flipH="1">
            <a:off x="3431006" y="2700435"/>
            <a:ext cx="3055517" cy="1204815"/>
          </a:xfrm>
          <a:custGeom>
            <a:avLst/>
            <a:gdLst>
              <a:gd name="T0" fmla="*/ 1704 w 1704"/>
              <a:gd name="T1" fmla="*/ 0 h 808"/>
              <a:gd name="T2" fmla="*/ 1080 w 1704"/>
              <a:gd name="T3" fmla="*/ 0 h 808"/>
              <a:gd name="T4" fmla="*/ 0 w 1704"/>
              <a:gd name="T5" fmla="*/ 808 h 808"/>
              <a:gd name="T6" fmla="*/ 1700 w 1704"/>
              <a:gd name="T7" fmla="*/ 796 h 808"/>
              <a:gd name="T8" fmla="*/ 1704 w 1704"/>
              <a:gd name="T9" fmla="*/ 0 h 8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04"/>
              <a:gd name="T16" fmla="*/ 0 h 808"/>
              <a:gd name="T17" fmla="*/ 1704 w 1704"/>
              <a:gd name="T18" fmla="*/ 808 h 808"/>
              <a:gd name="connsiteX0" fmla="*/ 10000 w 10000"/>
              <a:gd name="connsiteY0" fmla="*/ 0 h 10000"/>
              <a:gd name="connsiteX1" fmla="*/ 6338 w 10000"/>
              <a:gd name="connsiteY1" fmla="*/ 0 h 10000"/>
              <a:gd name="connsiteX2" fmla="*/ 3691 w 10000"/>
              <a:gd name="connsiteY2" fmla="*/ 4213 h 10000"/>
              <a:gd name="connsiteX3" fmla="*/ 0 w 10000"/>
              <a:gd name="connsiteY3" fmla="*/ 10000 h 10000"/>
              <a:gd name="connsiteX4" fmla="*/ 9977 w 10000"/>
              <a:gd name="connsiteY4" fmla="*/ 9851 h 10000"/>
              <a:gd name="connsiteX5" fmla="*/ 10000 w 10000"/>
              <a:gd name="connsiteY5" fmla="*/ 0 h 10000"/>
              <a:gd name="connsiteX0" fmla="*/ 10000 w 10000"/>
              <a:gd name="connsiteY0" fmla="*/ 0 h 10000"/>
              <a:gd name="connsiteX1" fmla="*/ 6338 w 10000"/>
              <a:gd name="connsiteY1" fmla="*/ 0 h 10000"/>
              <a:gd name="connsiteX2" fmla="*/ 4800 w 10000"/>
              <a:gd name="connsiteY2" fmla="*/ 5673 h 10000"/>
              <a:gd name="connsiteX3" fmla="*/ 0 w 10000"/>
              <a:gd name="connsiteY3" fmla="*/ 10000 h 10000"/>
              <a:gd name="connsiteX4" fmla="*/ 9977 w 10000"/>
              <a:gd name="connsiteY4" fmla="*/ 9851 h 10000"/>
              <a:gd name="connsiteX5" fmla="*/ 10000 w 10000"/>
              <a:gd name="connsiteY5" fmla="*/ 0 h 10000"/>
              <a:gd name="connsiteX0" fmla="*/ 10000 w 10000"/>
              <a:gd name="connsiteY0" fmla="*/ 0 h 10000"/>
              <a:gd name="connsiteX1" fmla="*/ 4800 w 10000"/>
              <a:gd name="connsiteY1" fmla="*/ 5673 h 10000"/>
              <a:gd name="connsiteX2" fmla="*/ 0 w 10000"/>
              <a:gd name="connsiteY2" fmla="*/ 10000 h 10000"/>
              <a:gd name="connsiteX3" fmla="*/ 9977 w 10000"/>
              <a:gd name="connsiteY3" fmla="*/ 9851 h 10000"/>
              <a:gd name="connsiteX4" fmla="*/ 10000 w 10000"/>
              <a:gd name="connsiteY4" fmla="*/ 0 h 10000"/>
              <a:gd name="connsiteX0" fmla="*/ 10000 w 10000"/>
              <a:gd name="connsiteY0" fmla="*/ 0 h 10000"/>
              <a:gd name="connsiteX1" fmla="*/ 5381 w 10000"/>
              <a:gd name="connsiteY1" fmla="*/ 6825 h 10000"/>
              <a:gd name="connsiteX2" fmla="*/ 0 w 10000"/>
              <a:gd name="connsiteY2" fmla="*/ 10000 h 10000"/>
              <a:gd name="connsiteX3" fmla="*/ 9977 w 10000"/>
              <a:gd name="connsiteY3" fmla="*/ 9851 h 10000"/>
              <a:gd name="connsiteX4" fmla="*/ 10000 w 10000"/>
              <a:gd name="connsiteY4" fmla="*/ 0 h 10000"/>
              <a:gd name="connsiteX0" fmla="*/ 10000 w 10000"/>
              <a:gd name="connsiteY0" fmla="*/ 0 h 10000"/>
              <a:gd name="connsiteX1" fmla="*/ 5381 w 10000"/>
              <a:gd name="connsiteY1" fmla="*/ 6825 h 10000"/>
              <a:gd name="connsiteX2" fmla="*/ 0 w 10000"/>
              <a:gd name="connsiteY2" fmla="*/ 10000 h 10000"/>
              <a:gd name="connsiteX3" fmla="*/ 9977 w 10000"/>
              <a:gd name="connsiteY3" fmla="*/ 9851 h 10000"/>
              <a:gd name="connsiteX4" fmla="*/ 10000 w 10000"/>
              <a:gd name="connsiteY4" fmla="*/ 0 h 10000"/>
              <a:gd name="connsiteX0" fmla="*/ 10000 w 10000"/>
              <a:gd name="connsiteY0" fmla="*/ 0 h 10000"/>
              <a:gd name="connsiteX1" fmla="*/ 5381 w 10000"/>
              <a:gd name="connsiteY1" fmla="*/ 6825 h 10000"/>
              <a:gd name="connsiteX2" fmla="*/ 0 w 10000"/>
              <a:gd name="connsiteY2" fmla="*/ 10000 h 10000"/>
              <a:gd name="connsiteX3" fmla="*/ 9977 w 10000"/>
              <a:gd name="connsiteY3" fmla="*/ 9851 h 10000"/>
              <a:gd name="connsiteX4" fmla="*/ 10000 w 10000"/>
              <a:gd name="connsiteY4" fmla="*/ 0 h 10000"/>
              <a:gd name="connsiteX0" fmla="*/ 10511 w 10511"/>
              <a:gd name="connsiteY0" fmla="*/ 0 h 10038"/>
              <a:gd name="connsiteX1" fmla="*/ 5892 w 10511"/>
              <a:gd name="connsiteY1" fmla="*/ 6825 h 10038"/>
              <a:gd name="connsiteX2" fmla="*/ 0 w 10511"/>
              <a:gd name="connsiteY2" fmla="*/ 10038 h 10038"/>
              <a:gd name="connsiteX3" fmla="*/ 10488 w 10511"/>
              <a:gd name="connsiteY3" fmla="*/ 9851 h 10038"/>
              <a:gd name="connsiteX4" fmla="*/ 10511 w 10511"/>
              <a:gd name="connsiteY4" fmla="*/ 0 h 10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1" h="10038">
                <a:moveTo>
                  <a:pt x="10511" y="0"/>
                </a:moveTo>
                <a:cubicBezTo>
                  <a:pt x="8971" y="2275"/>
                  <a:pt x="7925" y="4704"/>
                  <a:pt x="5892" y="6825"/>
                </a:cubicBezTo>
                <a:cubicBezTo>
                  <a:pt x="4168" y="8229"/>
                  <a:pt x="1794" y="8980"/>
                  <a:pt x="0" y="10038"/>
                </a:cubicBezTo>
                <a:lnTo>
                  <a:pt x="10488" y="9851"/>
                </a:lnTo>
                <a:cubicBezTo>
                  <a:pt x="10496" y="6567"/>
                  <a:pt x="10503" y="3284"/>
                  <a:pt x="10511" y="0"/>
                </a:cubicBezTo>
                <a:close/>
              </a:path>
            </a:pathLst>
          </a:custGeom>
          <a:gradFill rotWithShape="1">
            <a:gsLst>
              <a:gs pos="0">
                <a:srgbClr val="00C4BF"/>
              </a:gs>
              <a:gs pos="100000">
                <a:srgbClr val="FFFFFF"/>
              </a:gs>
            </a:gsLst>
            <a:lin ang="7200000" scaled="0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 kern="0">
              <a:solidFill>
                <a:sysClr val="windowText" lastClr="000000"/>
              </a:solidFill>
            </a:endParaRPr>
          </a:p>
        </p:txBody>
      </p:sp>
      <p:pic>
        <p:nvPicPr>
          <p:cNvPr id="195" name="Picture 9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6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072" y="2807156"/>
            <a:ext cx="1444147" cy="112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 Box 18"/>
          <p:cNvSpPr txBox="1">
            <a:spLocks noChangeArrowheads="1"/>
          </p:cNvSpPr>
          <p:nvPr/>
        </p:nvSpPr>
        <p:spPr bwMode="auto">
          <a:xfrm>
            <a:off x="507978" y="2917932"/>
            <a:ext cx="9144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900" b="1" kern="0" dirty="0" smtClean="0">
                <a:solidFill>
                  <a:sysClr val="windowText" lastClr="000000"/>
                </a:solidFill>
              </a:rPr>
              <a:t>ALUMNO</a:t>
            </a:r>
            <a:r>
              <a:rPr kumimoji="0" lang="es-MX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</a:t>
            </a:r>
            <a:endParaRPr kumimoji="0" lang="es-E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507978" y="3241782"/>
            <a:ext cx="9144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MATRICULA:</a:t>
            </a:r>
            <a:endParaRPr kumimoji="0" lang="es-E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Text Box 21"/>
          <p:cNvSpPr txBox="1">
            <a:spLocks noChangeArrowheads="1"/>
          </p:cNvSpPr>
          <p:nvPr/>
        </p:nvSpPr>
        <p:spPr bwMode="auto">
          <a:xfrm>
            <a:off x="507495" y="3562448"/>
            <a:ext cx="1845171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kern="0" dirty="0" smtClean="0">
                <a:solidFill>
                  <a:sysClr val="windowText" lastClr="000000"/>
                </a:solidFill>
              </a:rPr>
              <a:t>CARRERA:</a:t>
            </a:r>
            <a:endParaRPr lang="es-ES" sz="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692696" y="3676757"/>
            <a:ext cx="157480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800" b="1" kern="0" noProof="0" dirty="0" smtClean="0">
                <a:solidFill>
                  <a:sysClr val="windowText" lastClr="000000"/>
                </a:solidFill>
              </a:rPr>
              <a:t>P.T.B OPTOMETRÍA</a:t>
            </a:r>
            <a:endParaRPr kumimoji="0" lang="es-E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3486128" y="2697260"/>
            <a:ext cx="2740025" cy="644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Formar Profesionales Técnicos a través de un Modelo Académico para la Calidad y  Competitividad en un sistema de formación que proporciona a sus egresados la capacidad de trabajar en el sector productivo nacional o internacional, mediante la comprobación de sus competencias, contribuyendo al desarrollo humano sustentable y al fortalecimiento de la sociedad del conocimiento.</a:t>
            </a:r>
            <a:endParaRPr kumimoji="0" lang="es-E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Text Box 36"/>
          <p:cNvSpPr txBox="1">
            <a:spLocks noChangeArrowheads="1"/>
          </p:cNvSpPr>
          <p:nvPr/>
        </p:nvSpPr>
        <p:spPr bwMode="auto">
          <a:xfrm>
            <a:off x="5281590" y="3591020"/>
            <a:ext cx="1228772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500" b="1" kern="0" noProof="0" dirty="0" smtClean="0">
                <a:solidFill>
                  <a:sysClr val="windowText" lastClr="000000"/>
                </a:solidFill>
              </a:rPr>
              <a:t>DRA. MA. DOLORES RIVERA TEJEDA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00" b="1" i="0" u="none" strike="noStrike" kern="0" cap="none" spc="0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DIRECTORA</a:t>
            </a:r>
            <a:r>
              <a:rPr kumimoji="0" lang="es-MX" sz="500" b="1" i="0" u="none" strike="noStrike" kern="0" cap="none" spc="0" normalizeH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 DEL PLANTEL</a:t>
            </a:r>
            <a:endParaRPr kumimoji="0" lang="es-ES" sz="500" b="1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84" name="Rectangle 9"/>
          <p:cNvSpPr>
            <a:spLocks noChangeArrowheads="1"/>
          </p:cNvSpPr>
          <p:nvPr/>
        </p:nvSpPr>
        <p:spPr bwMode="auto">
          <a:xfrm>
            <a:off x="1901804" y="2690910"/>
            <a:ext cx="1511300" cy="1905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800" kern="0" noProof="0" dirty="0" smtClean="0">
                <a:solidFill>
                  <a:srgbClr val="FFFFFF"/>
                </a:solidFill>
                <a:latin typeface="Arial Black" pitchFamily="34" charset="0"/>
              </a:rPr>
              <a:t>PLANTEL COYOACÁN</a:t>
            </a: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196" name="Text Box 36"/>
          <p:cNvSpPr txBox="1">
            <a:spLocks noChangeArrowheads="1"/>
          </p:cNvSpPr>
          <p:nvPr/>
        </p:nvSpPr>
        <p:spPr bwMode="auto">
          <a:xfrm>
            <a:off x="5753077" y="3945922"/>
            <a:ext cx="723900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VIGENCIA</a:t>
            </a:r>
            <a:endParaRPr kumimoji="0" lang="es-E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5863195" y="4030059"/>
            <a:ext cx="50366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500" dirty="0" smtClean="0"/>
              <a:t> 2012 - 2015</a:t>
            </a:r>
            <a:endParaRPr lang="es-MX" sz="5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7461" y="3855191"/>
            <a:ext cx="365000" cy="223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96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de Office</vt:lpstr>
      <vt:lpstr>Presentación de PowerPoint</vt:lpstr>
    </vt:vector>
  </TitlesOfParts>
  <Company>conalep coyoacan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 info 2</dc:creator>
  <cp:lastModifiedBy>AMERICA BLAS</cp:lastModifiedBy>
  <cp:revision>27</cp:revision>
  <cp:lastPrinted>2011-06-30T19:47:58Z</cp:lastPrinted>
  <dcterms:created xsi:type="dcterms:W3CDTF">2011-02-11T18:09:51Z</dcterms:created>
  <dcterms:modified xsi:type="dcterms:W3CDTF">2014-06-24T16:11:19Z</dcterms:modified>
</cp:coreProperties>
</file>