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72359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427113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9184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2730569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7222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3320762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831305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56894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215901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523F862-D496-4EB6-9D86-DF431FFC1046}" type="datetimeFigureOut">
              <a:rPr lang="es-MX" smtClean="0"/>
              <a:t>20/02/2015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277309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523F862-D496-4EB6-9D86-DF431FFC1046}" type="datetimeFigureOut">
              <a:rPr lang="es-MX" smtClean="0"/>
              <a:t>20/02/2015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294989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523F862-D496-4EB6-9D86-DF431FFC1046}" type="datetimeFigureOut">
              <a:rPr lang="es-MX" smtClean="0"/>
              <a:t>20/02/2015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350943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523F862-D496-4EB6-9D86-DF431FFC1046}" type="datetimeFigureOut">
              <a:rPr lang="es-MX" smtClean="0"/>
              <a:t>20/02/2015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97108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3F862-D496-4EB6-9D86-DF431FFC1046}" type="datetimeFigureOut">
              <a:rPr lang="es-MX" smtClean="0"/>
              <a:t>20/02/2015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222406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523F862-D496-4EB6-9D86-DF431FFC1046}" type="datetimeFigureOut">
              <a:rPr lang="es-MX" smtClean="0"/>
              <a:t>20/02/2015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269106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523F862-D496-4EB6-9D86-DF431FFC1046}" type="datetimeFigureOut">
              <a:rPr lang="es-MX" smtClean="0"/>
              <a:t>20/02/2015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93FDBBE-C010-44AC-9C5C-442824E7EE3F}" type="slidenum">
              <a:rPr lang="es-MX" smtClean="0"/>
              <a:t>‹Nº›</a:t>
            </a:fld>
            <a:endParaRPr lang="es-MX"/>
          </a:p>
        </p:txBody>
      </p:sp>
    </p:spTree>
    <p:extLst>
      <p:ext uri="{BB962C8B-B14F-4D97-AF65-F5344CB8AC3E}">
        <p14:creationId xmlns:p14="http://schemas.microsoft.com/office/powerpoint/2010/main" val="160764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23F862-D496-4EB6-9D86-DF431FFC1046}" type="datetimeFigureOut">
              <a:rPr lang="es-MX" smtClean="0"/>
              <a:t>20/02/2015</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3FDBBE-C010-44AC-9C5C-442824E7EE3F}" type="slidenum">
              <a:rPr lang="es-MX" smtClean="0"/>
              <a:t>‹Nº›</a:t>
            </a:fld>
            <a:endParaRPr lang="es-MX"/>
          </a:p>
        </p:txBody>
      </p:sp>
    </p:spTree>
    <p:extLst>
      <p:ext uri="{BB962C8B-B14F-4D97-AF65-F5344CB8AC3E}">
        <p14:creationId xmlns:p14="http://schemas.microsoft.com/office/powerpoint/2010/main" val="3290576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475" y="-370725"/>
            <a:ext cx="9144000" cy="2387600"/>
          </a:xfrm>
        </p:spPr>
        <p:txBody>
          <a:bodyPr/>
          <a:lstStyle/>
          <a:p>
            <a:r>
              <a:rPr lang="es-ES" dirty="0" smtClean="0"/>
              <a:t>VISION EMPRESARIAL</a:t>
            </a:r>
            <a:endParaRPr lang="es-MX" dirty="0"/>
          </a:p>
        </p:txBody>
      </p:sp>
      <p:sp>
        <p:nvSpPr>
          <p:cNvPr id="3" name="Subtítulo 2"/>
          <p:cNvSpPr>
            <a:spLocks noGrp="1"/>
          </p:cNvSpPr>
          <p:nvPr>
            <p:ph type="subTitle" idx="1"/>
          </p:nvPr>
        </p:nvSpPr>
        <p:spPr>
          <a:xfrm>
            <a:off x="452436" y="4874050"/>
            <a:ext cx="9144000" cy="1655762"/>
          </a:xfrm>
        </p:spPr>
        <p:txBody>
          <a:bodyPr/>
          <a:lstStyle/>
          <a:p>
            <a:r>
              <a:rPr lang="es-ES" dirty="0"/>
              <a:t>Se refiere a lo que la empresa quiere crear, la </a:t>
            </a:r>
            <a:r>
              <a:rPr lang="es-ES" dirty="0" smtClean="0"/>
              <a:t>imagen </a:t>
            </a:r>
            <a:r>
              <a:rPr lang="es-ES" dirty="0"/>
              <a:t>futura de la organización</a:t>
            </a:r>
            <a:endParaRPr lang="es-MX" dirty="0"/>
          </a:p>
        </p:txBody>
      </p:sp>
      <p:pic>
        <p:nvPicPr>
          <p:cNvPr id="4" name="Imagen 3"/>
          <p:cNvPicPr>
            <a:picLocks noChangeAspect="1"/>
          </p:cNvPicPr>
          <p:nvPr/>
        </p:nvPicPr>
        <p:blipFill>
          <a:blip r:embed="rId2"/>
          <a:stretch>
            <a:fillRect/>
          </a:stretch>
        </p:blipFill>
        <p:spPr>
          <a:xfrm>
            <a:off x="4354735" y="2373900"/>
            <a:ext cx="2143125" cy="2143125"/>
          </a:xfrm>
          <a:prstGeom prst="rect">
            <a:avLst/>
          </a:prstGeom>
        </p:spPr>
      </p:pic>
      <p:sp>
        <p:nvSpPr>
          <p:cNvPr id="5" name="CuadroTexto 4"/>
          <p:cNvSpPr txBox="1"/>
          <p:nvPr/>
        </p:nvSpPr>
        <p:spPr>
          <a:xfrm>
            <a:off x="3889419" y="5517265"/>
            <a:ext cx="3651629" cy="369332"/>
          </a:xfrm>
          <a:prstGeom prst="rect">
            <a:avLst/>
          </a:prstGeom>
          <a:noFill/>
        </p:spPr>
        <p:txBody>
          <a:bodyPr wrap="square" rtlCol="0">
            <a:spAutoFit/>
          </a:bodyPr>
          <a:lstStyle/>
          <a:p>
            <a:r>
              <a:rPr lang="es-ES" dirty="0" smtClean="0"/>
              <a:t>LUIS ALFONSO RIVERA VACA</a:t>
            </a:r>
            <a:endParaRPr lang="es-MX" dirty="0"/>
          </a:p>
        </p:txBody>
      </p:sp>
    </p:spTree>
    <p:extLst>
      <p:ext uri="{BB962C8B-B14F-4D97-AF65-F5344CB8AC3E}">
        <p14:creationId xmlns:p14="http://schemas.microsoft.com/office/powerpoint/2010/main" val="232560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2545" y="1383742"/>
            <a:ext cx="4317641" cy="2501678"/>
          </a:xfrm>
        </p:spPr>
        <p:txBody>
          <a:bodyPr>
            <a:normAutofit/>
          </a:bodyPr>
          <a:lstStyle/>
          <a:p>
            <a:r>
              <a:rPr lang="es-ES" dirty="0" smtClean="0"/>
              <a:t>La visión es creada por la persona encargada de dirigir la empresa, y quien tiene que valorar e incluir en su análisis muchas de las aspiraciones de los agentes que componen la organización, tanto internos como externos.</a:t>
            </a:r>
            <a:endParaRPr lang="es-MX" dirty="0"/>
          </a:p>
        </p:txBody>
      </p:sp>
      <p:pic>
        <p:nvPicPr>
          <p:cNvPr id="4" name="Imagen 3"/>
          <p:cNvPicPr>
            <a:picLocks noChangeAspect="1"/>
          </p:cNvPicPr>
          <p:nvPr/>
        </p:nvPicPr>
        <p:blipFill>
          <a:blip r:embed="rId2"/>
          <a:stretch>
            <a:fillRect/>
          </a:stretch>
        </p:blipFill>
        <p:spPr>
          <a:xfrm>
            <a:off x="6540992" y="1383742"/>
            <a:ext cx="3878016" cy="3878016"/>
          </a:xfrm>
          <a:prstGeom prst="rect">
            <a:avLst/>
          </a:prstGeom>
        </p:spPr>
      </p:pic>
    </p:spTree>
    <p:extLst>
      <p:ext uri="{BB962C8B-B14F-4D97-AF65-F5344CB8AC3E}">
        <p14:creationId xmlns:p14="http://schemas.microsoft.com/office/powerpoint/2010/main" val="297133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3334" y="283335"/>
            <a:ext cx="5944673" cy="3897402"/>
          </a:xfrm>
        </p:spPr>
        <p:txBody>
          <a:bodyPr>
            <a:normAutofit/>
          </a:bodyPr>
          <a:lstStyle/>
          <a:p>
            <a:r>
              <a:rPr lang="es-ES" dirty="0" smtClean="0"/>
              <a:t>La visión se realiza formulando una imagen ideal del proyecto y poniéndola por escrito, a fin de crear el sueño (compartido por todos los que tomen parte en la iniciativa) de lo que debe ser en el futuro la empresa.</a:t>
            </a:r>
          </a:p>
          <a:p>
            <a:endParaRPr lang="es-ES" dirty="0" smtClean="0"/>
          </a:p>
          <a:p>
            <a:r>
              <a:rPr lang="es-ES" dirty="0" smtClean="0"/>
              <a:t>Una vez que se tiene definida la visión de la empresa, todas las acciones se fijan en este punto y las decisiones y dudas se aclaran con mayor facilidad. Todo miembro que conozca bien la visión de la empresa, puede tomar decisiones acorde con ésta.</a:t>
            </a:r>
            <a:endParaRPr lang="es-MX" dirty="0"/>
          </a:p>
        </p:txBody>
      </p:sp>
      <p:pic>
        <p:nvPicPr>
          <p:cNvPr id="4" name="Imagen 3"/>
          <p:cNvPicPr>
            <a:picLocks noChangeAspect="1"/>
          </p:cNvPicPr>
          <p:nvPr/>
        </p:nvPicPr>
        <p:blipFill>
          <a:blip r:embed="rId2"/>
          <a:stretch>
            <a:fillRect/>
          </a:stretch>
        </p:blipFill>
        <p:spPr>
          <a:xfrm>
            <a:off x="7186870" y="2232036"/>
            <a:ext cx="4564393" cy="2794716"/>
          </a:xfrm>
          <a:prstGeom prst="rect">
            <a:avLst/>
          </a:prstGeom>
        </p:spPr>
      </p:pic>
    </p:spTree>
    <p:extLst>
      <p:ext uri="{BB962C8B-B14F-4D97-AF65-F5344CB8AC3E}">
        <p14:creationId xmlns:p14="http://schemas.microsoft.com/office/powerpoint/2010/main" val="132689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IMPORTANCIA</a:t>
            </a:r>
            <a:endParaRPr lang="es-MX" dirty="0"/>
          </a:p>
        </p:txBody>
      </p:sp>
      <p:sp>
        <p:nvSpPr>
          <p:cNvPr id="3" name="Marcador de contenido 2"/>
          <p:cNvSpPr>
            <a:spLocks noGrp="1"/>
          </p:cNvSpPr>
          <p:nvPr>
            <p:ph idx="1"/>
          </p:nvPr>
        </p:nvSpPr>
        <p:spPr>
          <a:xfrm>
            <a:off x="838200" y="1825625"/>
            <a:ext cx="4570927" cy="4351338"/>
          </a:xfrm>
        </p:spPr>
        <p:txBody>
          <a:bodyPr/>
          <a:lstStyle/>
          <a:p>
            <a:r>
              <a:rPr lang="es-ES" dirty="0" smtClean="0"/>
              <a:t>La importancia de la visión radica en que es una fuente de inspiración para el negocio, representa la esencia que guía la iniciativa, de él se extraen fuerzas en los momentos difíciles y ayuda a trabajar por un motivo y en la misma dirección a todos los que se comprometen en el negocio.</a:t>
            </a:r>
            <a:endParaRPr lang="es-MX" dirty="0"/>
          </a:p>
        </p:txBody>
      </p:sp>
      <p:pic>
        <p:nvPicPr>
          <p:cNvPr id="4" name="Imagen 3"/>
          <p:cNvPicPr>
            <a:picLocks noChangeAspect="1"/>
          </p:cNvPicPr>
          <p:nvPr/>
        </p:nvPicPr>
        <p:blipFill>
          <a:blip r:embed="rId2"/>
          <a:stretch>
            <a:fillRect/>
          </a:stretch>
        </p:blipFill>
        <p:spPr>
          <a:xfrm>
            <a:off x="6503831" y="1420595"/>
            <a:ext cx="4273545" cy="3205159"/>
          </a:xfrm>
          <a:prstGeom prst="rect">
            <a:avLst/>
          </a:prstGeom>
        </p:spPr>
      </p:pic>
    </p:spTree>
    <p:extLst>
      <p:ext uri="{BB962C8B-B14F-4D97-AF65-F5344CB8AC3E}">
        <p14:creationId xmlns:p14="http://schemas.microsoft.com/office/powerpoint/2010/main" val="33417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VENTAJAS</a:t>
            </a:r>
            <a:endParaRPr lang="es-MX" dirty="0"/>
          </a:p>
        </p:txBody>
      </p:sp>
      <p:sp>
        <p:nvSpPr>
          <p:cNvPr id="3" name="Marcador de contenido 2"/>
          <p:cNvSpPr>
            <a:spLocks noGrp="1"/>
          </p:cNvSpPr>
          <p:nvPr>
            <p:ph idx="1"/>
          </p:nvPr>
        </p:nvSpPr>
        <p:spPr>
          <a:xfrm>
            <a:off x="297288" y="1690688"/>
            <a:ext cx="4635321" cy="4662152"/>
          </a:xfrm>
        </p:spPr>
        <p:txBody>
          <a:bodyPr>
            <a:normAutofit fontScale="92500" lnSpcReduction="20000"/>
          </a:bodyPr>
          <a:lstStyle/>
          <a:p>
            <a:r>
              <a:rPr lang="es-ES" dirty="0" smtClean="0"/>
              <a:t>Fomenta el entusiasmo y el compromiso de todas las partes que integran la organización.</a:t>
            </a:r>
          </a:p>
          <a:p>
            <a:endParaRPr lang="es-ES" dirty="0" smtClean="0"/>
          </a:p>
          <a:p>
            <a:r>
              <a:rPr lang="es-ES" dirty="0" smtClean="0"/>
              <a:t>Incentiva a que desde el director general hasta el último trabajador que se ha incorporado a la empresa, realicen acciones conforme a lo que indica la visión. Recordando que los mandos superiores tienen que predicar con el ejemplo.</a:t>
            </a:r>
          </a:p>
          <a:p>
            <a:endParaRPr lang="es-ES" dirty="0" smtClean="0"/>
          </a:p>
          <a:p>
            <a:r>
              <a:rPr lang="es-ES" dirty="0" smtClean="0"/>
              <a:t>Una adecuada visión, evita que se le hagan modificaciones, de lo contrario cualquier cambio esencial dejaría a los componentes de la empresa sin una guía fiable, fomentando la inseguridad general.</a:t>
            </a:r>
            <a:endParaRPr lang="es-MX" dirty="0"/>
          </a:p>
        </p:txBody>
      </p:sp>
      <p:pic>
        <p:nvPicPr>
          <p:cNvPr id="4" name="Imagen 3"/>
          <p:cNvPicPr>
            <a:picLocks noChangeAspect="1"/>
          </p:cNvPicPr>
          <p:nvPr/>
        </p:nvPicPr>
        <p:blipFill>
          <a:blip r:embed="rId2"/>
          <a:stretch>
            <a:fillRect/>
          </a:stretch>
        </p:blipFill>
        <p:spPr>
          <a:xfrm>
            <a:off x="6096000" y="1192369"/>
            <a:ext cx="3926380" cy="3926380"/>
          </a:xfrm>
          <a:prstGeom prst="rect">
            <a:avLst/>
          </a:prstGeom>
        </p:spPr>
      </p:pic>
    </p:spTree>
    <p:extLst>
      <p:ext uri="{BB962C8B-B14F-4D97-AF65-F5344CB8AC3E}">
        <p14:creationId xmlns:p14="http://schemas.microsoft.com/office/powerpoint/2010/main" val="238973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PROPOSITO ESTRATEGICO</a:t>
            </a:r>
            <a:endParaRPr lang="es-MX" dirty="0"/>
          </a:p>
        </p:txBody>
      </p:sp>
      <p:sp>
        <p:nvSpPr>
          <p:cNvPr id="3" name="Marcador de contenido 2"/>
          <p:cNvSpPr>
            <a:spLocks noGrp="1"/>
          </p:cNvSpPr>
          <p:nvPr>
            <p:ph idx="1"/>
          </p:nvPr>
        </p:nvSpPr>
        <p:spPr>
          <a:xfrm>
            <a:off x="129861" y="1690688"/>
            <a:ext cx="5717147" cy="4710112"/>
          </a:xfrm>
        </p:spPr>
        <p:txBody>
          <a:bodyPr>
            <a:normAutofit/>
          </a:bodyPr>
          <a:lstStyle/>
          <a:p>
            <a:r>
              <a:rPr lang="es-ES" dirty="0" smtClean="0"/>
              <a:t>Las características esenciales del propósito estratégico son : </a:t>
            </a:r>
          </a:p>
          <a:p>
            <a:r>
              <a:rPr lang="es-ES" dirty="0" smtClean="0"/>
              <a:t>Plantear metas muy ambiciosas que llevarán a la compañía a un éxito total. </a:t>
            </a:r>
          </a:p>
          <a:p>
            <a:r>
              <a:rPr lang="es-ES" dirty="0" smtClean="0"/>
              <a:t>Tener una visión estable, si modificaciones.</a:t>
            </a:r>
          </a:p>
          <a:p>
            <a:r>
              <a:rPr lang="es-ES" dirty="0" smtClean="0"/>
              <a:t>Todos hacia una misma visión: cada uno de los recursos que componen la organización tiene que involucrarse totalmente en la búsqueda de la visión. Para ello desarrollarán todos los esfuerzos que estén a su alcance, compartiendo momentos de euforia y de crisis.</a:t>
            </a:r>
            <a:endParaRPr lang="es-MX" dirty="0"/>
          </a:p>
        </p:txBody>
      </p:sp>
      <p:pic>
        <p:nvPicPr>
          <p:cNvPr id="1026" name="Picture 2" descr="https://encrypted-tbn0.gstatic.com/images?q=tbn:ANd9GcQQRHQQz6Zj5cz2SMloysVJP8zRCwbuT4yB4aAC2tZDZnr-Kr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913" y="2218721"/>
            <a:ext cx="4310935" cy="322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2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SUGERENCIAS</a:t>
            </a:r>
            <a:endParaRPr lang="es-MX" dirty="0"/>
          </a:p>
        </p:txBody>
      </p:sp>
      <p:sp>
        <p:nvSpPr>
          <p:cNvPr id="3" name="Marcador de contenido 2"/>
          <p:cNvSpPr>
            <a:spLocks noGrp="1"/>
          </p:cNvSpPr>
          <p:nvPr>
            <p:ph idx="1"/>
          </p:nvPr>
        </p:nvSpPr>
        <p:spPr>
          <a:xfrm>
            <a:off x="270456" y="1799867"/>
            <a:ext cx="5048518" cy="3982747"/>
          </a:xfrm>
        </p:spPr>
        <p:txBody>
          <a:bodyPr>
            <a:normAutofit/>
          </a:bodyPr>
          <a:lstStyle/>
          <a:p>
            <a:r>
              <a:rPr lang="es-ES" dirty="0" smtClean="0"/>
              <a:t>En un párrafo defina la visión de la empresa y dele coherencia.</a:t>
            </a:r>
          </a:p>
          <a:p>
            <a:r>
              <a:rPr lang="es-ES" dirty="0" smtClean="0"/>
              <a:t>La visión debe ser concreta y acertada.</a:t>
            </a:r>
          </a:p>
          <a:p>
            <a:r>
              <a:rPr lang="es-ES" dirty="0" smtClean="0"/>
              <a:t>En estos tiempos de continuo cambio, la visión empresarial ya no solo debe estar sustentada en la economía, producción y administración. Debe incluírsele además la cultura y la identidad como nuevos ejes de la acción empresarial.</a:t>
            </a:r>
          </a:p>
        </p:txBody>
      </p:sp>
      <p:pic>
        <p:nvPicPr>
          <p:cNvPr id="4" name="Imagen 3"/>
          <p:cNvPicPr>
            <a:picLocks noChangeAspect="1"/>
          </p:cNvPicPr>
          <p:nvPr/>
        </p:nvPicPr>
        <p:blipFill>
          <a:blip r:embed="rId2"/>
          <a:stretch>
            <a:fillRect/>
          </a:stretch>
        </p:blipFill>
        <p:spPr>
          <a:xfrm>
            <a:off x="6666025" y="1227681"/>
            <a:ext cx="3289344" cy="4391444"/>
          </a:xfrm>
          <a:prstGeom prst="rect">
            <a:avLst/>
          </a:prstGeom>
        </p:spPr>
      </p:pic>
    </p:spTree>
    <p:extLst>
      <p:ext uri="{BB962C8B-B14F-4D97-AF65-F5344CB8AC3E}">
        <p14:creationId xmlns:p14="http://schemas.microsoft.com/office/powerpoint/2010/main" val="39336972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TotalTime>
  <Words>443</Words>
  <Application>Microsoft Office PowerPoint</Application>
  <PresentationFormat>Panorámica</PresentationFormat>
  <Paragraphs>24</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Trebuchet MS</vt:lpstr>
      <vt:lpstr>Wingdings 3</vt:lpstr>
      <vt:lpstr>Faceta</vt:lpstr>
      <vt:lpstr>VISION EMPRESARIAL</vt:lpstr>
      <vt:lpstr>Presentación de PowerPoint</vt:lpstr>
      <vt:lpstr>Presentación de PowerPoint</vt:lpstr>
      <vt:lpstr>IMPORTANCIA</vt:lpstr>
      <vt:lpstr>VENTAJAS</vt:lpstr>
      <vt:lpstr>PROPOSITO ESTRATEGICO</vt:lpstr>
      <vt:lpstr>SUGERENCIAS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EMPRESARIAL</dc:title>
  <dc:creator>Luis Alfonso</dc:creator>
  <cp:lastModifiedBy>Luis Alfonso</cp:lastModifiedBy>
  <cp:revision>4</cp:revision>
  <dcterms:created xsi:type="dcterms:W3CDTF">2015-02-20T17:14:46Z</dcterms:created>
  <dcterms:modified xsi:type="dcterms:W3CDTF">2015-02-20T18:27:39Z</dcterms:modified>
</cp:coreProperties>
</file>