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074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042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6964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8114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7563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394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8754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741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017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287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8852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244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206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174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547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54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EC404-E406-47A8-9CCC-86B154BEDC26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334F22E-07D6-4A58-8D56-FF77B1E43D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423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49132" y="426904"/>
            <a:ext cx="7293735" cy="1221592"/>
          </a:xfrm>
        </p:spPr>
        <p:txBody>
          <a:bodyPr/>
          <a:lstStyle/>
          <a:p>
            <a:r>
              <a:rPr lang="es-ES" dirty="0" smtClean="0"/>
              <a:t>MISION EMPRESARIAL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932" y="4426286"/>
            <a:ext cx="9144000" cy="1655762"/>
          </a:xfrm>
        </p:spPr>
        <p:txBody>
          <a:bodyPr>
            <a:normAutofit/>
          </a:bodyPr>
          <a:lstStyle/>
          <a:p>
            <a:r>
              <a:rPr lang="es-ES" dirty="0"/>
              <a:t>Es la razón de ser de la empresa, el motivo por el cual </a:t>
            </a:r>
            <a:r>
              <a:rPr lang="es-ES" dirty="0" smtClean="0"/>
              <a:t>existe. Así </a:t>
            </a:r>
            <a:r>
              <a:rPr lang="es-ES" dirty="0"/>
              <a:t>mismo es la determinación de la/las funciones básicas que la empresa va a desempeñar en un entorno determinado para conseguir tal misión.</a:t>
            </a:r>
          </a:p>
          <a:p>
            <a:r>
              <a:rPr lang="es-ES" dirty="0"/>
              <a:t>En la misión se define: la necesidad a </a:t>
            </a:r>
            <a:r>
              <a:rPr lang="es-ES" dirty="0" smtClean="0"/>
              <a:t>satisfacer, </a:t>
            </a:r>
            <a:r>
              <a:rPr lang="es-ES" dirty="0"/>
              <a:t>los clientes a alcanzar, productos y servicios a ofertar.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970" y="1854954"/>
            <a:ext cx="2763524" cy="236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790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CARACTERISTICAS: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6592910" cy="969090"/>
          </a:xfrm>
        </p:spPr>
        <p:txBody>
          <a:bodyPr>
            <a:normAutofit/>
          </a:bodyPr>
          <a:lstStyle/>
          <a:p>
            <a:r>
              <a:rPr lang="es-ES" dirty="0"/>
              <a:t>Las características que </a:t>
            </a:r>
            <a:r>
              <a:rPr lang="es-ES" dirty="0" smtClean="0"/>
              <a:t>desde </a:t>
            </a:r>
            <a:r>
              <a:rPr lang="es-ES" dirty="0"/>
              <a:t>tener una misión son: amplia, concreta, motivadora y posible.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3992" y="2960174"/>
            <a:ext cx="5029101" cy="309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573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ELEMENTOS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6"/>
            <a:ext cx="4248955" cy="5032374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Con la misión conoceremos el negocio al que se dedica la empresa en la actualidad, y hacia qué negocios o actividades puede encaminar su futuro, por lo tanto también debe ir de la mano con la visión y los valores.</a:t>
            </a:r>
          </a:p>
          <a:p>
            <a:endParaRPr lang="es-ES" dirty="0" smtClean="0"/>
          </a:p>
          <a:p>
            <a:r>
              <a:rPr lang="es-ES" dirty="0" smtClean="0"/>
              <a:t>Visión: les un elemento complementario de la misión que impulsa y dinamiza las acciones que se lleven a cabo en la empresa. Ayudando a que el propósito estratégico se cumpla.</a:t>
            </a:r>
          </a:p>
          <a:p>
            <a:endParaRPr lang="es-ES" dirty="0" smtClean="0"/>
          </a:p>
          <a:p>
            <a:r>
              <a:rPr lang="es-ES" dirty="0" smtClean="0"/>
              <a:t>Valores :en la misión también deben estar involucrados los valores y principios que tienen las empresas, para que todo aquel que tenga algo que ver con la organización(trabajadores, competidores, clientes, </a:t>
            </a:r>
            <a:r>
              <a:rPr lang="es-ES" dirty="0" err="1" smtClean="0"/>
              <a:t>etc</a:t>
            </a:r>
            <a:r>
              <a:rPr lang="es-ES" dirty="0" smtClean="0"/>
              <a:t>) sepa las características de la misma.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4235" y="1825626"/>
            <a:ext cx="3633855" cy="253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932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3592132" cy="4446386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Misiones muy amplias: este tipo permite dejar unos márgenes de actuación muy flexibles a la empresa, lo que puede ocasionar confusión, porque los miembros de la empresa no tiene muy claro la visión de la organización.</a:t>
            </a:r>
          </a:p>
          <a:p>
            <a:endParaRPr lang="es-ES" dirty="0" smtClean="0"/>
          </a:p>
          <a:p>
            <a:r>
              <a:rPr lang="es-ES" dirty="0" smtClean="0"/>
              <a:t>Misiones muy estrechas: el limitar la capacidad de desarrollo a futuro de la organización, permite que ésta se centre en una sola dirección, evitando confusiones.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1701" y="1825625"/>
            <a:ext cx="3048000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70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SUGERENCIAS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3244403" cy="4819874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 Cuando elabore su misión, trate de hacerla planificada, sólida y completa.</a:t>
            </a:r>
          </a:p>
          <a:p>
            <a:endParaRPr lang="es-ES" dirty="0" smtClean="0"/>
          </a:p>
          <a:p>
            <a:r>
              <a:rPr lang="es-ES" dirty="0" smtClean="0"/>
              <a:t>Asegúrese de que la misión sea comunicada a toda la organización(clientes de la empresa, a los trabajadores, proveedores, administraciones públicas y a todos los campos en los que la organización tenga algo que ver) de manera motivante y entusiasta, utilizando una comunicación simple, concisa y fácilmente comprensible.</a:t>
            </a:r>
          </a:p>
          <a:p>
            <a:endParaRPr lang="es-ES" dirty="0" smtClean="0"/>
          </a:p>
          <a:p>
            <a:r>
              <a:rPr lang="es-ES" dirty="0" smtClean="0"/>
              <a:t>Recuerde que al elaborar su misión, la imagen de credibilidad ha de estar presente en todo momento.</a:t>
            </a:r>
          </a:p>
          <a:p>
            <a:endParaRPr lang="es-ES" dirty="0" smtClean="0"/>
          </a:p>
          <a:p>
            <a:r>
              <a:rPr lang="es-ES" dirty="0" smtClean="0"/>
              <a:t>De vez en cuando es conveniente repetir la declaración de la misión, para recordar a los integrantes de la organización, que el futuro deseado es posible.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4535" y="2083203"/>
            <a:ext cx="4372326" cy="283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7018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392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MISION EMPRESARIAL</vt:lpstr>
      <vt:lpstr>CARACTERISTICAS:</vt:lpstr>
      <vt:lpstr>ELEMENTOS</vt:lpstr>
      <vt:lpstr>TIPOS</vt:lpstr>
      <vt:lpstr>SUGERENCIAS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MISION EMPRESARIAL</dc:title>
  <dc:creator>Luis Alfonso</dc:creator>
  <cp:lastModifiedBy>Luis Alfonso</cp:lastModifiedBy>
  <cp:revision>2</cp:revision>
  <dcterms:created xsi:type="dcterms:W3CDTF">2015-02-21T20:30:31Z</dcterms:created>
  <dcterms:modified xsi:type="dcterms:W3CDTF">2015-02-21T20:32:52Z</dcterms:modified>
</cp:coreProperties>
</file>