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D987-A6CC-4F94-9E76-1E4D06EAA115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E9BD-9498-4554-81E4-32CDE015E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432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D987-A6CC-4F94-9E76-1E4D06EAA115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E9BD-9498-4554-81E4-32CDE015E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5923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D987-A6CC-4F94-9E76-1E4D06EAA115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E9BD-9498-4554-81E4-32CDE015E162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9615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D987-A6CC-4F94-9E76-1E4D06EAA115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E9BD-9498-4554-81E4-32CDE015E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9625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D987-A6CC-4F94-9E76-1E4D06EAA115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E9BD-9498-4554-81E4-32CDE015E162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1687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D987-A6CC-4F94-9E76-1E4D06EAA115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E9BD-9498-4554-81E4-32CDE015E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96958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D987-A6CC-4F94-9E76-1E4D06EAA115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E9BD-9498-4554-81E4-32CDE015E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7791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D987-A6CC-4F94-9E76-1E4D06EAA115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E9BD-9498-4554-81E4-32CDE015E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6494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D987-A6CC-4F94-9E76-1E4D06EAA115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E9BD-9498-4554-81E4-32CDE015E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688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D987-A6CC-4F94-9E76-1E4D06EAA115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E9BD-9498-4554-81E4-32CDE015E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5847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D987-A6CC-4F94-9E76-1E4D06EAA115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E9BD-9498-4554-81E4-32CDE015E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787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D987-A6CC-4F94-9E76-1E4D06EAA115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E9BD-9498-4554-81E4-32CDE015E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850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D987-A6CC-4F94-9E76-1E4D06EAA115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E9BD-9498-4554-81E4-32CDE015E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7928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D987-A6CC-4F94-9E76-1E4D06EAA115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E9BD-9498-4554-81E4-32CDE015E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9614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D987-A6CC-4F94-9E76-1E4D06EAA115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E9BD-9498-4554-81E4-32CDE015E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4300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D987-A6CC-4F94-9E76-1E4D06EAA115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E9BD-9498-4554-81E4-32CDE015E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4472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CD987-A6CC-4F94-9E76-1E4D06EAA115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C22E9BD-9498-4554-81E4-32CDE015E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190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7067" y="1245435"/>
            <a:ext cx="7766936" cy="1646302"/>
          </a:xfrm>
        </p:spPr>
        <p:txBody>
          <a:bodyPr/>
          <a:lstStyle/>
          <a:p>
            <a:r>
              <a:rPr lang="es-ES" dirty="0" smtClean="0"/>
              <a:t>Análisis Estratégicos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/>
              <a:t>La empresa debe identificar el mercado sobre el que desea competir, y definir una estrategia (hacia donde quiero ir y quiero ser) para estar presente en el ramo de </a:t>
            </a:r>
            <a:r>
              <a:rPr lang="es-ES" dirty="0" smtClean="0"/>
              <a:t>actividad. Cómo </a:t>
            </a:r>
            <a:r>
              <a:rPr lang="es-ES" dirty="0"/>
              <a:t>esta constituido el sector? ¿Como son los clientes y demás actores externos.) Este análisis puede dar lugar a supuestos claves acerca de acontecimientos futuros, así como la consideración de escenarios alternativos.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49498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9103" y="1122541"/>
            <a:ext cx="5715000" cy="463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63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5700" y="1458095"/>
            <a:ext cx="5148598" cy="3611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870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1185" y="679629"/>
            <a:ext cx="6029325" cy="552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890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9440" y="1697194"/>
            <a:ext cx="4829175" cy="325755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936383" y="5653825"/>
            <a:ext cx="4816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Luis Alfonso Rivera Vaca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3183194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</TotalTime>
  <Words>77</Words>
  <Application>Microsoft Office PowerPoint</Application>
  <PresentationFormat>Panorámica</PresentationFormat>
  <Paragraphs>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Análisis Estratégicos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Estratégicos</dc:title>
  <dc:creator>Luis Alfonso</dc:creator>
  <cp:lastModifiedBy>Luis Alfonso</cp:lastModifiedBy>
  <cp:revision>3</cp:revision>
  <dcterms:created xsi:type="dcterms:W3CDTF">2015-02-27T02:23:01Z</dcterms:created>
  <dcterms:modified xsi:type="dcterms:W3CDTF">2015-03-02T05:17:34Z</dcterms:modified>
</cp:coreProperties>
</file>