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32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92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961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625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168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695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791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49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8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84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87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5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79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61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30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47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D987-A6CC-4F94-9E76-1E4D06EAA11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22E9BD-9498-4554-81E4-32CDE015E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190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1245435"/>
            <a:ext cx="7766936" cy="1646302"/>
          </a:xfrm>
        </p:spPr>
        <p:txBody>
          <a:bodyPr/>
          <a:lstStyle/>
          <a:p>
            <a:r>
              <a:rPr lang="es-ES" dirty="0" smtClean="0"/>
              <a:t>Análisis Estratégicos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 empresa debe identificar el mercado sobre el que desea competir, y definir una estrategia (hacia donde quiero ir y quiero ser) para estar presente en el ramo de </a:t>
            </a:r>
            <a:r>
              <a:rPr lang="es-ES" dirty="0" smtClean="0"/>
              <a:t>actividad. Cómo </a:t>
            </a:r>
            <a:r>
              <a:rPr lang="es-ES" dirty="0"/>
              <a:t>esta constituido el sector? ¿Como son los clientes y demás actores externos.) Este análisis puede dar lugar a supuestos claves acerca de acontecimientos futuros, así como la consideración de escenarios alternativos.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949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103" y="1122541"/>
            <a:ext cx="571500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700" y="1458095"/>
            <a:ext cx="5148598" cy="361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7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185" y="679629"/>
            <a:ext cx="6029325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89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440" y="1697194"/>
            <a:ext cx="4829175" cy="32575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36383" y="5653825"/>
            <a:ext cx="4816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Luis Alfonso Rivera Vaca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18319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77</Words>
  <Application>Microsoft Office PowerPoint</Application>
  <PresentationFormat>Panorámica</PresentationFormat>
  <Paragraphs>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Análisis Estratégicos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Estratégicos</dc:title>
  <dc:creator>Luis Alfonso</dc:creator>
  <cp:lastModifiedBy>Luis Alfonso</cp:lastModifiedBy>
  <cp:revision>3</cp:revision>
  <dcterms:created xsi:type="dcterms:W3CDTF">2015-02-27T02:23:01Z</dcterms:created>
  <dcterms:modified xsi:type="dcterms:W3CDTF">2015-03-02T05:17:34Z</dcterms:modified>
</cp:coreProperties>
</file>