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0ABE7C0F-5B6B-4712-81CF-E8FC320E6B64}" type="datetimeFigureOut">
              <a:rPr lang="es-MX" smtClean="0"/>
              <a:t>20/03/2015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702883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ABE7C0F-5B6B-4712-81CF-E8FC320E6B64}" type="datetimeFigureOut">
              <a:rPr lang="es-MX" smtClean="0"/>
              <a:t>20/03/2015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391712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ABE7C0F-5B6B-4712-81CF-E8FC320E6B64}" type="datetimeFigureOut">
              <a:rPr lang="es-MX" smtClean="0"/>
              <a:t>20/03/2015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1061508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ABE7C0F-5B6B-4712-81CF-E8FC320E6B64}" type="datetimeFigureOut">
              <a:rPr lang="es-MX" smtClean="0"/>
              <a:t>20/03/2015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57601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ABE7C0F-5B6B-4712-81CF-E8FC320E6B64}" type="datetimeFigureOut">
              <a:rPr lang="es-MX" smtClean="0"/>
              <a:t>20/03/2015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12908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0ABE7C0F-5B6B-4712-81CF-E8FC320E6B64}" type="datetimeFigureOut">
              <a:rPr lang="es-MX" smtClean="0"/>
              <a:t>20/03/2015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106650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0ABE7C0F-5B6B-4712-81CF-E8FC320E6B64}" type="datetimeFigureOut">
              <a:rPr lang="es-MX" smtClean="0"/>
              <a:t>20/03/2015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343277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0ABE7C0F-5B6B-4712-81CF-E8FC320E6B64}" type="datetimeFigureOut">
              <a:rPr lang="es-MX" smtClean="0"/>
              <a:t>20/03/2015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1407362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BE7C0F-5B6B-4712-81CF-E8FC320E6B64}" type="datetimeFigureOut">
              <a:rPr lang="es-MX" smtClean="0"/>
              <a:t>20/03/2015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2414696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ABE7C0F-5B6B-4712-81CF-E8FC320E6B64}" type="datetimeFigureOut">
              <a:rPr lang="es-MX" smtClean="0"/>
              <a:t>20/03/2015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194026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ABE7C0F-5B6B-4712-81CF-E8FC320E6B64}" type="datetimeFigureOut">
              <a:rPr lang="es-MX" smtClean="0"/>
              <a:t>20/03/2015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48417CB-5087-4A92-AEB5-67608BFD3950}" type="slidenum">
              <a:rPr lang="es-MX" smtClean="0"/>
              <a:t>‹Nº›</a:t>
            </a:fld>
            <a:endParaRPr lang="es-MX"/>
          </a:p>
        </p:txBody>
      </p:sp>
    </p:spTree>
    <p:extLst>
      <p:ext uri="{BB962C8B-B14F-4D97-AF65-F5344CB8AC3E}">
        <p14:creationId xmlns:p14="http://schemas.microsoft.com/office/powerpoint/2010/main" val="1492583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E7C0F-5B6B-4712-81CF-E8FC320E6B64}" type="datetimeFigureOut">
              <a:rPr lang="es-MX" smtClean="0"/>
              <a:t>20/03/2015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417CB-5087-4A92-AEB5-67608BFD3950}" type="slidenum">
              <a:rPr lang="es-MX" smtClean="0"/>
              <a:t>‹Nº›</a:t>
            </a:fld>
            <a:endParaRPr lang="es-MX"/>
          </a:p>
        </p:txBody>
      </p:sp>
    </p:spTree>
    <p:extLst>
      <p:ext uri="{BB962C8B-B14F-4D97-AF65-F5344CB8AC3E}">
        <p14:creationId xmlns:p14="http://schemas.microsoft.com/office/powerpoint/2010/main" val="1778837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87131" y="89615"/>
            <a:ext cx="8980868" cy="1359190"/>
          </a:xfrm>
        </p:spPr>
        <p:txBody>
          <a:bodyPr>
            <a:normAutofit fontScale="90000"/>
          </a:bodyPr>
          <a:lstStyle/>
          <a:p>
            <a:r>
              <a:rPr lang="es-ES" dirty="0" smtClean="0"/>
              <a:t>IMPORTANCIA DEL INTERNET</a:t>
            </a:r>
            <a:endParaRPr lang="es-MX" dirty="0"/>
          </a:p>
        </p:txBody>
      </p:sp>
      <p:sp>
        <p:nvSpPr>
          <p:cNvPr id="3" name="Subtítulo 2"/>
          <p:cNvSpPr>
            <a:spLocks noGrp="1"/>
          </p:cNvSpPr>
          <p:nvPr>
            <p:ph type="subTitle" idx="1"/>
          </p:nvPr>
        </p:nvSpPr>
        <p:spPr>
          <a:xfrm>
            <a:off x="2073498" y="3760631"/>
            <a:ext cx="8594501" cy="1793382"/>
          </a:xfrm>
        </p:spPr>
        <p:txBody>
          <a:bodyPr>
            <a:normAutofit fontScale="92500" lnSpcReduction="20000"/>
          </a:bodyPr>
          <a:lstStyle/>
          <a:p>
            <a:r>
              <a:rPr lang="es-ES" dirty="0" smtClean="0"/>
              <a:t>Hoy en día el internet se ha convertido en una herramienta esencial para la búsqueda de información de cualquier tema, ya que es un medio potencial para publicitar a las empresas; como se sabe en la actualidad existen millones de cibernautas en la red. La mayor parte de las personas, tienen páginas en Internet  donde muestran información sobre su empresa, describiendo sus productos y/o servicios y con ello teniendo una mejor comunicación con sus clientes</a:t>
            </a:r>
            <a:endParaRPr lang="es-MX" dirty="0"/>
          </a:p>
        </p:txBody>
      </p:sp>
      <p:pic>
        <p:nvPicPr>
          <p:cNvPr id="4" name="Imagen 3"/>
          <p:cNvPicPr>
            <a:picLocks noChangeAspect="1"/>
          </p:cNvPicPr>
          <p:nvPr/>
        </p:nvPicPr>
        <p:blipFill>
          <a:blip r:embed="rId2"/>
          <a:stretch>
            <a:fillRect/>
          </a:stretch>
        </p:blipFill>
        <p:spPr>
          <a:xfrm>
            <a:off x="4570997" y="1448805"/>
            <a:ext cx="3213135" cy="2130448"/>
          </a:xfrm>
          <a:prstGeom prst="rect">
            <a:avLst/>
          </a:prstGeom>
        </p:spPr>
      </p:pic>
      <p:sp>
        <p:nvSpPr>
          <p:cNvPr id="5" name="CuadroTexto 4"/>
          <p:cNvSpPr txBox="1"/>
          <p:nvPr/>
        </p:nvSpPr>
        <p:spPr>
          <a:xfrm>
            <a:off x="3979572" y="5847008"/>
            <a:ext cx="4262907" cy="369332"/>
          </a:xfrm>
          <a:prstGeom prst="rect">
            <a:avLst/>
          </a:prstGeom>
          <a:noFill/>
        </p:spPr>
        <p:txBody>
          <a:bodyPr wrap="square" rtlCol="0">
            <a:spAutoFit/>
          </a:bodyPr>
          <a:lstStyle/>
          <a:p>
            <a:r>
              <a:rPr lang="es-ES" dirty="0" smtClean="0"/>
              <a:t>LUIS ALFONSO RIVERA VACA</a:t>
            </a:r>
            <a:endParaRPr lang="es-MX" dirty="0"/>
          </a:p>
        </p:txBody>
      </p:sp>
    </p:spTree>
    <p:extLst>
      <p:ext uri="{BB962C8B-B14F-4D97-AF65-F5344CB8AC3E}">
        <p14:creationId xmlns:p14="http://schemas.microsoft.com/office/powerpoint/2010/main" val="45188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RAZONES PARA UTILIZAR INTERNET EN LA EMPRESA</a:t>
            </a:r>
            <a:endParaRPr lang="es-MX" dirty="0"/>
          </a:p>
        </p:txBody>
      </p:sp>
      <p:sp>
        <p:nvSpPr>
          <p:cNvPr id="3" name="Marcador de contenido 2"/>
          <p:cNvSpPr>
            <a:spLocks noGrp="1"/>
          </p:cNvSpPr>
          <p:nvPr>
            <p:ph idx="1"/>
          </p:nvPr>
        </p:nvSpPr>
        <p:spPr>
          <a:xfrm>
            <a:off x="838200" y="1825625"/>
            <a:ext cx="5523963" cy="4351338"/>
          </a:xfrm>
        </p:spPr>
        <p:txBody>
          <a:bodyPr>
            <a:normAutofit fontScale="92500"/>
          </a:bodyPr>
          <a:lstStyle/>
          <a:p>
            <a:endParaRPr lang="es-ES" dirty="0" smtClean="0"/>
          </a:p>
          <a:p>
            <a:r>
              <a:rPr lang="es-ES" dirty="0" smtClean="0"/>
              <a:t>Cada día más personas se involucran en este medio, utilizándolo para consultar sobre algún producto y/o servicios que desean adquirir.</a:t>
            </a:r>
          </a:p>
          <a:p>
            <a:r>
              <a:rPr lang="es-ES" dirty="0" smtClean="0"/>
              <a:t>Existe demasiada competencia en el mercado, que es necesario acaparar la atención de los clientes en diversos medios, para así brindarles la información necesaria. </a:t>
            </a:r>
          </a:p>
        </p:txBody>
      </p:sp>
      <p:pic>
        <p:nvPicPr>
          <p:cNvPr id="4" name="Imagen 3"/>
          <p:cNvPicPr>
            <a:picLocks noChangeAspect="1"/>
          </p:cNvPicPr>
          <p:nvPr/>
        </p:nvPicPr>
        <p:blipFill>
          <a:blip r:embed="rId2"/>
          <a:stretch>
            <a:fillRect/>
          </a:stretch>
        </p:blipFill>
        <p:spPr>
          <a:xfrm>
            <a:off x="6667667" y="2390831"/>
            <a:ext cx="4454917" cy="3220926"/>
          </a:xfrm>
          <a:prstGeom prst="rect">
            <a:avLst/>
          </a:prstGeom>
        </p:spPr>
      </p:pic>
    </p:spTree>
    <p:extLst>
      <p:ext uri="{BB962C8B-B14F-4D97-AF65-F5344CB8AC3E}">
        <p14:creationId xmlns:p14="http://schemas.microsoft.com/office/powerpoint/2010/main" val="3433665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25321" y="605307"/>
            <a:ext cx="6219423" cy="4979228"/>
          </a:xfrm>
        </p:spPr>
        <p:txBody>
          <a:bodyPr/>
          <a:lstStyle/>
          <a:p>
            <a:r>
              <a:rPr lang="es-ES" dirty="0" smtClean="0"/>
              <a:t>Un dominio propio (www.empresa.com contacto@empresa.com) resalta la personalidad de la empresa, otorgándole seriedad. Al contrario, resulta mayor desconfianza contactar a una empresa sin dominio, donde el medio de contacto sea  empresa@hotmail.com.</a:t>
            </a:r>
          </a:p>
          <a:p>
            <a:r>
              <a:rPr lang="es-ES" dirty="0" smtClean="0"/>
              <a:t>Un sitio web le dará presencia y seriedad a tu empresa, y le dará una amplia información a los clientes para realizar una compra.</a:t>
            </a:r>
          </a:p>
          <a:p>
            <a:endParaRPr lang="es-MX" dirty="0"/>
          </a:p>
        </p:txBody>
      </p:sp>
      <p:pic>
        <p:nvPicPr>
          <p:cNvPr id="4" name="Imagen 3"/>
          <p:cNvPicPr>
            <a:picLocks noChangeAspect="1"/>
          </p:cNvPicPr>
          <p:nvPr/>
        </p:nvPicPr>
        <p:blipFill>
          <a:blip r:embed="rId2"/>
          <a:stretch>
            <a:fillRect/>
          </a:stretch>
        </p:blipFill>
        <p:spPr>
          <a:xfrm>
            <a:off x="7283741" y="1930957"/>
            <a:ext cx="3663301" cy="2743940"/>
          </a:xfrm>
          <a:prstGeom prst="rect">
            <a:avLst/>
          </a:prstGeom>
        </p:spPr>
      </p:pic>
    </p:spTree>
    <p:extLst>
      <p:ext uri="{BB962C8B-B14F-4D97-AF65-F5344CB8AC3E}">
        <p14:creationId xmlns:p14="http://schemas.microsoft.com/office/powerpoint/2010/main" val="886550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3527" y="592427"/>
            <a:ext cx="7164946" cy="1333434"/>
          </a:xfrm>
        </p:spPr>
        <p:txBody>
          <a:bodyPr/>
          <a:lstStyle/>
          <a:p>
            <a:r>
              <a:rPr lang="es-ES" dirty="0" smtClean="0"/>
              <a:t>PAGINA WEB</a:t>
            </a:r>
            <a:endParaRPr lang="es-MX" dirty="0"/>
          </a:p>
        </p:txBody>
      </p:sp>
      <p:sp>
        <p:nvSpPr>
          <p:cNvPr id="3" name="Subtítulo 2"/>
          <p:cNvSpPr>
            <a:spLocks noGrp="1"/>
          </p:cNvSpPr>
          <p:nvPr>
            <p:ph type="subTitle" idx="1"/>
          </p:nvPr>
        </p:nvSpPr>
        <p:spPr>
          <a:xfrm>
            <a:off x="1781578" y="4864167"/>
            <a:ext cx="9144000" cy="1655762"/>
          </a:xfrm>
        </p:spPr>
        <p:txBody>
          <a:bodyPr/>
          <a:lstStyle/>
          <a:p>
            <a:r>
              <a:rPr lang="es-ES" dirty="0" smtClean="0"/>
              <a:t>Una buena página Web es un escaparate a tu negocio o actividad profesional. Cuanto mejor y más fácil sea de encontrar, mayor será la probabilidad de darte a conocer y de tener una buena imagen. </a:t>
            </a:r>
            <a:endParaRPr lang="es-MX" dirty="0"/>
          </a:p>
        </p:txBody>
      </p:sp>
      <p:pic>
        <p:nvPicPr>
          <p:cNvPr id="4" name="Imagen 3"/>
          <p:cNvPicPr>
            <a:picLocks noChangeAspect="1"/>
          </p:cNvPicPr>
          <p:nvPr/>
        </p:nvPicPr>
        <p:blipFill>
          <a:blip r:embed="rId2"/>
          <a:stretch>
            <a:fillRect/>
          </a:stretch>
        </p:blipFill>
        <p:spPr>
          <a:xfrm>
            <a:off x="4218502" y="1925861"/>
            <a:ext cx="3754996" cy="2335608"/>
          </a:xfrm>
          <a:prstGeom prst="rect">
            <a:avLst/>
          </a:prstGeom>
        </p:spPr>
      </p:pic>
    </p:spTree>
    <p:extLst>
      <p:ext uri="{BB962C8B-B14F-4D97-AF65-F5344CB8AC3E}">
        <p14:creationId xmlns:p14="http://schemas.microsoft.com/office/powerpoint/2010/main" val="29810130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247</Words>
  <Application>Microsoft Office PowerPoint</Application>
  <PresentationFormat>Panorámica</PresentationFormat>
  <Paragraphs>11</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IMPORTANCIA DEL INTERNET</vt:lpstr>
      <vt:lpstr>RAZONES PARA UTILIZAR INTERNET EN LA EMPRESA</vt:lpstr>
      <vt:lpstr>Presentación de PowerPoint</vt:lpstr>
      <vt:lpstr>PAGINA WEB</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 Alfonso</dc:creator>
  <cp:lastModifiedBy>Luis Alfonso</cp:lastModifiedBy>
  <cp:revision>5</cp:revision>
  <dcterms:created xsi:type="dcterms:W3CDTF">2015-03-20T22:02:02Z</dcterms:created>
  <dcterms:modified xsi:type="dcterms:W3CDTF">2015-03-20T23:15:14Z</dcterms:modified>
</cp:coreProperties>
</file>