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07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759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35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20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33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064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87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13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32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43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41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420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692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40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431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39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0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075C1F-BCAA-41D2-9A44-72371D6A5AD7}" type="datetimeFigureOut">
              <a:rPr lang="es-MX" smtClean="0"/>
              <a:t>20/03/2015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5625-1B1F-4C2A-80EE-DFC59E9467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0454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7436" y="1121279"/>
            <a:ext cx="8800563" cy="1285986"/>
          </a:xfrm>
        </p:spPr>
        <p:txBody>
          <a:bodyPr/>
          <a:lstStyle/>
          <a:p>
            <a:r>
              <a:rPr lang="es-ES" dirty="0" smtClean="0"/>
              <a:t>INTERNET Y LA INDUSTRIA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924009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La verdadera revolución en la informática moderna se produce por virtud del Internet. Este novedoso medio ha permitido la conexión y convergencia de redes de computadora, localizadas en todo el mundo y operadas por todo tipo de sistemas operativos, a través del protocolo estándar TCP/IP. Dicho protocolo hace posible el envío de mensajes en "paquetes electrónicos", que se diseminan en la red en forma direccionada, llegando a sus destinos finales a través de rutas diseñadas electrónicamente.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016" y="1403797"/>
            <a:ext cx="3583815" cy="20069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72504" y="5772955"/>
            <a:ext cx="244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Luis Alfonso Rivera Vaca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146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931535" cy="4351338"/>
          </a:xfrm>
        </p:spPr>
        <p:txBody>
          <a:bodyPr/>
          <a:lstStyle/>
          <a:p>
            <a:r>
              <a:rPr lang="es-ES" dirty="0" smtClean="0"/>
              <a:t> La web creó nuevas industrias, como las subasta “on-line” y los mercados digitales, pero su mayor impacto fue permitir la reconfiguración de industrias  que estaban acotadas por los altos costos de comunicarse, reunir información y concretar transacciones.</a:t>
            </a:r>
          </a:p>
          <a:p>
            <a:pPr marL="0" indent="0">
              <a:buNone/>
            </a:pPr>
            <a:r>
              <a:rPr lang="es-ES" dirty="0" smtClean="0"/>
              <a:t>  PORTER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295" y="2188178"/>
            <a:ext cx="4280453" cy="28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6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6408" y="331303"/>
            <a:ext cx="5218044" cy="617551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En la actualidad es posible emplear Internet para comprar y vender prácticamente todo lo que podría adquirirse en tiendas y comercios. A lo anterior se le ha denominado "e-</a:t>
            </a:r>
            <a:r>
              <a:rPr lang="es-ES" dirty="0" err="1" smtClean="0"/>
              <a:t>comerce</a:t>
            </a:r>
            <a:r>
              <a:rPr lang="es-ES" dirty="0" smtClean="0"/>
              <a:t>" (comercio electrónico) "</a:t>
            </a:r>
            <a:r>
              <a:rPr lang="es-ES" dirty="0" err="1" smtClean="0"/>
              <a:t>ebusiness</a:t>
            </a:r>
            <a:r>
              <a:rPr lang="es-ES" dirty="0" smtClean="0"/>
              <a:t>" (negociación electrónica). Las empresas que más han recurrido a estas formas son las de:</a:t>
            </a:r>
          </a:p>
          <a:p>
            <a:r>
              <a:rPr lang="es-ES" dirty="0" smtClean="0"/>
              <a:t>a) Entretenimiento. </a:t>
            </a:r>
            <a:r>
              <a:rPr lang="es-ES" dirty="0" err="1" smtClean="0"/>
              <a:t>ie</a:t>
            </a:r>
            <a:r>
              <a:rPr lang="es-ES" dirty="0" smtClean="0"/>
              <a:t>: venta de libros, discos, videos y entradas a espectáculos.</a:t>
            </a:r>
          </a:p>
          <a:p>
            <a:r>
              <a:rPr lang="es-ES" dirty="0" smtClean="0"/>
              <a:t>b) "</a:t>
            </a:r>
            <a:r>
              <a:rPr lang="es-ES" dirty="0" err="1" smtClean="0"/>
              <a:t>Retail</a:t>
            </a:r>
            <a:r>
              <a:rPr lang="es-ES" dirty="0" smtClean="0"/>
              <a:t>" (Menudeo). </a:t>
            </a:r>
            <a:r>
              <a:rPr lang="es-ES" dirty="0" err="1" smtClean="0"/>
              <a:t>ie</a:t>
            </a:r>
            <a:r>
              <a:rPr lang="es-ES" dirty="0" smtClean="0"/>
              <a:t>: de todo tipo de productos de consumo, incluyendo electrónicos y automóviles.</a:t>
            </a:r>
          </a:p>
          <a:p>
            <a:r>
              <a:rPr lang="es-ES" dirty="0" smtClean="0"/>
              <a:t>c) Servicios. </a:t>
            </a:r>
            <a:r>
              <a:rPr lang="es-ES" dirty="0" err="1" smtClean="0"/>
              <a:t>ie</a:t>
            </a:r>
            <a:r>
              <a:rPr lang="es-ES" dirty="0" smtClean="0"/>
              <a:t>: Algunos sectores de la industria de servicios lo utilizan también.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96" y="1478446"/>
            <a:ext cx="4784034" cy="32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4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TENDENCIAS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Como su fortaleza varía según la industria, </a:t>
            </a:r>
            <a:r>
              <a:rPr lang="es-ES" dirty="0" smtClean="0"/>
              <a:t>sería </a:t>
            </a:r>
            <a:r>
              <a:rPr lang="es-ES" dirty="0"/>
              <a:t>erróneo extraer conclusiones generales sobre </a:t>
            </a:r>
            <a:r>
              <a:rPr lang="es-ES" dirty="0" smtClean="0"/>
              <a:t>el </a:t>
            </a:r>
            <a:r>
              <a:rPr lang="es-ES" dirty="0"/>
              <a:t>impacto de Internet en la rentabilidad de </a:t>
            </a:r>
            <a:r>
              <a:rPr lang="es-ES" dirty="0" smtClean="0"/>
              <a:t>una </a:t>
            </a:r>
            <a:r>
              <a:rPr lang="es-ES" dirty="0"/>
              <a:t>industria a largo plazo. No obstante, el examen </a:t>
            </a:r>
            <a:r>
              <a:rPr lang="es-ES" dirty="0" smtClean="0"/>
              <a:t>de</a:t>
            </a:r>
            <a:r>
              <a:rPr lang="es-MX" dirty="0"/>
              <a:t> </a:t>
            </a:r>
            <a:r>
              <a:rPr lang="es-ES" dirty="0" smtClean="0"/>
              <a:t>una amplia gama de industrias revela algunas</a:t>
            </a:r>
            <a:r>
              <a:rPr lang="es-MX" dirty="0"/>
              <a:t> </a:t>
            </a:r>
            <a:r>
              <a:rPr lang="es-ES" dirty="0" smtClean="0"/>
              <a:t>tendencias </a:t>
            </a:r>
            <a:r>
              <a:rPr lang="es-ES" dirty="0"/>
              <a:t>claras. </a:t>
            </a:r>
            <a:endParaRPr lang="es-ES" dirty="0" smtClean="0"/>
          </a:p>
          <a:p>
            <a:r>
              <a:rPr lang="es-ES" dirty="0" smtClean="0"/>
              <a:t>PORTER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100" y="4057046"/>
            <a:ext cx="3333616" cy="19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7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TENDENCIA POSITIVA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3939862" cy="4351338"/>
          </a:xfrm>
        </p:spPr>
        <p:txBody>
          <a:bodyPr/>
          <a:lstStyle/>
          <a:p>
            <a:r>
              <a:rPr lang="es-ES" dirty="0" smtClean="0"/>
              <a:t>Internet tiende a disminuir el poder de negociación de los canales al proporcionar vías más directas al cliente y puede mejorar la posición relativa de una industria frente a sustitutos tradicionales al expandir el tamaño de ese mercado.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346" y="2392852"/>
            <a:ext cx="4244930" cy="23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TENDENCIA NEGATIVA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892899" cy="4351338"/>
          </a:xfrm>
        </p:spPr>
        <p:txBody>
          <a:bodyPr/>
          <a:lstStyle/>
          <a:p>
            <a:r>
              <a:rPr lang="es-ES" dirty="0" smtClean="0"/>
              <a:t>Incrementa la información y el poder de negociación de los canales al proporcionar vías más directas al cliente y puede mejorar la posición relativa de una industria frente a sustitutos tradicionales al expandir el tamaño de ese mercado.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866" y="2016482"/>
            <a:ext cx="3692748" cy="24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43798"/>
            <a:ext cx="4944414" cy="4691085"/>
          </a:xfrm>
        </p:spPr>
        <p:txBody>
          <a:bodyPr>
            <a:normAutofit/>
          </a:bodyPr>
          <a:lstStyle/>
          <a:p>
            <a:r>
              <a:rPr lang="es-ES" dirty="0" smtClean="0"/>
              <a:t>Es probable que el despliegue de Internet siga presionando sobre la rentabilidad.</a:t>
            </a:r>
          </a:p>
          <a:p>
            <a:r>
              <a:rPr lang="es-ES" dirty="0" smtClean="0"/>
              <a:t>Pero, también, muchas compañías establecidas se familiarizaron con la web y comenzaron a desplegar aplicaciones “on-line”. Con una combinación de empresas nuevas y viejas, y menos barreras de entrada, es probable que en la mayoría de las industrias aumente el número y la fiereza de los competidores y el poder de los clientes.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14" y="2178922"/>
            <a:ext cx="4602387" cy="30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30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454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INTERNET Y LA INDUSTRIA</vt:lpstr>
      <vt:lpstr>Presentación de PowerPoint</vt:lpstr>
      <vt:lpstr>Presentación de PowerPoint</vt:lpstr>
      <vt:lpstr>TENDENCIAS</vt:lpstr>
      <vt:lpstr>TENDENCIA POSITIVA</vt:lpstr>
      <vt:lpstr>TENDENCIA NEGATIVA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Y LA INDUSTRIA</dc:title>
  <dc:creator>Luis Alfonso</dc:creator>
  <cp:lastModifiedBy>Luis Alfonso</cp:lastModifiedBy>
  <cp:revision>5</cp:revision>
  <dcterms:created xsi:type="dcterms:W3CDTF">2015-03-21T02:03:15Z</dcterms:created>
  <dcterms:modified xsi:type="dcterms:W3CDTF">2015-03-21T02:39:39Z</dcterms:modified>
</cp:coreProperties>
</file>