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071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02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036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88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971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680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856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436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81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86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82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63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48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46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241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8A9A999-23D1-4508-B9AF-B189E7211148}" type="datetimeFigureOut">
              <a:rPr lang="es-MX" smtClean="0"/>
              <a:t>11/04/2015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A80D-A48C-48D7-B609-E558C9D4DE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573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8138" y="752341"/>
            <a:ext cx="8825658" cy="3329581"/>
          </a:xfrm>
        </p:spPr>
        <p:txBody>
          <a:bodyPr/>
          <a:lstStyle/>
          <a:p>
            <a:r>
              <a:rPr lang="es-ES" b="1" dirty="0" smtClean="0"/>
              <a:t>UNIDADES ESTRATEGICAS DE NEGOCIO</a:t>
            </a:r>
            <a:endParaRPr lang="es-MX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284618"/>
            <a:ext cx="9144000" cy="1655762"/>
          </a:xfrm>
        </p:spPr>
        <p:txBody>
          <a:bodyPr/>
          <a:lstStyle/>
          <a:p>
            <a:r>
              <a:rPr lang="es-ES" dirty="0" smtClean="0"/>
              <a:t> Es un grupo de servicios o productos que comparten un conjunto común de clientes, un conjunto común de competidores, una tecnología o enfoque común, así como factores claves comunes para el éxito.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673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741" y="615010"/>
            <a:ext cx="4467896" cy="5991851"/>
          </a:xfrm>
        </p:spPr>
        <p:txBody>
          <a:bodyPr>
            <a:normAutofit/>
          </a:bodyPr>
          <a:lstStyle/>
          <a:p>
            <a:r>
              <a:rPr lang="es-ES" dirty="0" smtClean="0"/>
              <a:t>Para desarrollar el análisis estratégico y desarrollar una estrategia empresarial en una empresa diversificada es necesario subdividir dicha empresa en unidades estratégicas para comprender mejor su realidad particular y tomar decisiones adecuadas.</a:t>
            </a:r>
          </a:p>
          <a:p>
            <a:r>
              <a:rPr lang="es-ES" dirty="0" smtClean="0"/>
              <a:t>Estas unidades estratégicas deben definirse manteniendo un equilibrio a la hora de diferenciarla las distintas estrategias de negocio, que se conocen como unidad estratégica de negocio (UEN).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08" y="1589065"/>
            <a:ext cx="46577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0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Ideas básicas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691389" cy="4652448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En una empresa con varias actividades o negocios no debe haber una posición competitiva global de la empresa, sino una posición competitiva en cada actividad.</a:t>
            </a:r>
          </a:p>
          <a:p>
            <a:r>
              <a:rPr lang="es-ES" dirty="0" smtClean="0"/>
              <a:t>Cada actividad se desarrolla en un entorno competitivo específico, por lo que requiere competencias distintas.</a:t>
            </a:r>
          </a:p>
          <a:p>
            <a:r>
              <a:rPr lang="es-ES" dirty="0" smtClean="0"/>
              <a:t>Puede haber similitud en algunos factores de éxito necesarios entre una actividad y otra, por lo que es posible reagrupar estas actividad para poder aprovechar las posibles sinergias y evitar que se multipliquen el número de situaciones diferentes en la empresa.</a:t>
            </a:r>
          </a:p>
          <a:p>
            <a:r>
              <a:rPr lang="es-ES" dirty="0" smtClean="0"/>
              <a:t>identificar los factores clave para conseguir el éxito en cada una de las actividades diferenciadas, establecer la similitudes y diferencias internas y externas que pueden aparecer en los diferentes negocios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604" y="2099659"/>
            <a:ext cx="4527577" cy="35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9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Segmentación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A la hora de realizar una segmentación estratégica en una empresa, los criterios que suelen utilizarse están relacionados:</a:t>
            </a:r>
          </a:p>
          <a:p>
            <a:r>
              <a:rPr lang="es-ES" dirty="0" smtClean="0"/>
              <a:t>con las características de los productos de la empresa,</a:t>
            </a:r>
          </a:p>
          <a:p>
            <a:r>
              <a:rPr lang="es-ES" dirty="0" smtClean="0"/>
              <a:t> con los mercados donde opera y</a:t>
            </a:r>
          </a:p>
          <a:p>
            <a:r>
              <a:rPr lang="es-ES" dirty="0" smtClean="0"/>
              <a:t> con el proceso de producción que se emplea.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402" y="4217831"/>
            <a:ext cx="2857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Dimensiones para la segmentación de las UEN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3914104" cy="4935783"/>
          </a:xfrm>
        </p:spPr>
        <p:txBody>
          <a:bodyPr>
            <a:normAutofit/>
          </a:bodyPr>
          <a:lstStyle/>
          <a:p>
            <a:r>
              <a:rPr lang="es-ES" dirty="0" smtClean="0"/>
              <a:t> </a:t>
            </a:r>
            <a:r>
              <a:rPr lang="es-ES" b="1" dirty="0" smtClean="0"/>
              <a:t>Grupos de clientes:  </a:t>
            </a:r>
            <a:r>
              <a:rPr lang="es-ES" dirty="0" smtClean="0"/>
              <a:t>Se refiere al tipo de clientela a la que va destinado el producto o servicio</a:t>
            </a:r>
          </a:p>
          <a:p>
            <a:r>
              <a:rPr lang="es-ES" dirty="0" smtClean="0"/>
              <a:t> </a:t>
            </a:r>
            <a:r>
              <a:rPr lang="es-ES" b="1" dirty="0" smtClean="0"/>
              <a:t>Funciones:  </a:t>
            </a:r>
            <a:r>
              <a:rPr lang="es-ES" dirty="0" smtClean="0"/>
              <a:t>Hace referencia a las necesidades cubiertas por el producto o servicio</a:t>
            </a:r>
          </a:p>
          <a:p>
            <a:r>
              <a:rPr lang="es-ES" b="1" dirty="0" smtClean="0"/>
              <a:t>Tecnología:  </a:t>
            </a:r>
            <a:r>
              <a:rPr lang="es-ES" dirty="0" smtClean="0"/>
              <a:t>Es la forma en la que la empresa cubre la necesidad de la clientela por medio del producto o servicio.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975" y="2242426"/>
            <a:ext cx="3959180" cy="33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6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143" y="1539564"/>
            <a:ext cx="5042549" cy="31555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96143" y="5151550"/>
            <a:ext cx="358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LUIS ALFONSO RIVERA VACA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1591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340</Words>
  <Application>Microsoft Office PowerPoint</Application>
  <PresentationFormat>Panorámica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UNIDADES ESTRATEGICAS DE NEGOCIO</vt:lpstr>
      <vt:lpstr>Presentación de PowerPoint</vt:lpstr>
      <vt:lpstr>Ideas básicas</vt:lpstr>
      <vt:lpstr>Segmentación</vt:lpstr>
      <vt:lpstr>Dimensiones para la segmentación de las UEN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UNIDADES ESTRATEGICAS DE NEGOCIO</dc:title>
  <dc:creator>Luis Alfonso</dc:creator>
  <cp:lastModifiedBy>Luis Alfonso</cp:lastModifiedBy>
  <cp:revision>4</cp:revision>
  <dcterms:created xsi:type="dcterms:W3CDTF">2015-04-11T22:40:15Z</dcterms:created>
  <dcterms:modified xsi:type="dcterms:W3CDTF">2015-04-11T23:05:23Z</dcterms:modified>
</cp:coreProperties>
</file>