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ctiveX/activeX1.xml" ContentType="application/vnd.ms-office.activeX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activeX/activeX2.xml" ContentType="application/vnd.ms-office.activeX+xml"/>
  <Override PartName="/ppt/activeX/activeX1.bin" ContentType="application/vnd.ms-office.activeX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handoutMasterIdLst>
    <p:handoutMasterId r:id="rId89"/>
  </p:handoutMasterIdLst>
  <p:sldIdLst>
    <p:sldId id="302" r:id="rId3"/>
    <p:sldId id="281" r:id="rId4"/>
    <p:sldId id="306" r:id="rId5"/>
    <p:sldId id="309" r:id="rId6"/>
    <p:sldId id="307" r:id="rId7"/>
    <p:sldId id="308" r:id="rId8"/>
    <p:sldId id="257" r:id="rId9"/>
    <p:sldId id="259" r:id="rId10"/>
    <p:sldId id="260" r:id="rId11"/>
    <p:sldId id="261" r:id="rId12"/>
    <p:sldId id="263" r:id="rId13"/>
    <p:sldId id="264" r:id="rId14"/>
    <p:sldId id="262" r:id="rId15"/>
    <p:sldId id="265" r:id="rId16"/>
    <p:sldId id="267" r:id="rId17"/>
    <p:sldId id="268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2" r:id="rId28"/>
    <p:sldId id="283" r:id="rId29"/>
    <p:sldId id="284" r:id="rId30"/>
    <p:sldId id="286" r:id="rId31"/>
    <p:sldId id="288" r:id="rId32"/>
    <p:sldId id="287" r:id="rId33"/>
    <p:sldId id="285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0" r:id="rId45"/>
    <p:sldId id="304" r:id="rId46"/>
    <p:sldId id="305" r:id="rId47"/>
    <p:sldId id="299" r:id="rId48"/>
    <p:sldId id="300" r:id="rId49"/>
    <p:sldId id="301" r:id="rId50"/>
    <p:sldId id="311" r:id="rId51"/>
    <p:sldId id="303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</p:sldIdLst>
  <p:sldSz cx="9144000" cy="6858000" type="screen4x3"/>
  <p:notesSz cx="6858000" cy="9144000"/>
  <p:custShowLst>
    <p:custShow name="Presentación personalizada 1" id="0">
      <p:sldLst/>
    </p:custShow>
  </p:custShowLst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79646"/>
    <a:srgbClr val="9DF808"/>
    <a:srgbClr val="29F2F7"/>
    <a:srgbClr val="29C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2" autoAdjust="0"/>
    <p:restoredTop sz="96797" autoAdjust="0"/>
  </p:normalViewPr>
  <p:slideViewPr>
    <p:cSldViewPr>
      <p:cViewPr>
        <p:scale>
          <a:sx n="89" d="100"/>
          <a:sy n="89" d="100"/>
        </p:scale>
        <p:origin x="-51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59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E27C92B-1264-101C-8A2F-040224009C02}" ax:persistence="persistPropertyBag">
  <ax:ocxPr ax:name="_Version" ax:value="524288"/>
  <ax:ocxPr ax:name="_ExtentX" ax:value="22040"/>
  <ax:ocxPr ax:name="_ExtentY" ax:value="11589"/>
  <ax:ocxPr ax:name="_StockProps" ax:value="1"/>
  <ax:ocxPr ax:name="BackColor" ax:value="-2147483633"/>
  <ax:ocxPr ax:name="Year" ax:value="2013"/>
  <ax:ocxPr ax:name="Month" ax:value="10"/>
  <ax:ocxPr ax:name="Day" ax:value="3"/>
  <ax:ocxPr ax:name="DayLength" ax:value="1"/>
  <ax:ocxPr ax:name="MonthLength" ax:value="2"/>
  <ax:ocxPr ax:name="DayFontColor" ax:value="0"/>
  <ax:ocxPr ax:name="FirstDay" ax:value="1"/>
  <ax:ocxPr ax:name="GridCellEffect" ax:value="1"/>
  <ax:ocxPr ax:name="GridFontColor" ax:value="10485760"/>
  <ax:ocxPr ax:name="GridLinesColor" ax:value="-2147483632"/>
  <ax:ocxPr ax:name="ShowDateSelectors" ax:value="-1"/>
  <ax:ocxPr ax:name="ShowDays" ax:value="-1"/>
  <ax:ocxPr ax:name="ShowHorizontalGrid" ax:value="-1"/>
  <ax:ocxPr ax:name="ShowTitle" ax:value="-1"/>
  <ax:ocxPr ax:name="ShowVerticalGrid" ax:value="-1"/>
  <ax:ocxPr ax:name="TitleFontColor" ax:value="10485760"/>
  <ax:ocxPr ax:name="ValueIsNull" ax:value="0"/>
  <ax:ocxPr ax:name="DayFont">
    <ax:font ax:persistence="persistPropertyBag">
      <ax:ocxPr ax:name="Name" ax:value="Arial"/>
      <ax:ocxPr ax:name="Size" ax:value="8.25"/>
      <ax:ocxPr ax:name="Charset" ax:value="0"/>
      <ax:ocxPr ax:name="Weight" ax:value="700"/>
      <ax:ocxPr ax:name="Underline" ax:value="0"/>
      <ax:ocxPr ax:name="Italic" ax:value="0"/>
      <ax:ocxPr ax:name="Strikethrough" ax:value="0"/>
    </ax:font>
  </ax:ocxPr>
  <ax:ocxPr ax:name="GridFont">
    <ax:font ax:persistence="persistPropertyBag">
      <ax:ocxPr ax:name="Name" ax:value="Arial"/>
      <ax:ocxPr ax:name="Size" ax:value="8.25"/>
      <ax:ocxPr ax:name="Charset" ax:value="0"/>
      <ax:ocxPr ax:name="Weight" ax:value="400"/>
      <ax:ocxPr ax:name="Underline" ax:value="0"/>
      <ax:ocxPr ax:name="Italic" ax:value="0"/>
      <ax:ocxPr ax:name="Strikethrough" ax:value="0"/>
    </ax:font>
  </ax:ocxPr>
  <ax:ocxPr ax:name="TitleFont">
    <ax:font ax:persistence="persistPropertyBag">
      <ax:ocxPr ax:name="Name" ax:value="Arial"/>
      <ax:ocxPr ax:name="Size" ax:value="12"/>
      <ax:ocxPr ax:name="Charset" ax:value="0"/>
      <ax:ocxPr ax:name="Weight" ax:value="700"/>
      <ax:ocxPr ax:name="Underline" ax:value="0"/>
      <ax:ocxPr ax:name="Italic" ax:value="0"/>
      <ax:ocxPr ax:name="Strikethrough" ax:value="0"/>
    </ax:font>
  </ax:ocxPr>
</ax:ocx>
</file>

<file path=ppt/activeX/activeX2.xml><?xml version="1.0" encoding="utf-8"?>
<ax:ocx xmlns:ax="http://schemas.microsoft.com/office/2006/activeX" xmlns:r="http://schemas.openxmlformats.org/officeDocument/2006/relationships" ax:classid="{D7053240-CE69-11CD-A777-00DD01143C57}" ax:persistence="persistStorage" r:id="rId1"/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~Omar~Ae5m%20Multimedios~Comedia~cm17.jpg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CE790-E89C-44DD-9F22-6610C901727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CC6C5ABA-7B9C-4208-A67F-8EA70B18B9A0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SALARIO 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SUELDO</a:t>
          </a:r>
        </a:p>
      </dgm:t>
    </dgm:pt>
    <dgm:pt modelId="{50290968-2E17-43C6-A86F-7C3901A20332}" type="parTrans" cxnId="{8852C7A6-6496-46E7-8A04-D15ED4C33BEF}">
      <dgm:prSet/>
      <dgm:spPr/>
      <dgm:t>
        <a:bodyPr/>
        <a:lstStyle/>
        <a:p>
          <a:endParaRPr lang="es-PA"/>
        </a:p>
      </dgm:t>
    </dgm:pt>
    <dgm:pt modelId="{C83EA5C3-BAB9-4BFF-9B3F-4BCB25B3F3FE}" type="sibTrans" cxnId="{8852C7A6-6496-46E7-8A04-D15ED4C33BEF}">
      <dgm:prSet/>
      <dgm:spPr/>
      <dgm:t>
        <a:bodyPr/>
        <a:lstStyle/>
        <a:p>
          <a:endParaRPr lang="es-PA"/>
        </a:p>
      </dgm:t>
    </dgm:pt>
    <dgm:pt modelId="{4C915187-382B-4F72-B26E-B08CD7A57DC3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COMISIONES</a:t>
          </a:r>
        </a:p>
      </dgm:t>
    </dgm:pt>
    <dgm:pt modelId="{B921AD66-B01A-46E5-9889-2983329C39ED}" type="parTrans" cxnId="{30C0BD44-4405-4385-8775-8809D7C051E4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666B1F48-7BDB-4841-9CDE-74AE39710A43}" type="sibTrans" cxnId="{30C0BD44-4405-4385-8775-8809D7C051E4}">
      <dgm:prSet/>
      <dgm:spPr/>
      <dgm:t>
        <a:bodyPr/>
        <a:lstStyle/>
        <a:p>
          <a:endParaRPr lang="es-PA"/>
        </a:p>
      </dgm:t>
    </dgm:pt>
    <dgm:pt modelId="{045F65B1-B527-480C-B14A-6A83053A5900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GASTO DE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REPRESENTA-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9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CIÓN</a:t>
          </a:r>
        </a:p>
      </dgm:t>
    </dgm:pt>
    <dgm:pt modelId="{B1D033BF-9D04-4371-974B-9204AC3DEF59}" type="parTrans" cxnId="{73CF3FE6-4548-45ED-80E4-9CD298767D3E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4428D249-2119-4413-8442-0FBF3E1747CD}" type="sibTrans" cxnId="{73CF3FE6-4548-45ED-80E4-9CD298767D3E}">
      <dgm:prSet/>
      <dgm:spPr/>
      <dgm:t>
        <a:bodyPr/>
        <a:lstStyle/>
        <a:p>
          <a:endParaRPr lang="es-PA"/>
        </a:p>
      </dgm:t>
    </dgm:pt>
    <dgm:pt modelId="{358BDA0C-2A3A-4299-9F7B-D24DC6DA5C57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DIETAS</a:t>
          </a:r>
        </a:p>
      </dgm:t>
    </dgm:pt>
    <dgm:pt modelId="{1642700E-4B0D-40AF-A92C-3863FF1F4B8A}" type="parTrans" cxnId="{9D3E544F-6AED-49BA-B9B0-97CFFFEBD351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825416DB-78D3-4936-B632-CDB47FE600B3}" type="sibTrans" cxnId="{9D3E544F-6AED-49BA-B9B0-97CFFFEBD351}">
      <dgm:prSet/>
      <dgm:spPr/>
      <dgm:t>
        <a:bodyPr/>
        <a:lstStyle/>
        <a:p>
          <a:endParaRPr lang="es-PA"/>
        </a:p>
      </dgm:t>
    </dgm:pt>
    <dgm:pt modelId="{8E775098-F8E9-4DCD-BD56-6F5C5C68F559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PRIMAS DE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PRODUCCIÓN</a:t>
          </a:r>
        </a:p>
      </dgm:t>
    </dgm:pt>
    <dgm:pt modelId="{E56AC6A7-F443-423D-A7A5-A81E65EC944F}" type="parTrans" cxnId="{F49BAC1A-48D3-4F5D-82E2-FF723795016F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F19C084C-8441-44D9-9B09-C580582A624E}" type="sibTrans" cxnId="{F49BAC1A-48D3-4F5D-82E2-FF723795016F}">
      <dgm:prSet/>
      <dgm:spPr/>
      <dgm:t>
        <a:bodyPr/>
        <a:lstStyle/>
        <a:p>
          <a:endParaRPr lang="es-PA"/>
        </a:p>
      </dgm:t>
    </dgm:pt>
    <dgm:pt modelId="{2F6455D4-569E-40BB-9C25-39C759CF6E48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VACACIONES</a:t>
          </a:r>
        </a:p>
      </dgm:t>
    </dgm:pt>
    <dgm:pt modelId="{5D073867-813F-4D04-ADF8-C416605FDC9D}" type="parTrans" cxnId="{3327E3E8-52DE-44CC-A7E1-AA1BE0F59172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DD106197-8638-4B64-A8A7-E2DA0359D3EF}" type="sibTrans" cxnId="{3327E3E8-52DE-44CC-A7E1-AA1BE0F59172}">
      <dgm:prSet/>
      <dgm:spPr/>
      <dgm:t>
        <a:bodyPr/>
        <a:lstStyle/>
        <a:p>
          <a:endParaRPr lang="es-PA"/>
        </a:p>
      </dgm:t>
    </dgm:pt>
    <dgm:pt modelId="{E082C64F-80A0-4167-BF25-596DBE50BA3B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BONIFICACIONES</a:t>
          </a:r>
        </a:p>
      </dgm:t>
    </dgm:pt>
    <dgm:pt modelId="{71FC9A78-CF8B-4EA1-8935-C4968D2929EB}" type="parTrans" cxnId="{B4568B60-0B71-4AD7-BA08-2844403F47A5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CF4B47B4-6265-4CA8-AAEA-F21B4AD2D526}" type="sibTrans" cxnId="{B4568B60-0B71-4AD7-BA08-2844403F47A5}">
      <dgm:prSet/>
      <dgm:spPr/>
      <dgm:t>
        <a:bodyPr/>
        <a:lstStyle/>
        <a:p>
          <a:endParaRPr lang="es-PA"/>
        </a:p>
      </dgm:t>
    </dgm:pt>
    <dgm:pt modelId="{AF66738C-A08C-4F37-A26A-27C7B022BF6F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SALARIOS 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ESPECIES</a:t>
          </a:r>
          <a:endParaRPr kumimoji="0" lang="es-ES" altLang="es-PA" sz="1050" b="1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44B89C62-B997-4EC5-99AC-082E9D21D0F8}" type="parTrans" cxnId="{A1ED33FC-183C-4CD5-B3A3-CF5A4EE2CF84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BFFF293A-3E96-47B4-8DD2-567262B4F2FE}" type="sibTrans" cxnId="{A1ED33FC-183C-4CD5-B3A3-CF5A4EE2CF84}">
      <dgm:prSet/>
      <dgm:spPr/>
      <dgm:t>
        <a:bodyPr/>
        <a:lstStyle/>
        <a:p>
          <a:endParaRPr lang="es-PA"/>
        </a:p>
      </dgm:t>
    </dgm:pt>
    <dgm:pt modelId="{E65EBDB6-061B-4D11-8B86-2323B2369055}">
      <dgm:prSet custT="1"/>
      <dgm:spPr>
        <a:solidFill>
          <a:schemeClr val="bg1"/>
        </a:solidFill>
        <a:scene3d>
          <a:camera prst="orthographicFront"/>
          <a:lightRig rig="threePt" dir="t"/>
        </a:scene3d>
        <a:sp3d prstMaterial="dkEdge">
          <a:bevelB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PA" sz="105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COMBUSTIBLE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s-ES" altLang="es-PA" sz="1050" b="1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F3E1A08-3D95-4723-B237-07635539EEBA}" type="parTrans" cxnId="{B7A02EDF-036C-428B-AF63-D21F9649A03C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es-PA"/>
        </a:p>
      </dgm:t>
    </dgm:pt>
    <dgm:pt modelId="{94BDCE7F-9889-42BB-B1CF-6685FC29CF46}" type="sibTrans" cxnId="{B7A02EDF-036C-428B-AF63-D21F9649A03C}">
      <dgm:prSet/>
      <dgm:spPr/>
      <dgm:t>
        <a:bodyPr/>
        <a:lstStyle/>
        <a:p>
          <a:endParaRPr lang="es-PA"/>
        </a:p>
      </dgm:t>
    </dgm:pt>
    <dgm:pt modelId="{1995CAF7-E0BD-458D-A132-469ACCDAC5BB}" type="pres">
      <dgm:prSet presAssocID="{2F4CE790-E89C-44DD-9F22-6610C901727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49C2254-695B-4015-976C-D0E6059AF9F4}" type="pres">
      <dgm:prSet presAssocID="{CC6C5ABA-7B9C-4208-A67F-8EA70B18B9A0}" presName="centerShape" presStyleLbl="node0" presStyleIdx="0" presStyleCnt="1"/>
      <dgm:spPr/>
      <dgm:t>
        <a:bodyPr/>
        <a:lstStyle/>
        <a:p>
          <a:endParaRPr lang="es-PA"/>
        </a:p>
      </dgm:t>
    </dgm:pt>
    <dgm:pt modelId="{E0ACEBC2-62D5-4D26-850E-EF322CFC4A86}" type="pres">
      <dgm:prSet presAssocID="{B921AD66-B01A-46E5-9889-2983329C39ED}" presName="Name9" presStyleLbl="parChTrans1D2" presStyleIdx="0" presStyleCnt="8"/>
      <dgm:spPr/>
      <dgm:t>
        <a:bodyPr/>
        <a:lstStyle/>
        <a:p>
          <a:endParaRPr lang="es-PA"/>
        </a:p>
      </dgm:t>
    </dgm:pt>
    <dgm:pt modelId="{FC7E62D1-931A-4E65-AB95-918F711E645A}" type="pres">
      <dgm:prSet presAssocID="{B921AD66-B01A-46E5-9889-2983329C39ED}" presName="connTx" presStyleLbl="parChTrans1D2" presStyleIdx="0" presStyleCnt="8"/>
      <dgm:spPr/>
      <dgm:t>
        <a:bodyPr/>
        <a:lstStyle/>
        <a:p>
          <a:endParaRPr lang="es-PA"/>
        </a:p>
      </dgm:t>
    </dgm:pt>
    <dgm:pt modelId="{42D4BF6F-9AEA-4404-9F5E-40D9FA6DDD4F}" type="pres">
      <dgm:prSet presAssocID="{4C915187-382B-4F72-B26E-B08CD7A57DC3}" presName="node" presStyleLbl="node1" presStyleIdx="0" presStyleCnt="8" custScaleX="111579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1E11002C-A5C0-4E5E-A757-29153E336EF4}" type="pres">
      <dgm:prSet presAssocID="{B1D033BF-9D04-4371-974B-9204AC3DEF59}" presName="Name9" presStyleLbl="parChTrans1D2" presStyleIdx="1" presStyleCnt="8"/>
      <dgm:spPr/>
      <dgm:t>
        <a:bodyPr/>
        <a:lstStyle/>
        <a:p>
          <a:endParaRPr lang="es-PA"/>
        </a:p>
      </dgm:t>
    </dgm:pt>
    <dgm:pt modelId="{A99CE24D-23CC-4D2E-8FF5-351750B8BA5E}" type="pres">
      <dgm:prSet presAssocID="{B1D033BF-9D04-4371-974B-9204AC3DEF59}" presName="connTx" presStyleLbl="parChTrans1D2" presStyleIdx="1" presStyleCnt="8"/>
      <dgm:spPr/>
      <dgm:t>
        <a:bodyPr/>
        <a:lstStyle/>
        <a:p>
          <a:endParaRPr lang="es-PA"/>
        </a:p>
      </dgm:t>
    </dgm:pt>
    <dgm:pt modelId="{426F04B7-4C27-46C2-AC17-DDF0B5721C3F}" type="pres">
      <dgm:prSet presAssocID="{045F65B1-B527-480C-B14A-6A83053A5900}" presName="node" presStyleLbl="node1" presStyleIdx="1" presStyleCnt="8" custScaleX="116769" custScaleY="11968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AC1C7F1-0427-4AFC-BB4D-C06605862087}" type="pres">
      <dgm:prSet presAssocID="{1642700E-4B0D-40AF-A92C-3863FF1F4B8A}" presName="Name9" presStyleLbl="parChTrans1D2" presStyleIdx="2" presStyleCnt="8"/>
      <dgm:spPr/>
      <dgm:t>
        <a:bodyPr/>
        <a:lstStyle/>
        <a:p>
          <a:endParaRPr lang="es-PA"/>
        </a:p>
      </dgm:t>
    </dgm:pt>
    <dgm:pt modelId="{35715A87-1EE0-4309-92AF-645A8F041C30}" type="pres">
      <dgm:prSet presAssocID="{1642700E-4B0D-40AF-A92C-3863FF1F4B8A}" presName="connTx" presStyleLbl="parChTrans1D2" presStyleIdx="2" presStyleCnt="8"/>
      <dgm:spPr/>
      <dgm:t>
        <a:bodyPr/>
        <a:lstStyle/>
        <a:p>
          <a:endParaRPr lang="es-PA"/>
        </a:p>
      </dgm:t>
    </dgm:pt>
    <dgm:pt modelId="{485AED81-2BEE-4F51-834A-9DA5EF011F40}" type="pres">
      <dgm:prSet presAssocID="{358BDA0C-2A3A-4299-9F7B-D24DC6DA5C5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C497047-6C7C-4478-9231-DAA3117DBDE9}" type="pres">
      <dgm:prSet presAssocID="{E56AC6A7-F443-423D-A7A5-A81E65EC944F}" presName="Name9" presStyleLbl="parChTrans1D2" presStyleIdx="3" presStyleCnt="8"/>
      <dgm:spPr/>
      <dgm:t>
        <a:bodyPr/>
        <a:lstStyle/>
        <a:p>
          <a:endParaRPr lang="es-PA"/>
        </a:p>
      </dgm:t>
    </dgm:pt>
    <dgm:pt modelId="{1145DD17-E869-4A42-B23F-35B399FAAAF9}" type="pres">
      <dgm:prSet presAssocID="{E56AC6A7-F443-423D-A7A5-A81E65EC944F}" presName="connTx" presStyleLbl="parChTrans1D2" presStyleIdx="3" presStyleCnt="8"/>
      <dgm:spPr/>
      <dgm:t>
        <a:bodyPr/>
        <a:lstStyle/>
        <a:p>
          <a:endParaRPr lang="es-PA"/>
        </a:p>
      </dgm:t>
    </dgm:pt>
    <dgm:pt modelId="{66503AD3-1A93-49F3-B65A-715F163F7D0F}" type="pres">
      <dgm:prSet presAssocID="{8E775098-F8E9-4DCD-BD56-6F5C5C68F55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5B4EF51-44D4-41D5-A330-FCA9A380D86C}" type="pres">
      <dgm:prSet presAssocID="{5D073867-813F-4D04-ADF8-C416605FDC9D}" presName="Name9" presStyleLbl="parChTrans1D2" presStyleIdx="4" presStyleCnt="8"/>
      <dgm:spPr/>
      <dgm:t>
        <a:bodyPr/>
        <a:lstStyle/>
        <a:p>
          <a:endParaRPr lang="es-PA"/>
        </a:p>
      </dgm:t>
    </dgm:pt>
    <dgm:pt modelId="{CDCAD3DF-6E9E-4320-821D-3224BB38BB61}" type="pres">
      <dgm:prSet presAssocID="{5D073867-813F-4D04-ADF8-C416605FDC9D}" presName="connTx" presStyleLbl="parChTrans1D2" presStyleIdx="4" presStyleCnt="8"/>
      <dgm:spPr/>
      <dgm:t>
        <a:bodyPr/>
        <a:lstStyle/>
        <a:p>
          <a:endParaRPr lang="es-PA"/>
        </a:p>
      </dgm:t>
    </dgm:pt>
    <dgm:pt modelId="{837DB70C-A76D-4A5A-8969-D62AA2CA3ABD}" type="pres">
      <dgm:prSet presAssocID="{2F6455D4-569E-40BB-9C25-39C759CF6E4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38643CD-ED41-49A7-BDC5-F1C9BCA62B7A}" type="pres">
      <dgm:prSet presAssocID="{71FC9A78-CF8B-4EA1-8935-C4968D2929EB}" presName="Name9" presStyleLbl="parChTrans1D2" presStyleIdx="5" presStyleCnt="8"/>
      <dgm:spPr/>
      <dgm:t>
        <a:bodyPr/>
        <a:lstStyle/>
        <a:p>
          <a:endParaRPr lang="es-PA"/>
        </a:p>
      </dgm:t>
    </dgm:pt>
    <dgm:pt modelId="{2C398E4E-F3AE-4916-9111-A5E42AF5ADC5}" type="pres">
      <dgm:prSet presAssocID="{71FC9A78-CF8B-4EA1-8935-C4968D2929EB}" presName="connTx" presStyleLbl="parChTrans1D2" presStyleIdx="5" presStyleCnt="8"/>
      <dgm:spPr/>
      <dgm:t>
        <a:bodyPr/>
        <a:lstStyle/>
        <a:p>
          <a:endParaRPr lang="es-PA"/>
        </a:p>
      </dgm:t>
    </dgm:pt>
    <dgm:pt modelId="{BBF270E5-6A9D-488B-AA79-9B8BF3675179}" type="pres">
      <dgm:prSet presAssocID="{E082C64F-80A0-4167-BF25-596DBE50BA3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32BED59-82C3-4A5A-BF1E-8410C9B87D99}" type="pres">
      <dgm:prSet presAssocID="{44B89C62-B997-4EC5-99AC-082E9D21D0F8}" presName="Name9" presStyleLbl="parChTrans1D2" presStyleIdx="6" presStyleCnt="8"/>
      <dgm:spPr/>
      <dgm:t>
        <a:bodyPr/>
        <a:lstStyle/>
        <a:p>
          <a:endParaRPr lang="es-PA"/>
        </a:p>
      </dgm:t>
    </dgm:pt>
    <dgm:pt modelId="{D3AEB4B0-116F-4216-839B-7792CA943A27}" type="pres">
      <dgm:prSet presAssocID="{44B89C62-B997-4EC5-99AC-082E9D21D0F8}" presName="connTx" presStyleLbl="parChTrans1D2" presStyleIdx="6" presStyleCnt="8"/>
      <dgm:spPr/>
      <dgm:t>
        <a:bodyPr/>
        <a:lstStyle/>
        <a:p>
          <a:endParaRPr lang="es-PA"/>
        </a:p>
      </dgm:t>
    </dgm:pt>
    <dgm:pt modelId="{7205C1D0-F290-414D-A914-82AD1613B6FF}" type="pres">
      <dgm:prSet presAssocID="{AF66738C-A08C-4F37-A26A-27C7B022BF6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10E4772-E5E6-41CD-A584-59ADDCED5423}" type="pres">
      <dgm:prSet presAssocID="{2F3E1A08-3D95-4723-B237-07635539EEBA}" presName="Name9" presStyleLbl="parChTrans1D2" presStyleIdx="7" presStyleCnt="8"/>
      <dgm:spPr/>
      <dgm:t>
        <a:bodyPr/>
        <a:lstStyle/>
        <a:p>
          <a:endParaRPr lang="es-PA"/>
        </a:p>
      </dgm:t>
    </dgm:pt>
    <dgm:pt modelId="{D5C39B9B-BE93-4AF9-BBA5-22832DDFB5D0}" type="pres">
      <dgm:prSet presAssocID="{2F3E1A08-3D95-4723-B237-07635539EEBA}" presName="connTx" presStyleLbl="parChTrans1D2" presStyleIdx="7" presStyleCnt="8"/>
      <dgm:spPr/>
      <dgm:t>
        <a:bodyPr/>
        <a:lstStyle/>
        <a:p>
          <a:endParaRPr lang="es-PA"/>
        </a:p>
      </dgm:t>
    </dgm:pt>
    <dgm:pt modelId="{216DE33A-5D73-4A20-ABB5-1C17D3E0A4DD}" type="pres">
      <dgm:prSet presAssocID="{E65EBDB6-061B-4D11-8B86-2323B2369055}" presName="node" presStyleLbl="node1" presStyleIdx="7" presStyleCnt="8" custScaleX="12891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BE1DB000-1002-411A-974D-2312CCEABC1A}" type="presOf" srcId="{B1D033BF-9D04-4371-974B-9204AC3DEF59}" destId="{1E11002C-A5C0-4E5E-A757-29153E336EF4}" srcOrd="0" destOrd="0" presId="urn:microsoft.com/office/officeart/2005/8/layout/radial1"/>
    <dgm:cxn modelId="{3327E3E8-52DE-44CC-A7E1-AA1BE0F59172}" srcId="{CC6C5ABA-7B9C-4208-A67F-8EA70B18B9A0}" destId="{2F6455D4-569E-40BB-9C25-39C759CF6E48}" srcOrd="4" destOrd="0" parTransId="{5D073867-813F-4D04-ADF8-C416605FDC9D}" sibTransId="{DD106197-8638-4B64-A8A7-E2DA0359D3EF}"/>
    <dgm:cxn modelId="{73CF3FE6-4548-45ED-80E4-9CD298767D3E}" srcId="{CC6C5ABA-7B9C-4208-A67F-8EA70B18B9A0}" destId="{045F65B1-B527-480C-B14A-6A83053A5900}" srcOrd="1" destOrd="0" parTransId="{B1D033BF-9D04-4371-974B-9204AC3DEF59}" sibTransId="{4428D249-2119-4413-8442-0FBF3E1747CD}"/>
    <dgm:cxn modelId="{5348397E-44E2-4CE3-9BBC-1850A7F82AB6}" type="presOf" srcId="{358BDA0C-2A3A-4299-9F7B-D24DC6DA5C57}" destId="{485AED81-2BEE-4F51-834A-9DA5EF011F40}" srcOrd="0" destOrd="0" presId="urn:microsoft.com/office/officeart/2005/8/layout/radial1"/>
    <dgm:cxn modelId="{B4568B60-0B71-4AD7-BA08-2844403F47A5}" srcId="{CC6C5ABA-7B9C-4208-A67F-8EA70B18B9A0}" destId="{E082C64F-80A0-4167-BF25-596DBE50BA3B}" srcOrd="5" destOrd="0" parTransId="{71FC9A78-CF8B-4EA1-8935-C4968D2929EB}" sibTransId="{CF4B47B4-6265-4CA8-AAEA-F21B4AD2D526}"/>
    <dgm:cxn modelId="{CCC01535-CA22-411A-B994-96B241E0BBF1}" type="presOf" srcId="{2F3E1A08-3D95-4723-B237-07635539EEBA}" destId="{E10E4772-E5E6-41CD-A584-59ADDCED5423}" srcOrd="0" destOrd="0" presId="urn:microsoft.com/office/officeart/2005/8/layout/radial1"/>
    <dgm:cxn modelId="{B7A02EDF-036C-428B-AF63-D21F9649A03C}" srcId="{CC6C5ABA-7B9C-4208-A67F-8EA70B18B9A0}" destId="{E65EBDB6-061B-4D11-8B86-2323B2369055}" srcOrd="7" destOrd="0" parTransId="{2F3E1A08-3D95-4723-B237-07635539EEBA}" sibTransId="{94BDCE7F-9889-42BB-B1CF-6685FC29CF46}"/>
    <dgm:cxn modelId="{7D035C16-4756-4CD8-8FC9-DAF00C9B1FE2}" type="presOf" srcId="{2F4CE790-E89C-44DD-9F22-6610C901727F}" destId="{1995CAF7-E0BD-458D-A132-469ACCDAC5BB}" srcOrd="0" destOrd="0" presId="urn:microsoft.com/office/officeart/2005/8/layout/radial1"/>
    <dgm:cxn modelId="{029E04B5-0FDF-4F8C-8CD4-72DC61D56ADD}" type="presOf" srcId="{71FC9A78-CF8B-4EA1-8935-C4968D2929EB}" destId="{2C398E4E-F3AE-4916-9111-A5E42AF5ADC5}" srcOrd="1" destOrd="0" presId="urn:microsoft.com/office/officeart/2005/8/layout/radial1"/>
    <dgm:cxn modelId="{CB2FC818-276E-4D7C-A465-3B224BBFCB65}" type="presOf" srcId="{CC6C5ABA-7B9C-4208-A67F-8EA70B18B9A0}" destId="{A49C2254-695B-4015-976C-D0E6059AF9F4}" srcOrd="0" destOrd="0" presId="urn:microsoft.com/office/officeart/2005/8/layout/radial1"/>
    <dgm:cxn modelId="{E93E891A-8797-463D-9ADB-29113028506E}" type="presOf" srcId="{045F65B1-B527-480C-B14A-6A83053A5900}" destId="{426F04B7-4C27-46C2-AC17-DDF0B5721C3F}" srcOrd="0" destOrd="0" presId="urn:microsoft.com/office/officeart/2005/8/layout/radial1"/>
    <dgm:cxn modelId="{9FFA9649-056E-4AA4-ABA2-DD7A29B3078E}" type="presOf" srcId="{2F3E1A08-3D95-4723-B237-07635539EEBA}" destId="{D5C39B9B-BE93-4AF9-BBA5-22832DDFB5D0}" srcOrd="1" destOrd="0" presId="urn:microsoft.com/office/officeart/2005/8/layout/radial1"/>
    <dgm:cxn modelId="{D837648E-46EF-4A2B-B3E0-44647846444B}" type="presOf" srcId="{E082C64F-80A0-4167-BF25-596DBE50BA3B}" destId="{BBF270E5-6A9D-488B-AA79-9B8BF3675179}" srcOrd="0" destOrd="0" presId="urn:microsoft.com/office/officeart/2005/8/layout/radial1"/>
    <dgm:cxn modelId="{B0536D93-1CCB-4432-B83F-863E5972AD64}" type="presOf" srcId="{1642700E-4B0D-40AF-A92C-3863FF1F4B8A}" destId="{35715A87-1EE0-4309-92AF-645A8F041C30}" srcOrd="1" destOrd="0" presId="urn:microsoft.com/office/officeart/2005/8/layout/radial1"/>
    <dgm:cxn modelId="{F49BAC1A-48D3-4F5D-82E2-FF723795016F}" srcId="{CC6C5ABA-7B9C-4208-A67F-8EA70B18B9A0}" destId="{8E775098-F8E9-4DCD-BD56-6F5C5C68F559}" srcOrd="3" destOrd="0" parTransId="{E56AC6A7-F443-423D-A7A5-A81E65EC944F}" sibTransId="{F19C084C-8441-44D9-9B09-C580582A624E}"/>
    <dgm:cxn modelId="{8852C7A6-6496-46E7-8A04-D15ED4C33BEF}" srcId="{2F4CE790-E89C-44DD-9F22-6610C901727F}" destId="{CC6C5ABA-7B9C-4208-A67F-8EA70B18B9A0}" srcOrd="0" destOrd="0" parTransId="{50290968-2E17-43C6-A86F-7C3901A20332}" sibTransId="{C83EA5C3-BAB9-4BFF-9B3F-4BCB25B3F3FE}"/>
    <dgm:cxn modelId="{0BF43DE3-0915-45B3-B141-30C73603099C}" type="presOf" srcId="{5D073867-813F-4D04-ADF8-C416605FDC9D}" destId="{B5B4EF51-44D4-41D5-A330-FCA9A380D86C}" srcOrd="0" destOrd="0" presId="urn:microsoft.com/office/officeart/2005/8/layout/radial1"/>
    <dgm:cxn modelId="{8E51712B-768E-4420-BCD5-B06E094E2BCE}" type="presOf" srcId="{E56AC6A7-F443-423D-A7A5-A81E65EC944F}" destId="{1145DD17-E869-4A42-B23F-35B399FAAAF9}" srcOrd="1" destOrd="0" presId="urn:microsoft.com/office/officeart/2005/8/layout/radial1"/>
    <dgm:cxn modelId="{A64BB505-6A24-4815-8423-862C19670B46}" type="presOf" srcId="{E56AC6A7-F443-423D-A7A5-A81E65EC944F}" destId="{AC497047-6C7C-4478-9231-DAA3117DBDE9}" srcOrd="0" destOrd="0" presId="urn:microsoft.com/office/officeart/2005/8/layout/radial1"/>
    <dgm:cxn modelId="{A8EDD93B-E664-43D9-BC5C-421D4618887F}" type="presOf" srcId="{5D073867-813F-4D04-ADF8-C416605FDC9D}" destId="{CDCAD3DF-6E9E-4320-821D-3224BB38BB61}" srcOrd="1" destOrd="0" presId="urn:microsoft.com/office/officeart/2005/8/layout/radial1"/>
    <dgm:cxn modelId="{68857A99-BEA6-40BC-8440-35E582D91EAA}" type="presOf" srcId="{B1D033BF-9D04-4371-974B-9204AC3DEF59}" destId="{A99CE24D-23CC-4D2E-8FF5-351750B8BA5E}" srcOrd="1" destOrd="0" presId="urn:microsoft.com/office/officeart/2005/8/layout/radial1"/>
    <dgm:cxn modelId="{2E3BB548-BAC5-42CE-8D44-CA9B4D55EE42}" type="presOf" srcId="{2F6455D4-569E-40BB-9C25-39C759CF6E48}" destId="{837DB70C-A76D-4A5A-8969-D62AA2CA3ABD}" srcOrd="0" destOrd="0" presId="urn:microsoft.com/office/officeart/2005/8/layout/radial1"/>
    <dgm:cxn modelId="{90F7EF88-ABFB-4398-8DAE-C6A376223347}" type="presOf" srcId="{44B89C62-B997-4EC5-99AC-082E9D21D0F8}" destId="{C32BED59-82C3-4A5A-BF1E-8410C9B87D99}" srcOrd="0" destOrd="0" presId="urn:microsoft.com/office/officeart/2005/8/layout/radial1"/>
    <dgm:cxn modelId="{30C0BD44-4405-4385-8775-8809D7C051E4}" srcId="{CC6C5ABA-7B9C-4208-A67F-8EA70B18B9A0}" destId="{4C915187-382B-4F72-B26E-B08CD7A57DC3}" srcOrd="0" destOrd="0" parTransId="{B921AD66-B01A-46E5-9889-2983329C39ED}" sibTransId="{666B1F48-7BDB-4841-9CDE-74AE39710A43}"/>
    <dgm:cxn modelId="{1CDAB7CE-AEA2-4718-BF88-AB84E6187861}" type="presOf" srcId="{E65EBDB6-061B-4D11-8B86-2323B2369055}" destId="{216DE33A-5D73-4A20-ABB5-1C17D3E0A4DD}" srcOrd="0" destOrd="0" presId="urn:microsoft.com/office/officeart/2005/8/layout/radial1"/>
    <dgm:cxn modelId="{C8B6850F-FAE6-4F15-B2F8-91D41FA14572}" type="presOf" srcId="{AF66738C-A08C-4F37-A26A-27C7B022BF6F}" destId="{7205C1D0-F290-414D-A914-82AD1613B6FF}" srcOrd="0" destOrd="0" presId="urn:microsoft.com/office/officeart/2005/8/layout/radial1"/>
    <dgm:cxn modelId="{9D3E544F-6AED-49BA-B9B0-97CFFFEBD351}" srcId="{CC6C5ABA-7B9C-4208-A67F-8EA70B18B9A0}" destId="{358BDA0C-2A3A-4299-9F7B-D24DC6DA5C57}" srcOrd="2" destOrd="0" parTransId="{1642700E-4B0D-40AF-A92C-3863FF1F4B8A}" sibTransId="{825416DB-78D3-4936-B632-CDB47FE600B3}"/>
    <dgm:cxn modelId="{83CCCD4D-3011-490D-803B-C5CC3500468B}" type="presOf" srcId="{B921AD66-B01A-46E5-9889-2983329C39ED}" destId="{E0ACEBC2-62D5-4D26-850E-EF322CFC4A86}" srcOrd="0" destOrd="0" presId="urn:microsoft.com/office/officeart/2005/8/layout/radial1"/>
    <dgm:cxn modelId="{405057FB-60CC-462C-B385-E75D73522A72}" type="presOf" srcId="{1642700E-4B0D-40AF-A92C-3863FF1F4B8A}" destId="{DAC1C7F1-0427-4AFC-BB4D-C06605862087}" srcOrd="0" destOrd="0" presId="urn:microsoft.com/office/officeart/2005/8/layout/radial1"/>
    <dgm:cxn modelId="{500678B9-5642-448B-95A7-CEA00EB36CAE}" type="presOf" srcId="{44B89C62-B997-4EC5-99AC-082E9D21D0F8}" destId="{D3AEB4B0-116F-4216-839B-7792CA943A27}" srcOrd="1" destOrd="0" presId="urn:microsoft.com/office/officeart/2005/8/layout/radial1"/>
    <dgm:cxn modelId="{F1665C91-06CD-46ED-9BDF-EB370D1B42F9}" type="presOf" srcId="{71FC9A78-CF8B-4EA1-8935-C4968D2929EB}" destId="{D38643CD-ED41-49A7-BDC5-F1C9BCA62B7A}" srcOrd="0" destOrd="0" presId="urn:microsoft.com/office/officeart/2005/8/layout/radial1"/>
    <dgm:cxn modelId="{0E560B11-A8FB-4029-B209-504B8A347F65}" type="presOf" srcId="{4C915187-382B-4F72-B26E-B08CD7A57DC3}" destId="{42D4BF6F-9AEA-4404-9F5E-40D9FA6DDD4F}" srcOrd="0" destOrd="0" presId="urn:microsoft.com/office/officeart/2005/8/layout/radial1"/>
    <dgm:cxn modelId="{A1ADB450-1BDC-486F-A725-64002AACAE5A}" type="presOf" srcId="{B921AD66-B01A-46E5-9889-2983329C39ED}" destId="{FC7E62D1-931A-4E65-AB95-918F711E645A}" srcOrd="1" destOrd="0" presId="urn:microsoft.com/office/officeart/2005/8/layout/radial1"/>
    <dgm:cxn modelId="{A1ED33FC-183C-4CD5-B3A3-CF5A4EE2CF84}" srcId="{CC6C5ABA-7B9C-4208-A67F-8EA70B18B9A0}" destId="{AF66738C-A08C-4F37-A26A-27C7B022BF6F}" srcOrd="6" destOrd="0" parTransId="{44B89C62-B997-4EC5-99AC-082E9D21D0F8}" sibTransId="{BFFF293A-3E96-47B4-8DD2-567262B4F2FE}"/>
    <dgm:cxn modelId="{C2BA387A-061A-466A-AD0E-8EC255CA5D94}" type="presOf" srcId="{8E775098-F8E9-4DCD-BD56-6F5C5C68F559}" destId="{66503AD3-1A93-49F3-B65A-715F163F7D0F}" srcOrd="0" destOrd="0" presId="urn:microsoft.com/office/officeart/2005/8/layout/radial1"/>
    <dgm:cxn modelId="{020CEE54-EEAA-4BA4-B82B-924BCD7E1A92}" type="presParOf" srcId="{1995CAF7-E0BD-458D-A132-469ACCDAC5BB}" destId="{A49C2254-695B-4015-976C-D0E6059AF9F4}" srcOrd="0" destOrd="0" presId="urn:microsoft.com/office/officeart/2005/8/layout/radial1"/>
    <dgm:cxn modelId="{076DDF6B-2139-4223-939F-FB1443F83E28}" type="presParOf" srcId="{1995CAF7-E0BD-458D-A132-469ACCDAC5BB}" destId="{E0ACEBC2-62D5-4D26-850E-EF322CFC4A86}" srcOrd="1" destOrd="0" presId="urn:microsoft.com/office/officeart/2005/8/layout/radial1"/>
    <dgm:cxn modelId="{90F93431-E4E0-40E7-8514-31986F6DB7FB}" type="presParOf" srcId="{E0ACEBC2-62D5-4D26-850E-EF322CFC4A86}" destId="{FC7E62D1-931A-4E65-AB95-918F711E645A}" srcOrd="0" destOrd="0" presId="urn:microsoft.com/office/officeart/2005/8/layout/radial1"/>
    <dgm:cxn modelId="{59CFE2B9-35D0-4D48-B30C-D093402917AE}" type="presParOf" srcId="{1995CAF7-E0BD-458D-A132-469ACCDAC5BB}" destId="{42D4BF6F-9AEA-4404-9F5E-40D9FA6DDD4F}" srcOrd="2" destOrd="0" presId="urn:microsoft.com/office/officeart/2005/8/layout/radial1"/>
    <dgm:cxn modelId="{257AAA3B-2B07-45D0-B96C-DAE36DCDD087}" type="presParOf" srcId="{1995CAF7-E0BD-458D-A132-469ACCDAC5BB}" destId="{1E11002C-A5C0-4E5E-A757-29153E336EF4}" srcOrd="3" destOrd="0" presId="urn:microsoft.com/office/officeart/2005/8/layout/radial1"/>
    <dgm:cxn modelId="{88788D7E-A764-48FF-81B3-8417549F5246}" type="presParOf" srcId="{1E11002C-A5C0-4E5E-A757-29153E336EF4}" destId="{A99CE24D-23CC-4D2E-8FF5-351750B8BA5E}" srcOrd="0" destOrd="0" presId="urn:microsoft.com/office/officeart/2005/8/layout/radial1"/>
    <dgm:cxn modelId="{503BDC4F-B015-4860-B31D-4F66ED136977}" type="presParOf" srcId="{1995CAF7-E0BD-458D-A132-469ACCDAC5BB}" destId="{426F04B7-4C27-46C2-AC17-DDF0B5721C3F}" srcOrd="4" destOrd="0" presId="urn:microsoft.com/office/officeart/2005/8/layout/radial1"/>
    <dgm:cxn modelId="{94E79912-88AE-475B-BE21-6EBC99797D2A}" type="presParOf" srcId="{1995CAF7-E0BD-458D-A132-469ACCDAC5BB}" destId="{DAC1C7F1-0427-4AFC-BB4D-C06605862087}" srcOrd="5" destOrd="0" presId="urn:microsoft.com/office/officeart/2005/8/layout/radial1"/>
    <dgm:cxn modelId="{5CAC8EAD-DF6B-426D-B22F-8676241C13AA}" type="presParOf" srcId="{DAC1C7F1-0427-4AFC-BB4D-C06605862087}" destId="{35715A87-1EE0-4309-92AF-645A8F041C30}" srcOrd="0" destOrd="0" presId="urn:microsoft.com/office/officeart/2005/8/layout/radial1"/>
    <dgm:cxn modelId="{6E3E55E6-273E-4CFB-892D-5BB315CCE0D5}" type="presParOf" srcId="{1995CAF7-E0BD-458D-A132-469ACCDAC5BB}" destId="{485AED81-2BEE-4F51-834A-9DA5EF011F40}" srcOrd="6" destOrd="0" presId="urn:microsoft.com/office/officeart/2005/8/layout/radial1"/>
    <dgm:cxn modelId="{FF283CB2-A4A9-4687-828E-59CB3A90C487}" type="presParOf" srcId="{1995CAF7-E0BD-458D-A132-469ACCDAC5BB}" destId="{AC497047-6C7C-4478-9231-DAA3117DBDE9}" srcOrd="7" destOrd="0" presId="urn:microsoft.com/office/officeart/2005/8/layout/radial1"/>
    <dgm:cxn modelId="{5DA31A87-370D-4EC7-B3BD-4FE05776A02F}" type="presParOf" srcId="{AC497047-6C7C-4478-9231-DAA3117DBDE9}" destId="{1145DD17-E869-4A42-B23F-35B399FAAAF9}" srcOrd="0" destOrd="0" presId="urn:microsoft.com/office/officeart/2005/8/layout/radial1"/>
    <dgm:cxn modelId="{8A7A2298-EEA6-47A3-92EB-088F0A2EA197}" type="presParOf" srcId="{1995CAF7-E0BD-458D-A132-469ACCDAC5BB}" destId="{66503AD3-1A93-49F3-B65A-715F163F7D0F}" srcOrd="8" destOrd="0" presId="urn:microsoft.com/office/officeart/2005/8/layout/radial1"/>
    <dgm:cxn modelId="{6ADCDDF0-D4E2-4CC7-B51F-4782261B499D}" type="presParOf" srcId="{1995CAF7-E0BD-458D-A132-469ACCDAC5BB}" destId="{B5B4EF51-44D4-41D5-A330-FCA9A380D86C}" srcOrd="9" destOrd="0" presId="urn:microsoft.com/office/officeart/2005/8/layout/radial1"/>
    <dgm:cxn modelId="{499544A4-6C59-4B60-AFD9-06F709848692}" type="presParOf" srcId="{B5B4EF51-44D4-41D5-A330-FCA9A380D86C}" destId="{CDCAD3DF-6E9E-4320-821D-3224BB38BB61}" srcOrd="0" destOrd="0" presId="urn:microsoft.com/office/officeart/2005/8/layout/radial1"/>
    <dgm:cxn modelId="{8CCC2239-02B8-4DF7-BE4F-9C913CE9381D}" type="presParOf" srcId="{1995CAF7-E0BD-458D-A132-469ACCDAC5BB}" destId="{837DB70C-A76D-4A5A-8969-D62AA2CA3ABD}" srcOrd="10" destOrd="0" presId="urn:microsoft.com/office/officeart/2005/8/layout/radial1"/>
    <dgm:cxn modelId="{7829FF9F-04E3-4B4E-BFBB-DAE52983CEDD}" type="presParOf" srcId="{1995CAF7-E0BD-458D-A132-469ACCDAC5BB}" destId="{D38643CD-ED41-49A7-BDC5-F1C9BCA62B7A}" srcOrd="11" destOrd="0" presId="urn:microsoft.com/office/officeart/2005/8/layout/radial1"/>
    <dgm:cxn modelId="{37403A8F-860F-437E-BB55-7EA089BA2AA3}" type="presParOf" srcId="{D38643CD-ED41-49A7-BDC5-F1C9BCA62B7A}" destId="{2C398E4E-F3AE-4916-9111-A5E42AF5ADC5}" srcOrd="0" destOrd="0" presId="urn:microsoft.com/office/officeart/2005/8/layout/radial1"/>
    <dgm:cxn modelId="{3D65EB8C-800A-4558-911D-AFA584A3DB62}" type="presParOf" srcId="{1995CAF7-E0BD-458D-A132-469ACCDAC5BB}" destId="{BBF270E5-6A9D-488B-AA79-9B8BF3675179}" srcOrd="12" destOrd="0" presId="urn:microsoft.com/office/officeart/2005/8/layout/radial1"/>
    <dgm:cxn modelId="{AA6C6EF8-E2B4-4AAC-9557-EF6B1C9A61E0}" type="presParOf" srcId="{1995CAF7-E0BD-458D-A132-469ACCDAC5BB}" destId="{C32BED59-82C3-4A5A-BF1E-8410C9B87D99}" srcOrd="13" destOrd="0" presId="urn:microsoft.com/office/officeart/2005/8/layout/radial1"/>
    <dgm:cxn modelId="{5B586E01-98F9-4FF6-B665-BCAB924F3D5C}" type="presParOf" srcId="{C32BED59-82C3-4A5A-BF1E-8410C9B87D99}" destId="{D3AEB4B0-116F-4216-839B-7792CA943A27}" srcOrd="0" destOrd="0" presId="urn:microsoft.com/office/officeart/2005/8/layout/radial1"/>
    <dgm:cxn modelId="{34A783B1-25E8-486B-91CF-C73F63C63E24}" type="presParOf" srcId="{1995CAF7-E0BD-458D-A132-469ACCDAC5BB}" destId="{7205C1D0-F290-414D-A914-82AD1613B6FF}" srcOrd="14" destOrd="0" presId="urn:microsoft.com/office/officeart/2005/8/layout/radial1"/>
    <dgm:cxn modelId="{4E288886-9754-41CA-8007-6DC6EE07BA9A}" type="presParOf" srcId="{1995CAF7-E0BD-458D-A132-469ACCDAC5BB}" destId="{E10E4772-E5E6-41CD-A584-59ADDCED5423}" srcOrd="15" destOrd="0" presId="urn:microsoft.com/office/officeart/2005/8/layout/radial1"/>
    <dgm:cxn modelId="{426F8172-86DC-4A71-A4FD-07B2777E16EE}" type="presParOf" srcId="{E10E4772-E5E6-41CD-A584-59ADDCED5423}" destId="{D5C39B9B-BE93-4AF9-BBA5-22832DDFB5D0}" srcOrd="0" destOrd="0" presId="urn:microsoft.com/office/officeart/2005/8/layout/radial1"/>
    <dgm:cxn modelId="{C3B063A7-BE6F-48C0-9818-B8591A84F1C2}" type="presParOf" srcId="{1995CAF7-E0BD-458D-A132-469ACCDAC5BB}" destId="{216DE33A-5D73-4A20-ABB5-1C17D3E0A4DD}" srcOrd="16" destOrd="0" presId="urn:microsoft.com/office/officeart/2005/8/layout/radial1"/>
  </dgm:cxnLst>
  <dgm:bg>
    <a:solidFill>
      <a:schemeClr val="tx1">
        <a:alpha val="94000"/>
      </a:schemeClr>
    </a:solidFill>
  </dgm:bg>
  <dgm:whole>
    <a:ln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574E1C-8A6E-4FAD-998E-9DC3FA1CE073}" type="doc">
      <dgm:prSet loTypeId="urn:microsoft.com/office/officeart/2005/8/layout/bProcess4" loCatId="process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s-PA"/>
        </a:p>
      </dgm:t>
    </dgm:pt>
    <dgm:pt modelId="{838AB735-EB3D-4C95-9C8E-013C0F686D50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COMPETENCIA</a:t>
          </a:r>
        </a:p>
      </dgm:t>
    </dgm:pt>
    <dgm:pt modelId="{B1A3F1C7-1A48-44C2-90B6-079AE7751D44}" type="parTrans" cxnId="{FFCEA58F-EBC5-4D84-BF22-9E779E9418F9}">
      <dgm:prSet/>
      <dgm:spPr/>
      <dgm:t>
        <a:bodyPr/>
        <a:lstStyle/>
        <a:p>
          <a:endParaRPr lang="es-PA"/>
        </a:p>
      </dgm:t>
    </dgm:pt>
    <dgm:pt modelId="{FDBC2910-9110-4D78-900D-EBC07F56E4D7}" type="sibTrans" cxnId="{FFCEA58F-EBC5-4D84-BF22-9E779E9418F9}">
      <dgm:prSet/>
      <dgm:spPr/>
      <dgm:t>
        <a:bodyPr/>
        <a:lstStyle/>
        <a:p>
          <a:endParaRPr lang="es-PA"/>
        </a:p>
      </dgm:t>
    </dgm:pt>
    <dgm:pt modelId="{312FD0AA-0DE1-424F-A680-E1E5B6D6FBED}">
      <dgm:prSet phldrT="[Texto]"/>
      <dgm:spPr/>
      <dgm:t>
        <a:bodyPr/>
        <a:lstStyle/>
        <a:p>
          <a:r>
            <a:rPr lang="es-PA"/>
            <a:t>Analiza</a:t>
          </a:r>
        </a:p>
      </dgm:t>
    </dgm:pt>
    <dgm:pt modelId="{3BF668A0-5C4C-46D3-97B5-8781AA7403A5}" type="parTrans" cxnId="{B88E8C63-FA61-4F9A-AE52-EEB856A8F2BC}">
      <dgm:prSet/>
      <dgm:spPr/>
      <dgm:t>
        <a:bodyPr/>
        <a:lstStyle/>
        <a:p>
          <a:endParaRPr lang="es-PA"/>
        </a:p>
      </dgm:t>
    </dgm:pt>
    <dgm:pt modelId="{3B1E7373-EB14-4C34-9182-FA3F0890A856}" type="sibTrans" cxnId="{B88E8C63-FA61-4F9A-AE52-EEB856A8F2BC}">
      <dgm:prSet/>
      <dgm:spPr/>
      <dgm:t>
        <a:bodyPr/>
        <a:lstStyle/>
        <a:p>
          <a:endParaRPr lang="es-PA"/>
        </a:p>
      </dgm:t>
    </dgm:pt>
    <dgm:pt modelId="{515D02A5-7E7D-4E29-BB51-79017CF990B6}">
      <dgm:prSet phldrT="[Texto]"/>
      <dgm:spPr/>
      <dgm:t>
        <a:bodyPr/>
        <a:lstStyle/>
        <a:p>
          <a:r>
            <a:rPr lang="es-PA"/>
            <a:t>Valora</a:t>
          </a:r>
        </a:p>
      </dgm:t>
    </dgm:pt>
    <dgm:pt modelId="{702AC2BD-FEF3-4010-9B8A-02AF4E1337ED}" type="parTrans" cxnId="{495A716D-C99A-4067-9F15-EE1C5A922663}">
      <dgm:prSet/>
      <dgm:spPr/>
      <dgm:t>
        <a:bodyPr/>
        <a:lstStyle/>
        <a:p>
          <a:endParaRPr lang="es-PA"/>
        </a:p>
      </dgm:t>
    </dgm:pt>
    <dgm:pt modelId="{7DEA4132-C039-4DC1-91DC-5F9E44913E99}" type="sibTrans" cxnId="{495A716D-C99A-4067-9F15-EE1C5A922663}">
      <dgm:prSet/>
      <dgm:spPr/>
      <dgm:t>
        <a:bodyPr/>
        <a:lstStyle/>
        <a:p>
          <a:endParaRPr lang="es-PA"/>
        </a:p>
      </dgm:t>
    </dgm:pt>
    <dgm:pt modelId="{94D3E296-A124-4B81-860C-8F792B3DBA19}">
      <dgm:prSet phldrT="[Texto]"/>
      <dgm:spPr/>
      <dgm:t>
        <a:bodyPr/>
        <a:lstStyle/>
        <a:p>
          <a:r>
            <a:rPr lang="es-PA"/>
            <a:t>Evalua</a:t>
          </a:r>
        </a:p>
      </dgm:t>
    </dgm:pt>
    <dgm:pt modelId="{513D5BA4-30CE-4CBC-B7D3-97ED6057B72B}" type="parTrans" cxnId="{FE6676ED-43A7-46B0-9AF7-032AA49811DF}">
      <dgm:prSet/>
      <dgm:spPr/>
      <dgm:t>
        <a:bodyPr/>
        <a:lstStyle/>
        <a:p>
          <a:endParaRPr lang="es-PA"/>
        </a:p>
      </dgm:t>
    </dgm:pt>
    <dgm:pt modelId="{9E5C8EAB-E2CC-4961-B0CF-20EFF52BB877}" type="sibTrans" cxnId="{FE6676ED-43A7-46B0-9AF7-032AA49811DF}">
      <dgm:prSet/>
      <dgm:spPr/>
      <dgm:t>
        <a:bodyPr/>
        <a:lstStyle/>
        <a:p>
          <a:endParaRPr lang="es-PA"/>
        </a:p>
      </dgm:t>
    </dgm:pt>
    <dgm:pt modelId="{AB5977A1-31B8-4402-8525-F817513A1182}">
      <dgm:prSet phldrT="[Texto]"/>
      <dgm:spPr/>
      <dgm:t>
        <a:bodyPr/>
        <a:lstStyle/>
        <a:p>
          <a:r>
            <a:rPr lang="es-PA"/>
            <a:t>Comprende</a:t>
          </a:r>
        </a:p>
      </dgm:t>
    </dgm:pt>
    <dgm:pt modelId="{A8A17B17-727A-4ADA-9389-3D68554BDD8D}" type="parTrans" cxnId="{025CC4C2-D7BD-4CE1-BA49-F0BB1FA8F55D}">
      <dgm:prSet/>
      <dgm:spPr/>
      <dgm:t>
        <a:bodyPr/>
        <a:lstStyle/>
        <a:p>
          <a:endParaRPr lang="es-PA"/>
        </a:p>
      </dgm:t>
    </dgm:pt>
    <dgm:pt modelId="{78E07FA3-B605-48AF-9C09-40CA7973520C}" type="sibTrans" cxnId="{025CC4C2-D7BD-4CE1-BA49-F0BB1FA8F55D}">
      <dgm:prSet/>
      <dgm:spPr/>
      <dgm:t>
        <a:bodyPr/>
        <a:lstStyle/>
        <a:p>
          <a:endParaRPr lang="es-PA"/>
        </a:p>
      </dgm:t>
    </dgm:pt>
    <dgm:pt modelId="{E0FAF773-871F-4AC8-8545-7FCED8190FA4}">
      <dgm:prSet phldrT="[Texto]"/>
      <dgm:spPr/>
      <dgm:t>
        <a:bodyPr/>
        <a:lstStyle/>
        <a:p>
          <a:r>
            <a:rPr lang="es-PA"/>
            <a:t>Diseña</a:t>
          </a:r>
        </a:p>
      </dgm:t>
    </dgm:pt>
    <dgm:pt modelId="{4B885A7B-4C62-4DAF-90EB-10894C5C6D40}" type="parTrans" cxnId="{3B3C67A4-133C-44DA-B748-CFF0CCF7F3F9}">
      <dgm:prSet/>
      <dgm:spPr/>
      <dgm:t>
        <a:bodyPr/>
        <a:lstStyle/>
        <a:p>
          <a:endParaRPr lang="es-PA"/>
        </a:p>
      </dgm:t>
    </dgm:pt>
    <dgm:pt modelId="{57841C7B-D127-4AE6-960E-BE1F93D4BA74}" type="sibTrans" cxnId="{3B3C67A4-133C-44DA-B748-CFF0CCF7F3F9}">
      <dgm:prSet/>
      <dgm:spPr/>
      <dgm:t>
        <a:bodyPr/>
        <a:lstStyle/>
        <a:p>
          <a:endParaRPr lang="es-PA"/>
        </a:p>
      </dgm:t>
    </dgm:pt>
    <dgm:pt modelId="{F6FE85C8-0D27-4A9A-84EB-4BC09E8DCD23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SUB-COMPETENCIA</a:t>
          </a:r>
        </a:p>
      </dgm:t>
    </dgm:pt>
    <dgm:pt modelId="{E3E6DD71-1808-42EF-8F66-DC7EEA2189F0}" type="parTrans" cxnId="{BBE42943-6714-4A40-BEB6-FDC9256EBCB9}">
      <dgm:prSet/>
      <dgm:spPr/>
      <dgm:t>
        <a:bodyPr/>
        <a:lstStyle/>
        <a:p>
          <a:endParaRPr lang="es-PA"/>
        </a:p>
      </dgm:t>
    </dgm:pt>
    <dgm:pt modelId="{BA625E4A-AF69-4C8F-9C10-FA97D01E628F}" type="sibTrans" cxnId="{BBE42943-6714-4A40-BEB6-FDC9256EBCB9}">
      <dgm:prSet/>
      <dgm:spPr/>
      <dgm:t>
        <a:bodyPr/>
        <a:lstStyle/>
        <a:p>
          <a:endParaRPr lang="es-PA"/>
        </a:p>
      </dgm:t>
    </dgm:pt>
    <dgm:pt modelId="{931D6135-B18A-4274-A9E1-16BE746F417A}">
      <dgm:prSet phldrT="[Texto]"/>
      <dgm:spPr/>
      <dgm:t>
        <a:bodyPr/>
        <a:lstStyle/>
        <a:p>
          <a:r>
            <a:rPr lang="es-PA"/>
            <a:t>Analiza</a:t>
          </a:r>
        </a:p>
      </dgm:t>
    </dgm:pt>
    <dgm:pt modelId="{A6711E7D-6F2F-401A-A6C4-1F1B9B95CAA1}" type="parTrans" cxnId="{39B4C21C-2305-44C5-BB83-E62062A055FD}">
      <dgm:prSet/>
      <dgm:spPr/>
      <dgm:t>
        <a:bodyPr/>
        <a:lstStyle/>
        <a:p>
          <a:endParaRPr lang="es-PA"/>
        </a:p>
      </dgm:t>
    </dgm:pt>
    <dgm:pt modelId="{76327D87-2223-4B4E-9481-4C50E28CBF92}" type="sibTrans" cxnId="{39B4C21C-2305-44C5-BB83-E62062A055FD}">
      <dgm:prSet/>
      <dgm:spPr/>
      <dgm:t>
        <a:bodyPr/>
        <a:lstStyle/>
        <a:p>
          <a:endParaRPr lang="es-PA"/>
        </a:p>
      </dgm:t>
    </dgm:pt>
    <dgm:pt modelId="{AA0AF436-E476-479C-8E00-2D02962B1B2E}">
      <dgm:prSet phldrT="[Texto]"/>
      <dgm:spPr/>
      <dgm:t>
        <a:bodyPr/>
        <a:lstStyle/>
        <a:p>
          <a:r>
            <a:rPr lang="es-PA"/>
            <a:t>Aprecia</a:t>
          </a:r>
        </a:p>
      </dgm:t>
    </dgm:pt>
    <dgm:pt modelId="{F6BE4EA4-5719-42F0-9BB9-E9E2FB6CCD1B}" type="parTrans" cxnId="{6F936650-6214-4108-8F4B-71544031163F}">
      <dgm:prSet/>
      <dgm:spPr/>
      <dgm:t>
        <a:bodyPr/>
        <a:lstStyle/>
        <a:p>
          <a:endParaRPr lang="es-PA"/>
        </a:p>
      </dgm:t>
    </dgm:pt>
    <dgm:pt modelId="{245DC7D8-C653-4A7B-AF22-CF722E7E68E6}" type="sibTrans" cxnId="{6F936650-6214-4108-8F4B-71544031163F}">
      <dgm:prSet/>
      <dgm:spPr/>
      <dgm:t>
        <a:bodyPr/>
        <a:lstStyle/>
        <a:p>
          <a:endParaRPr lang="es-PA"/>
        </a:p>
      </dgm:t>
    </dgm:pt>
    <dgm:pt modelId="{CECA77E5-D13A-4793-8078-770AEDA2B05B}">
      <dgm:prSet phldrT="[Texto]"/>
      <dgm:spPr/>
      <dgm:t>
        <a:bodyPr/>
        <a:lstStyle/>
        <a:p>
          <a:r>
            <a:rPr lang="es-PA"/>
            <a:t>Reconoce</a:t>
          </a:r>
        </a:p>
      </dgm:t>
    </dgm:pt>
    <dgm:pt modelId="{489D8714-D5C4-4303-9EC4-D9A8882C4A68}" type="parTrans" cxnId="{52E212AE-4236-4253-BBFC-BAC0D4DFF2FA}">
      <dgm:prSet/>
      <dgm:spPr/>
      <dgm:t>
        <a:bodyPr/>
        <a:lstStyle/>
        <a:p>
          <a:endParaRPr lang="es-PA"/>
        </a:p>
      </dgm:t>
    </dgm:pt>
    <dgm:pt modelId="{FD1D0DF3-0096-478F-AEDE-BE14ADB19FE6}" type="sibTrans" cxnId="{52E212AE-4236-4253-BBFC-BAC0D4DFF2FA}">
      <dgm:prSet/>
      <dgm:spPr/>
      <dgm:t>
        <a:bodyPr/>
        <a:lstStyle/>
        <a:p>
          <a:endParaRPr lang="es-PA"/>
        </a:p>
      </dgm:t>
    </dgm:pt>
    <dgm:pt modelId="{56035366-60FA-4C4B-A0CD-0782F7AA39AF}">
      <dgm:prSet phldrT="[Texto]"/>
      <dgm:spPr/>
      <dgm:t>
        <a:bodyPr/>
        <a:lstStyle/>
        <a:p>
          <a:r>
            <a:rPr lang="es-PA"/>
            <a:t>Diseña</a:t>
          </a:r>
        </a:p>
      </dgm:t>
    </dgm:pt>
    <dgm:pt modelId="{DB43A3DC-84D0-4614-BF1E-5BB57CF4A0DD}" type="parTrans" cxnId="{D89E1BCB-7730-4B72-BED7-A7EA082E2451}">
      <dgm:prSet/>
      <dgm:spPr/>
      <dgm:t>
        <a:bodyPr/>
        <a:lstStyle/>
        <a:p>
          <a:endParaRPr lang="es-PA"/>
        </a:p>
      </dgm:t>
    </dgm:pt>
    <dgm:pt modelId="{DDBDF82C-1D8D-45B2-B44A-3B4FDEC26C96}" type="sibTrans" cxnId="{D89E1BCB-7730-4B72-BED7-A7EA082E2451}">
      <dgm:prSet/>
      <dgm:spPr/>
      <dgm:t>
        <a:bodyPr/>
        <a:lstStyle/>
        <a:p>
          <a:endParaRPr lang="es-PA"/>
        </a:p>
      </dgm:t>
    </dgm:pt>
    <dgm:pt modelId="{FE6A7AC9-A675-4B8B-9796-5798C63F8560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CONTENIDO</a:t>
          </a:r>
          <a:endParaRPr lang="es-PA" b="1" i="1">
            <a:solidFill>
              <a:schemeClr val="tx1"/>
            </a:solidFill>
          </a:endParaRPr>
        </a:p>
      </dgm:t>
    </dgm:pt>
    <dgm:pt modelId="{FCCC34AC-9FE1-4C9A-9EE0-21C7211758F4}" type="parTrans" cxnId="{D20D08E2-72DF-4069-930B-996C351CCF9A}">
      <dgm:prSet/>
      <dgm:spPr/>
      <dgm:t>
        <a:bodyPr/>
        <a:lstStyle/>
        <a:p>
          <a:endParaRPr lang="es-PA"/>
        </a:p>
      </dgm:t>
    </dgm:pt>
    <dgm:pt modelId="{4A5392B5-AD03-4554-BB8B-28761CBA6C45}" type="sibTrans" cxnId="{D20D08E2-72DF-4069-930B-996C351CCF9A}">
      <dgm:prSet/>
      <dgm:spPr/>
      <dgm:t>
        <a:bodyPr/>
        <a:lstStyle/>
        <a:p>
          <a:endParaRPr lang="es-PA"/>
        </a:p>
      </dgm:t>
    </dgm:pt>
    <dgm:pt modelId="{7460C196-1BAD-4871-9A3E-E2C39E8CA285}">
      <dgm:prSet phldrT="[Texto]"/>
      <dgm:spPr/>
      <dgm:t>
        <a:bodyPr/>
        <a:lstStyle/>
        <a:p>
          <a:r>
            <a:rPr lang="es-PA"/>
            <a:t>Concepto</a:t>
          </a:r>
        </a:p>
      </dgm:t>
    </dgm:pt>
    <dgm:pt modelId="{B4674DCB-DDBA-4545-A02D-BF53FE4B366B}" type="parTrans" cxnId="{41DF4BEC-C3AE-41E3-935D-34E56EE552BD}">
      <dgm:prSet/>
      <dgm:spPr/>
      <dgm:t>
        <a:bodyPr/>
        <a:lstStyle/>
        <a:p>
          <a:endParaRPr lang="es-PA"/>
        </a:p>
      </dgm:t>
    </dgm:pt>
    <dgm:pt modelId="{7FFD2E3A-B669-4064-B5C7-1A1AA8E3F628}" type="sibTrans" cxnId="{41DF4BEC-C3AE-41E3-935D-34E56EE552BD}">
      <dgm:prSet/>
      <dgm:spPr/>
      <dgm:t>
        <a:bodyPr/>
        <a:lstStyle/>
        <a:p>
          <a:endParaRPr lang="es-PA"/>
        </a:p>
      </dgm:t>
    </dgm:pt>
    <dgm:pt modelId="{62F475AA-A821-4894-A2A5-E399B102EC1B}">
      <dgm:prSet phldrT="[Texto]"/>
      <dgm:spPr/>
      <dgm:t>
        <a:bodyPr/>
        <a:lstStyle/>
        <a:p>
          <a:r>
            <a:rPr lang="es-PA"/>
            <a:t>Niveles</a:t>
          </a:r>
        </a:p>
      </dgm:t>
    </dgm:pt>
    <dgm:pt modelId="{AA6EBFC1-58D8-4AD1-B403-1C25EDFDED4E}" type="parTrans" cxnId="{0DFE402C-E33F-43C9-8FAA-43E248B86F46}">
      <dgm:prSet/>
      <dgm:spPr/>
      <dgm:t>
        <a:bodyPr/>
        <a:lstStyle/>
        <a:p>
          <a:endParaRPr lang="es-PA"/>
        </a:p>
      </dgm:t>
    </dgm:pt>
    <dgm:pt modelId="{5153455C-5AF6-4931-BB1B-0BE7A9893E7F}" type="sibTrans" cxnId="{0DFE402C-E33F-43C9-8FAA-43E248B86F46}">
      <dgm:prSet/>
      <dgm:spPr/>
      <dgm:t>
        <a:bodyPr/>
        <a:lstStyle/>
        <a:p>
          <a:endParaRPr lang="es-PA"/>
        </a:p>
      </dgm:t>
    </dgm:pt>
    <dgm:pt modelId="{AC61D879-3D30-42F5-8574-490C925504A5}">
      <dgm:prSet phldrT="[Texto]"/>
      <dgm:spPr/>
      <dgm:t>
        <a:bodyPr/>
        <a:lstStyle/>
        <a:p>
          <a:r>
            <a:rPr lang="es-PA"/>
            <a:t>Importancia</a:t>
          </a:r>
        </a:p>
      </dgm:t>
    </dgm:pt>
    <dgm:pt modelId="{D0847DF4-4E69-4A4A-B0AB-231315144D2F}" type="parTrans" cxnId="{D89B0608-814B-441E-90E4-5698D5A80F10}">
      <dgm:prSet/>
      <dgm:spPr/>
      <dgm:t>
        <a:bodyPr/>
        <a:lstStyle/>
        <a:p>
          <a:endParaRPr lang="es-PA"/>
        </a:p>
      </dgm:t>
    </dgm:pt>
    <dgm:pt modelId="{A93D2BA7-980C-4FBD-9740-AE7F8F6EC9CE}" type="sibTrans" cxnId="{D89B0608-814B-441E-90E4-5698D5A80F10}">
      <dgm:prSet/>
      <dgm:spPr/>
      <dgm:t>
        <a:bodyPr/>
        <a:lstStyle/>
        <a:p>
          <a:endParaRPr lang="es-PA"/>
        </a:p>
      </dgm:t>
    </dgm:pt>
    <dgm:pt modelId="{81D1EDE7-F700-4419-9FC3-EC7381015955}">
      <dgm:prSet phldrT="[Texto]"/>
      <dgm:spPr/>
      <dgm:t>
        <a:bodyPr/>
        <a:lstStyle/>
        <a:p>
          <a:r>
            <a:rPr lang="es-PA"/>
            <a:t>Procesos</a:t>
          </a:r>
        </a:p>
      </dgm:t>
    </dgm:pt>
    <dgm:pt modelId="{297DF84F-C476-4086-A430-4134EA6C7080}" type="parTrans" cxnId="{6F7E8C97-DB09-4B06-93B1-4E487BE9A913}">
      <dgm:prSet/>
      <dgm:spPr/>
      <dgm:t>
        <a:bodyPr/>
        <a:lstStyle/>
        <a:p>
          <a:endParaRPr lang="es-PA"/>
        </a:p>
      </dgm:t>
    </dgm:pt>
    <dgm:pt modelId="{1C256084-08CA-4CCC-9651-DCE5B2317E95}" type="sibTrans" cxnId="{6F7E8C97-DB09-4B06-93B1-4E487BE9A913}">
      <dgm:prSet/>
      <dgm:spPr/>
      <dgm:t>
        <a:bodyPr/>
        <a:lstStyle/>
        <a:p>
          <a:endParaRPr lang="es-PA"/>
        </a:p>
      </dgm:t>
    </dgm:pt>
    <dgm:pt modelId="{113FBF6C-9038-4E67-B92F-B3F038DAB938}">
      <dgm:prSet phldrT="[Texto]"/>
      <dgm:spPr/>
      <dgm:t>
        <a:bodyPr/>
        <a:lstStyle/>
        <a:p>
          <a:r>
            <a:rPr lang="es-PA"/>
            <a:t>Instrumentos</a:t>
          </a:r>
        </a:p>
      </dgm:t>
    </dgm:pt>
    <dgm:pt modelId="{861E0F7C-8CA2-40B8-9231-582596A8A690}" type="parTrans" cxnId="{640294C6-6EE3-4D8C-9147-479498A6B6BB}">
      <dgm:prSet/>
      <dgm:spPr/>
      <dgm:t>
        <a:bodyPr/>
        <a:lstStyle/>
        <a:p>
          <a:endParaRPr lang="es-PA"/>
        </a:p>
      </dgm:t>
    </dgm:pt>
    <dgm:pt modelId="{86D57DC2-B382-4E15-A14B-C0846211990E}" type="sibTrans" cxnId="{640294C6-6EE3-4D8C-9147-479498A6B6BB}">
      <dgm:prSet/>
      <dgm:spPr/>
      <dgm:t>
        <a:bodyPr/>
        <a:lstStyle/>
        <a:p>
          <a:endParaRPr lang="es-PA"/>
        </a:p>
      </dgm:t>
    </dgm:pt>
    <dgm:pt modelId="{B64E5A2E-2605-4B98-9C67-ED3141121A35}">
      <dgm:prSet phldrT="[Texto]"/>
      <dgm:spPr/>
      <dgm:t>
        <a:bodyPr/>
        <a:lstStyle/>
        <a:p>
          <a:r>
            <a:rPr lang="es-PA" b="1" i="1"/>
            <a:t>Descisiones curriculares</a:t>
          </a:r>
        </a:p>
      </dgm:t>
    </dgm:pt>
    <dgm:pt modelId="{5CC2D466-40EB-44D6-9DD5-D136BC1095CC}" type="parTrans" cxnId="{A324B215-3F2F-4259-93A7-93423362826E}">
      <dgm:prSet/>
      <dgm:spPr/>
      <dgm:t>
        <a:bodyPr/>
        <a:lstStyle/>
        <a:p>
          <a:endParaRPr lang="es-PA"/>
        </a:p>
      </dgm:t>
    </dgm:pt>
    <dgm:pt modelId="{6489D189-4D29-43D7-BEC1-ABE8A33DC928}" type="sibTrans" cxnId="{A324B215-3F2F-4259-93A7-93423362826E}">
      <dgm:prSet/>
      <dgm:spPr/>
      <dgm:t>
        <a:bodyPr/>
        <a:lstStyle/>
        <a:p>
          <a:endParaRPr lang="es-PA"/>
        </a:p>
      </dgm:t>
    </dgm:pt>
    <dgm:pt modelId="{AAEA0C44-9161-4EE1-948F-7786391B3FC2}">
      <dgm:prSet phldrT="[Texto]"/>
      <dgm:spPr/>
      <dgm:t>
        <a:bodyPr/>
        <a:lstStyle/>
        <a:p>
          <a:r>
            <a:rPr lang="es-PA" b="1">
              <a:solidFill>
                <a:srgbClr val="FF0000"/>
              </a:solidFill>
            </a:rPr>
            <a:t>ESTRATEGIA DIDACTICA</a:t>
          </a:r>
        </a:p>
      </dgm:t>
    </dgm:pt>
    <dgm:pt modelId="{85B3E2C4-77E3-4256-8081-0E2B714E257C}" type="parTrans" cxnId="{D523A840-196F-42EB-9EF6-D88DC8B118FE}">
      <dgm:prSet/>
      <dgm:spPr/>
      <dgm:t>
        <a:bodyPr/>
        <a:lstStyle/>
        <a:p>
          <a:endParaRPr lang="es-PA"/>
        </a:p>
      </dgm:t>
    </dgm:pt>
    <dgm:pt modelId="{430BD607-6A16-4656-8BFB-D4633F655623}" type="sibTrans" cxnId="{D523A840-196F-42EB-9EF6-D88DC8B118FE}">
      <dgm:prSet/>
      <dgm:spPr/>
      <dgm:t>
        <a:bodyPr/>
        <a:lstStyle/>
        <a:p>
          <a:endParaRPr lang="es-PA"/>
        </a:p>
      </dgm:t>
    </dgm:pt>
    <dgm:pt modelId="{401CAF5C-6129-44B1-8071-44DC3D86232B}">
      <dgm:prSet phldrT="[Texto]"/>
      <dgm:spPr/>
      <dgm:t>
        <a:bodyPr/>
        <a:lstStyle/>
        <a:p>
          <a:r>
            <a:rPr lang="es-PA" b="1">
              <a:solidFill>
                <a:sysClr val="windowText" lastClr="000000"/>
              </a:solidFill>
            </a:rPr>
            <a:t>Inicio</a:t>
          </a:r>
        </a:p>
      </dgm:t>
    </dgm:pt>
    <dgm:pt modelId="{312573EC-518E-49AB-8390-BE497973A205}" type="parTrans" cxnId="{72BAEA31-765C-4DAC-85CA-5537C85F13DF}">
      <dgm:prSet/>
      <dgm:spPr/>
      <dgm:t>
        <a:bodyPr/>
        <a:lstStyle/>
        <a:p>
          <a:endParaRPr lang="es-PA"/>
        </a:p>
      </dgm:t>
    </dgm:pt>
    <dgm:pt modelId="{2A9557A6-2FAD-4669-8F8A-7F4CBD9ECDDF}" type="sibTrans" cxnId="{72BAEA31-765C-4DAC-85CA-5537C85F13DF}">
      <dgm:prSet/>
      <dgm:spPr/>
      <dgm:t>
        <a:bodyPr/>
        <a:lstStyle/>
        <a:p>
          <a:endParaRPr lang="es-PA"/>
        </a:p>
      </dgm:t>
    </dgm:pt>
    <dgm:pt modelId="{601BB3BB-1C57-4AB4-9064-EDBC227F5DA9}">
      <dgm:prSet phldrT="[Texto]"/>
      <dgm:spPr/>
      <dgm:t>
        <a:bodyPr/>
        <a:lstStyle/>
        <a:p>
          <a:r>
            <a:rPr lang="es-PA" b="1">
              <a:solidFill>
                <a:sysClr val="windowText" lastClr="000000"/>
              </a:solidFill>
            </a:rPr>
            <a:t>Desarrollo</a:t>
          </a:r>
        </a:p>
      </dgm:t>
    </dgm:pt>
    <dgm:pt modelId="{A01EB91F-4746-4681-A5C2-BE828F551B0B}" type="parTrans" cxnId="{32763A97-952B-4AB5-BCFC-F6D40B02BA7B}">
      <dgm:prSet/>
      <dgm:spPr/>
      <dgm:t>
        <a:bodyPr/>
        <a:lstStyle/>
        <a:p>
          <a:endParaRPr lang="es-PA"/>
        </a:p>
      </dgm:t>
    </dgm:pt>
    <dgm:pt modelId="{CED544A9-3957-4B70-A34D-7C4F6B5CC08C}" type="sibTrans" cxnId="{32763A97-952B-4AB5-BCFC-F6D40B02BA7B}">
      <dgm:prSet/>
      <dgm:spPr/>
      <dgm:t>
        <a:bodyPr/>
        <a:lstStyle/>
        <a:p>
          <a:endParaRPr lang="es-PA"/>
        </a:p>
      </dgm:t>
    </dgm:pt>
    <dgm:pt modelId="{B38BAF10-BBD5-48FA-8C7D-53EFEE25C1E2}">
      <dgm:prSet phldrT="[Texto]"/>
      <dgm:spPr/>
      <dgm:t>
        <a:bodyPr/>
        <a:lstStyle/>
        <a:p>
          <a:r>
            <a:rPr lang="es-PA" b="1">
              <a:solidFill>
                <a:sysClr val="windowText" lastClr="000000"/>
              </a:solidFill>
            </a:rPr>
            <a:t>Cierre</a:t>
          </a:r>
        </a:p>
      </dgm:t>
    </dgm:pt>
    <dgm:pt modelId="{B9DC6F3C-53E6-4C7C-9EA5-C0A68C9D32AE}" type="parTrans" cxnId="{138E7341-4ACF-4683-B85D-E6A2F02D0BC5}">
      <dgm:prSet/>
      <dgm:spPr/>
      <dgm:t>
        <a:bodyPr/>
        <a:lstStyle/>
        <a:p>
          <a:endParaRPr lang="es-PA"/>
        </a:p>
      </dgm:t>
    </dgm:pt>
    <dgm:pt modelId="{1A2792AF-9C7F-433F-8C18-CBA02146EB94}" type="sibTrans" cxnId="{138E7341-4ACF-4683-B85D-E6A2F02D0BC5}">
      <dgm:prSet/>
      <dgm:spPr/>
      <dgm:t>
        <a:bodyPr/>
        <a:lstStyle/>
        <a:p>
          <a:endParaRPr lang="es-PA"/>
        </a:p>
      </dgm:t>
    </dgm:pt>
    <dgm:pt modelId="{E89D3E80-735A-4B10-9A6B-7174C530B120}">
      <dgm:prSet phldrT="[Texto]"/>
      <dgm:spPr/>
      <dgm:t>
        <a:bodyPr/>
        <a:lstStyle/>
        <a:p>
          <a:r>
            <a:rPr lang="es-PA" b="0">
              <a:solidFill>
                <a:srgbClr val="FF0000"/>
              </a:solidFill>
            </a:rPr>
            <a:t>EVALUACION</a:t>
          </a:r>
        </a:p>
      </dgm:t>
    </dgm:pt>
    <dgm:pt modelId="{403A21BD-7208-4EA1-BDFD-A3541C18B725}" type="parTrans" cxnId="{3E469E49-9509-4F95-9B8F-24BC4885D869}">
      <dgm:prSet/>
      <dgm:spPr/>
      <dgm:t>
        <a:bodyPr/>
        <a:lstStyle/>
        <a:p>
          <a:endParaRPr lang="es-PA"/>
        </a:p>
      </dgm:t>
    </dgm:pt>
    <dgm:pt modelId="{73ED6CA8-93C9-44AE-AD74-DB4886897B6F}" type="sibTrans" cxnId="{3E469E49-9509-4F95-9B8F-24BC4885D869}">
      <dgm:prSet/>
      <dgm:spPr/>
      <dgm:t>
        <a:bodyPr/>
        <a:lstStyle/>
        <a:p>
          <a:endParaRPr lang="es-PA"/>
        </a:p>
      </dgm:t>
    </dgm:pt>
    <dgm:pt modelId="{4148EEE5-96A1-4654-9560-192781B57886}">
      <dgm:prSet phldrT="[Texto]"/>
      <dgm:spPr/>
      <dgm:t>
        <a:bodyPr/>
        <a:lstStyle/>
        <a:p>
          <a:r>
            <a:rPr lang="es-PA" b="0">
              <a:solidFill>
                <a:sysClr val="windowText" lastClr="000000"/>
              </a:solidFill>
            </a:rPr>
            <a:t>Diagnóstica</a:t>
          </a:r>
        </a:p>
      </dgm:t>
    </dgm:pt>
    <dgm:pt modelId="{452BE1B8-4114-4E16-8AED-430FA9F609A0}" type="parTrans" cxnId="{221CD57D-8FDA-4241-B8C0-2E7E5D6BE693}">
      <dgm:prSet/>
      <dgm:spPr/>
      <dgm:t>
        <a:bodyPr/>
        <a:lstStyle/>
        <a:p>
          <a:endParaRPr lang="es-PA"/>
        </a:p>
      </dgm:t>
    </dgm:pt>
    <dgm:pt modelId="{EC8FF8B2-3D88-4819-9EDC-C7C315600563}" type="sibTrans" cxnId="{221CD57D-8FDA-4241-B8C0-2E7E5D6BE693}">
      <dgm:prSet/>
      <dgm:spPr/>
      <dgm:t>
        <a:bodyPr/>
        <a:lstStyle/>
        <a:p>
          <a:endParaRPr lang="es-PA"/>
        </a:p>
      </dgm:t>
    </dgm:pt>
    <dgm:pt modelId="{382FD82A-A13F-4A19-A464-24E72076F00A}">
      <dgm:prSet phldrT="[Texto]"/>
      <dgm:spPr/>
      <dgm:t>
        <a:bodyPr/>
        <a:lstStyle/>
        <a:p>
          <a:r>
            <a:rPr lang="es-PA" b="0">
              <a:solidFill>
                <a:sysClr val="windowText" lastClr="000000"/>
              </a:solidFill>
            </a:rPr>
            <a:t>Formativa</a:t>
          </a:r>
        </a:p>
      </dgm:t>
    </dgm:pt>
    <dgm:pt modelId="{A7004DF2-68DF-42C8-89EE-5FCBB02DC9F2}" type="parTrans" cxnId="{EF9CA519-1DC1-492C-A06F-75490639934A}">
      <dgm:prSet/>
      <dgm:spPr/>
      <dgm:t>
        <a:bodyPr/>
        <a:lstStyle/>
        <a:p>
          <a:endParaRPr lang="es-PA"/>
        </a:p>
      </dgm:t>
    </dgm:pt>
    <dgm:pt modelId="{D76A8802-76D7-4EE2-9519-2D7E43674960}" type="sibTrans" cxnId="{EF9CA519-1DC1-492C-A06F-75490639934A}">
      <dgm:prSet/>
      <dgm:spPr/>
      <dgm:t>
        <a:bodyPr/>
        <a:lstStyle/>
        <a:p>
          <a:endParaRPr lang="es-PA"/>
        </a:p>
      </dgm:t>
    </dgm:pt>
    <dgm:pt modelId="{1B825C87-8A28-4241-B639-BDE20629CB93}">
      <dgm:prSet phldrT="[Texto]"/>
      <dgm:spPr/>
      <dgm:t>
        <a:bodyPr/>
        <a:lstStyle/>
        <a:p>
          <a:r>
            <a:rPr lang="es-PA" b="0">
              <a:solidFill>
                <a:sysClr val="windowText" lastClr="000000"/>
              </a:solidFill>
            </a:rPr>
            <a:t>Sumativa</a:t>
          </a:r>
        </a:p>
      </dgm:t>
    </dgm:pt>
    <dgm:pt modelId="{7055D4B0-8BE4-4309-86D2-6B4C61FE5F23}" type="parTrans" cxnId="{272CEB4D-28F3-49AE-ADC7-4F601B55DF2B}">
      <dgm:prSet/>
      <dgm:spPr/>
      <dgm:t>
        <a:bodyPr/>
        <a:lstStyle/>
        <a:p>
          <a:endParaRPr lang="es-PA"/>
        </a:p>
      </dgm:t>
    </dgm:pt>
    <dgm:pt modelId="{B344C0EE-5036-43E3-BBA9-097892644A73}" type="sibTrans" cxnId="{272CEB4D-28F3-49AE-ADC7-4F601B55DF2B}">
      <dgm:prSet/>
      <dgm:spPr/>
      <dgm:t>
        <a:bodyPr/>
        <a:lstStyle/>
        <a:p>
          <a:endParaRPr lang="es-PA"/>
        </a:p>
      </dgm:t>
    </dgm:pt>
    <dgm:pt modelId="{2E8B5F81-C3AA-4563-A9EE-282F94B5A752}">
      <dgm:prSet phldrT="[Texto]"/>
      <dgm:spPr/>
      <dgm:t>
        <a:bodyPr/>
        <a:lstStyle/>
        <a:p>
          <a:r>
            <a:rPr lang="es-PA" b="1" i="1">
              <a:solidFill>
                <a:schemeClr val="tx1"/>
              </a:solidFill>
            </a:rPr>
            <a:t>Planeamiento</a:t>
          </a:r>
        </a:p>
      </dgm:t>
    </dgm:pt>
    <dgm:pt modelId="{42E0BEDD-5497-4B7C-AAA7-3870F7ABD890}" type="parTrans" cxnId="{D77BEC84-EA4E-424F-81C4-7274523A7C45}">
      <dgm:prSet/>
      <dgm:spPr/>
      <dgm:t>
        <a:bodyPr/>
        <a:lstStyle/>
        <a:p>
          <a:endParaRPr lang="es-PA"/>
        </a:p>
      </dgm:t>
    </dgm:pt>
    <dgm:pt modelId="{7D59860D-3F53-4479-8005-7FEA1904468F}" type="sibTrans" cxnId="{D77BEC84-EA4E-424F-81C4-7274523A7C45}">
      <dgm:prSet/>
      <dgm:spPr/>
      <dgm:t>
        <a:bodyPr/>
        <a:lstStyle/>
        <a:p>
          <a:endParaRPr lang="es-PA"/>
        </a:p>
      </dgm:t>
    </dgm:pt>
    <dgm:pt modelId="{1F17A235-CCA2-42F1-851E-631D5BBF5A1A}">
      <dgm:prSet phldrT="[Texto]"/>
      <dgm:spPr/>
      <dgm:t>
        <a:bodyPr/>
        <a:lstStyle/>
        <a:p>
          <a:r>
            <a:rPr lang="es-PA"/>
            <a:t>Relaciones con la conducción</a:t>
          </a:r>
        </a:p>
      </dgm:t>
    </dgm:pt>
    <dgm:pt modelId="{580A3E9E-A538-428F-BA00-CE4FBF727AD6}" type="parTrans" cxnId="{E4F19ECA-3351-4778-BC81-3490B263D820}">
      <dgm:prSet/>
      <dgm:spPr/>
      <dgm:t>
        <a:bodyPr/>
        <a:lstStyle/>
        <a:p>
          <a:endParaRPr lang="es-PA"/>
        </a:p>
      </dgm:t>
    </dgm:pt>
    <dgm:pt modelId="{F87B89D9-4E8C-4A57-87D9-93A88007C902}" type="sibTrans" cxnId="{E4F19ECA-3351-4778-BC81-3490B263D820}">
      <dgm:prSet/>
      <dgm:spPr/>
      <dgm:t>
        <a:bodyPr/>
        <a:lstStyle/>
        <a:p>
          <a:endParaRPr lang="es-PA"/>
        </a:p>
      </dgm:t>
    </dgm:pt>
    <dgm:pt modelId="{9998734C-A743-45E5-8ACC-3F9B46C5108C}">
      <dgm:prSet phldrT="[Texto]"/>
      <dgm:spPr/>
      <dgm:t>
        <a:bodyPr/>
        <a:lstStyle/>
        <a:p>
          <a:r>
            <a:rPr lang="es-PA" b="1" i="1"/>
            <a:t>Enfoque</a:t>
          </a:r>
        </a:p>
      </dgm:t>
    </dgm:pt>
    <dgm:pt modelId="{958C931A-A555-4A15-9FD1-230684BBA5F4}" type="parTrans" cxnId="{7CA9C0EA-4FAD-4E9B-A14F-8DEF539B8FB7}">
      <dgm:prSet/>
      <dgm:spPr/>
      <dgm:t>
        <a:bodyPr/>
        <a:lstStyle/>
        <a:p>
          <a:endParaRPr lang="es-PA"/>
        </a:p>
      </dgm:t>
    </dgm:pt>
    <dgm:pt modelId="{BDAEF917-1939-4629-9FF1-6EADAA1F1DAB}" type="sibTrans" cxnId="{7CA9C0EA-4FAD-4E9B-A14F-8DEF539B8FB7}">
      <dgm:prSet/>
      <dgm:spPr/>
      <dgm:t>
        <a:bodyPr/>
        <a:lstStyle/>
        <a:p>
          <a:endParaRPr lang="es-PA"/>
        </a:p>
      </dgm:t>
    </dgm:pt>
    <dgm:pt modelId="{B866AD4B-FD3C-48DF-A339-4381A00572D5}">
      <dgm:prSet phldrT="[Texto]"/>
      <dgm:spPr/>
      <dgm:t>
        <a:bodyPr/>
        <a:lstStyle/>
        <a:p>
          <a:r>
            <a:rPr lang="es-PA" b="1" i="1">
              <a:solidFill>
                <a:schemeClr val="tx1"/>
              </a:solidFill>
            </a:rPr>
            <a:t>Componetes</a:t>
          </a:r>
          <a:endParaRPr lang="es-PA"/>
        </a:p>
      </dgm:t>
    </dgm:pt>
    <dgm:pt modelId="{C5F92576-15E5-40C1-94A7-EAA7EFBD2835}" type="parTrans" cxnId="{1351EF83-B4FA-402A-87A1-C594502B62A3}">
      <dgm:prSet/>
      <dgm:spPr/>
      <dgm:t>
        <a:bodyPr/>
        <a:lstStyle/>
        <a:p>
          <a:endParaRPr lang="es-PA"/>
        </a:p>
      </dgm:t>
    </dgm:pt>
    <dgm:pt modelId="{FB71FEA9-BA21-46E9-800B-5D4984081211}" type="sibTrans" cxnId="{1351EF83-B4FA-402A-87A1-C594502B62A3}">
      <dgm:prSet/>
      <dgm:spPr/>
      <dgm:t>
        <a:bodyPr/>
        <a:lstStyle/>
        <a:p>
          <a:endParaRPr lang="es-PA"/>
        </a:p>
      </dgm:t>
    </dgm:pt>
    <dgm:pt modelId="{C98719AE-DEAB-485B-8CE0-725F3EFC74E7}" type="pres">
      <dgm:prSet presAssocID="{99574E1C-8A6E-4FAD-998E-9DC3FA1CE07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PA"/>
        </a:p>
      </dgm:t>
    </dgm:pt>
    <dgm:pt modelId="{5702444D-5D86-4371-8BD7-C1A674AA53C9}" type="pres">
      <dgm:prSet presAssocID="{838AB735-EB3D-4C95-9C8E-013C0F686D50}" presName="compNode" presStyleCnt="0"/>
      <dgm:spPr/>
    </dgm:pt>
    <dgm:pt modelId="{5A0DE04D-8FD8-4A3B-BA72-017987B27106}" type="pres">
      <dgm:prSet presAssocID="{838AB735-EB3D-4C95-9C8E-013C0F686D50}" presName="dummyConnPt" presStyleCnt="0"/>
      <dgm:spPr/>
    </dgm:pt>
    <dgm:pt modelId="{7D8A246D-469B-4481-A3BF-A77D215201D8}" type="pres">
      <dgm:prSet presAssocID="{838AB735-EB3D-4C95-9C8E-013C0F686D50}" presName="node" presStyleLbl="node1" presStyleIdx="0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264E9B6-72A6-4FEE-A2B4-7B46D7D72B8F}" type="pres">
      <dgm:prSet presAssocID="{FDBC2910-9110-4D78-900D-EBC07F56E4D7}" presName="sibTrans" presStyleLbl="bgSibTrans2D1" presStyleIdx="0" presStyleCnt="29"/>
      <dgm:spPr/>
      <dgm:t>
        <a:bodyPr/>
        <a:lstStyle/>
        <a:p>
          <a:endParaRPr lang="es-PA"/>
        </a:p>
      </dgm:t>
    </dgm:pt>
    <dgm:pt modelId="{C6D36477-5257-4C94-ACC0-84D06C9086A3}" type="pres">
      <dgm:prSet presAssocID="{AB5977A1-31B8-4402-8525-F817513A1182}" presName="compNode" presStyleCnt="0"/>
      <dgm:spPr/>
    </dgm:pt>
    <dgm:pt modelId="{1730D538-E8DA-486A-BAE2-ECFA589761C9}" type="pres">
      <dgm:prSet presAssocID="{AB5977A1-31B8-4402-8525-F817513A1182}" presName="dummyConnPt" presStyleCnt="0"/>
      <dgm:spPr/>
    </dgm:pt>
    <dgm:pt modelId="{B499C657-7548-46B5-BD84-59E35F13AE80}" type="pres">
      <dgm:prSet presAssocID="{AB5977A1-31B8-4402-8525-F817513A1182}" presName="node" presStyleLbl="node1" presStyleIdx="1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87E37AE-08F0-4D5C-98D6-6C6B6D14EDCC}" type="pres">
      <dgm:prSet presAssocID="{78E07FA3-B605-48AF-9C09-40CA7973520C}" presName="sibTrans" presStyleLbl="bgSibTrans2D1" presStyleIdx="1" presStyleCnt="29"/>
      <dgm:spPr/>
      <dgm:t>
        <a:bodyPr/>
        <a:lstStyle/>
        <a:p>
          <a:endParaRPr lang="es-PA"/>
        </a:p>
      </dgm:t>
    </dgm:pt>
    <dgm:pt modelId="{C9D5C8CD-790A-4C0B-9884-C90EF7FC0B24}" type="pres">
      <dgm:prSet presAssocID="{312FD0AA-0DE1-424F-A680-E1E5B6D6FBED}" presName="compNode" presStyleCnt="0"/>
      <dgm:spPr/>
    </dgm:pt>
    <dgm:pt modelId="{78265ED8-3747-4C06-86EC-01ECAB2F42B2}" type="pres">
      <dgm:prSet presAssocID="{312FD0AA-0DE1-424F-A680-E1E5B6D6FBED}" presName="dummyConnPt" presStyleCnt="0"/>
      <dgm:spPr/>
    </dgm:pt>
    <dgm:pt modelId="{9838D236-5B57-410F-99D6-C7F0F67D1C85}" type="pres">
      <dgm:prSet presAssocID="{312FD0AA-0DE1-424F-A680-E1E5B6D6FBED}" presName="node" presStyleLbl="node1" presStyleIdx="2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BC68DD4-B51A-4386-B5D8-27A013756C36}" type="pres">
      <dgm:prSet presAssocID="{3B1E7373-EB14-4C34-9182-FA3F0890A856}" presName="sibTrans" presStyleLbl="bgSibTrans2D1" presStyleIdx="2" presStyleCnt="29"/>
      <dgm:spPr/>
      <dgm:t>
        <a:bodyPr/>
        <a:lstStyle/>
        <a:p>
          <a:endParaRPr lang="es-PA"/>
        </a:p>
      </dgm:t>
    </dgm:pt>
    <dgm:pt modelId="{B967283A-823B-4EC2-AAFF-37DF34492FDA}" type="pres">
      <dgm:prSet presAssocID="{E0FAF773-871F-4AC8-8545-7FCED8190FA4}" presName="compNode" presStyleCnt="0"/>
      <dgm:spPr/>
    </dgm:pt>
    <dgm:pt modelId="{293C2763-EA62-4254-9233-C2238F98BD0B}" type="pres">
      <dgm:prSet presAssocID="{E0FAF773-871F-4AC8-8545-7FCED8190FA4}" presName="dummyConnPt" presStyleCnt="0"/>
      <dgm:spPr/>
    </dgm:pt>
    <dgm:pt modelId="{6D768616-B48C-4976-9291-FF58FFC74BB3}" type="pres">
      <dgm:prSet presAssocID="{E0FAF773-871F-4AC8-8545-7FCED8190FA4}" presName="node" presStyleLbl="node1" presStyleIdx="3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71E218D-BA22-4B01-861A-126BB8EFFA08}" type="pres">
      <dgm:prSet presAssocID="{57841C7B-D127-4AE6-960E-BE1F93D4BA74}" presName="sibTrans" presStyleLbl="bgSibTrans2D1" presStyleIdx="3" presStyleCnt="29"/>
      <dgm:spPr/>
      <dgm:t>
        <a:bodyPr/>
        <a:lstStyle/>
        <a:p>
          <a:endParaRPr lang="es-PA"/>
        </a:p>
      </dgm:t>
    </dgm:pt>
    <dgm:pt modelId="{56CE3128-8EBD-40C5-B334-AFF1E9C031D3}" type="pres">
      <dgm:prSet presAssocID="{F6FE85C8-0D27-4A9A-84EB-4BC09E8DCD23}" presName="compNode" presStyleCnt="0"/>
      <dgm:spPr/>
    </dgm:pt>
    <dgm:pt modelId="{0DEEEDDC-9B37-41EE-BB41-8227C7A69A72}" type="pres">
      <dgm:prSet presAssocID="{F6FE85C8-0D27-4A9A-84EB-4BC09E8DCD23}" presName="dummyConnPt" presStyleCnt="0"/>
      <dgm:spPr/>
    </dgm:pt>
    <dgm:pt modelId="{8BBCD8B3-8C51-48E6-A347-2FE7F1780AE7}" type="pres">
      <dgm:prSet presAssocID="{F6FE85C8-0D27-4A9A-84EB-4BC09E8DCD23}" presName="node" presStyleLbl="node1" presStyleIdx="4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51FD024-A93E-467F-ACE4-ED2B2EAA5397}" type="pres">
      <dgm:prSet presAssocID="{BA625E4A-AF69-4C8F-9C10-FA97D01E628F}" presName="sibTrans" presStyleLbl="bgSibTrans2D1" presStyleIdx="4" presStyleCnt="29"/>
      <dgm:spPr/>
      <dgm:t>
        <a:bodyPr/>
        <a:lstStyle/>
        <a:p>
          <a:endParaRPr lang="es-PA"/>
        </a:p>
      </dgm:t>
    </dgm:pt>
    <dgm:pt modelId="{50A5935E-BD5B-4523-97B0-003BA40EA26F}" type="pres">
      <dgm:prSet presAssocID="{931D6135-B18A-4274-A9E1-16BE746F417A}" presName="compNode" presStyleCnt="0"/>
      <dgm:spPr/>
    </dgm:pt>
    <dgm:pt modelId="{066B6909-D9E1-4BA9-9CA8-30224CAF9FA7}" type="pres">
      <dgm:prSet presAssocID="{931D6135-B18A-4274-A9E1-16BE746F417A}" presName="dummyConnPt" presStyleCnt="0"/>
      <dgm:spPr/>
    </dgm:pt>
    <dgm:pt modelId="{1B476D60-4957-4F88-892B-4992CD613C05}" type="pres">
      <dgm:prSet presAssocID="{931D6135-B18A-4274-A9E1-16BE746F417A}" presName="node" presStyleLbl="node1" presStyleIdx="5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F3AACC4-164F-4111-AA57-E9EC4A17AD90}" type="pres">
      <dgm:prSet presAssocID="{76327D87-2223-4B4E-9481-4C50E28CBF92}" presName="sibTrans" presStyleLbl="bgSibTrans2D1" presStyleIdx="5" presStyleCnt="29"/>
      <dgm:spPr/>
      <dgm:t>
        <a:bodyPr/>
        <a:lstStyle/>
        <a:p>
          <a:endParaRPr lang="es-PA"/>
        </a:p>
      </dgm:t>
    </dgm:pt>
    <dgm:pt modelId="{687C417E-26FC-4419-BDAE-9168C455A56E}" type="pres">
      <dgm:prSet presAssocID="{AA0AF436-E476-479C-8E00-2D02962B1B2E}" presName="compNode" presStyleCnt="0"/>
      <dgm:spPr/>
    </dgm:pt>
    <dgm:pt modelId="{AF1E96FB-D44E-4BA8-9150-20B5B7A88C0F}" type="pres">
      <dgm:prSet presAssocID="{AA0AF436-E476-479C-8E00-2D02962B1B2E}" presName="dummyConnPt" presStyleCnt="0"/>
      <dgm:spPr/>
    </dgm:pt>
    <dgm:pt modelId="{2A3BDEAF-5FB8-43C5-88C0-2FADF359AAD3}" type="pres">
      <dgm:prSet presAssocID="{AA0AF436-E476-479C-8E00-2D02962B1B2E}" presName="node" presStyleLbl="node1" presStyleIdx="6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C7D4431-E8A6-4E8E-A36C-4B41E303233B}" type="pres">
      <dgm:prSet presAssocID="{245DC7D8-C653-4A7B-AF22-CF722E7E68E6}" presName="sibTrans" presStyleLbl="bgSibTrans2D1" presStyleIdx="6" presStyleCnt="29"/>
      <dgm:spPr/>
      <dgm:t>
        <a:bodyPr/>
        <a:lstStyle/>
        <a:p>
          <a:endParaRPr lang="es-PA"/>
        </a:p>
      </dgm:t>
    </dgm:pt>
    <dgm:pt modelId="{888EDA26-9E61-4193-A02B-78242BCBC704}" type="pres">
      <dgm:prSet presAssocID="{CECA77E5-D13A-4793-8078-770AEDA2B05B}" presName="compNode" presStyleCnt="0"/>
      <dgm:spPr/>
    </dgm:pt>
    <dgm:pt modelId="{43D815A0-92E5-4D56-8334-0B105F68A754}" type="pres">
      <dgm:prSet presAssocID="{CECA77E5-D13A-4793-8078-770AEDA2B05B}" presName="dummyConnPt" presStyleCnt="0"/>
      <dgm:spPr/>
    </dgm:pt>
    <dgm:pt modelId="{1FE359CE-49FC-447D-82FF-F2C272EB8055}" type="pres">
      <dgm:prSet presAssocID="{CECA77E5-D13A-4793-8078-770AEDA2B05B}" presName="node" presStyleLbl="node1" presStyleIdx="7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ACB7624-842B-43B1-9FE4-9BE1F083FE99}" type="pres">
      <dgm:prSet presAssocID="{FD1D0DF3-0096-478F-AEDE-BE14ADB19FE6}" presName="sibTrans" presStyleLbl="bgSibTrans2D1" presStyleIdx="7" presStyleCnt="29"/>
      <dgm:spPr/>
      <dgm:t>
        <a:bodyPr/>
        <a:lstStyle/>
        <a:p>
          <a:endParaRPr lang="es-PA"/>
        </a:p>
      </dgm:t>
    </dgm:pt>
    <dgm:pt modelId="{6A431EC6-E612-4E1F-8E75-CC32A0E04292}" type="pres">
      <dgm:prSet presAssocID="{515D02A5-7E7D-4E29-BB51-79017CF990B6}" presName="compNode" presStyleCnt="0"/>
      <dgm:spPr/>
    </dgm:pt>
    <dgm:pt modelId="{3FC5EAF2-958F-46AE-9EF1-585DA3DA83AF}" type="pres">
      <dgm:prSet presAssocID="{515D02A5-7E7D-4E29-BB51-79017CF990B6}" presName="dummyConnPt" presStyleCnt="0"/>
      <dgm:spPr/>
    </dgm:pt>
    <dgm:pt modelId="{C7ADFBDC-0358-43F2-8E0B-CF266759ADF6}" type="pres">
      <dgm:prSet presAssocID="{515D02A5-7E7D-4E29-BB51-79017CF990B6}" presName="node" presStyleLbl="node1" presStyleIdx="8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CBBD713-C712-408B-971F-09252DEF6ECF}" type="pres">
      <dgm:prSet presAssocID="{7DEA4132-C039-4DC1-91DC-5F9E44913E99}" presName="sibTrans" presStyleLbl="bgSibTrans2D1" presStyleIdx="8" presStyleCnt="29"/>
      <dgm:spPr/>
      <dgm:t>
        <a:bodyPr/>
        <a:lstStyle/>
        <a:p>
          <a:endParaRPr lang="es-PA"/>
        </a:p>
      </dgm:t>
    </dgm:pt>
    <dgm:pt modelId="{E521A1EC-B50F-4613-8FB9-AB058B9B32BF}" type="pres">
      <dgm:prSet presAssocID="{94D3E296-A124-4B81-860C-8F792B3DBA19}" presName="compNode" presStyleCnt="0"/>
      <dgm:spPr/>
    </dgm:pt>
    <dgm:pt modelId="{A3869DBF-C92C-47A8-9084-736CE8B38EF3}" type="pres">
      <dgm:prSet presAssocID="{94D3E296-A124-4B81-860C-8F792B3DBA19}" presName="dummyConnPt" presStyleCnt="0"/>
      <dgm:spPr/>
    </dgm:pt>
    <dgm:pt modelId="{D779CB2B-3FDF-477A-9351-1446A0F8AC32}" type="pres">
      <dgm:prSet presAssocID="{94D3E296-A124-4B81-860C-8F792B3DBA19}" presName="node" presStyleLbl="node1" presStyleIdx="9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D7B1B31-2141-4C2C-8406-DF0458399EC0}" type="pres">
      <dgm:prSet presAssocID="{9E5C8EAB-E2CC-4961-B0CF-20EFF52BB877}" presName="sibTrans" presStyleLbl="bgSibTrans2D1" presStyleIdx="9" presStyleCnt="29"/>
      <dgm:spPr/>
      <dgm:t>
        <a:bodyPr/>
        <a:lstStyle/>
        <a:p>
          <a:endParaRPr lang="es-PA"/>
        </a:p>
      </dgm:t>
    </dgm:pt>
    <dgm:pt modelId="{A838AE50-3492-4515-B3F7-4BBECC167E43}" type="pres">
      <dgm:prSet presAssocID="{56035366-60FA-4C4B-A0CD-0782F7AA39AF}" presName="compNode" presStyleCnt="0"/>
      <dgm:spPr/>
    </dgm:pt>
    <dgm:pt modelId="{433160D4-492F-4D9E-B1D1-47C5ECB99E12}" type="pres">
      <dgm:prSet presAssocID="{56035366-60FA-4C4B-A0CD-0782F7AA39AF}" presName="dummyConnPt" presStyleCnt="0"/>
      <dgm:spPr/>
    </dgm:pt>
    <dgm:pt modelId="{2969F575-C7B8-4E89-94FE-11B84BA304C5}" type="pres">
      <dgm:prSet presAssocID="{56035366-60FA-4C4B-A0CD-0782F7AA39AF}" presName="node" presStyleLbl="node1" presStyleIdx="10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F1547AF-D963-4CD6-8F89-38FC2D23719E}" type="pres">
      <dgm:prSet presAssocID="{DDBDF82C-1D8D-45B2-B44A-3B4FDEC26C96}" presName="sibTrans" presStyleLbl="bgSibTrans2D1" presStyleIdx="10" presStyleCnt="29"/>
      <dgm:spPr/>
      <dgm:t>
        <a:bodyPr/>
        <a:lstStyle/>
        <a:p>
          <a:endParaRPr lang="es-PA"/>
        </a:p>
      </dgm:t>
    </dgm:pt>
    <dgm:pt modelId="{803F018B-34AA-45AA-84E5-8FEDB4AA9CFE}" type="pres">
      <dgm:prSet presAssocID="{FE6A7AC9-A675-4B8B-9796-5798C63F8560}" presName="compNode" presStyleCnt="0"/>
      <dgm:spPr/>
    </dgm:pt>
    <dgm:pt modelId="{573CCA2A-106A-43A7-B346-BECA7F78A02E}" type="pres">
      <dgm:prSet presAssocID="{FE6A7AC9-A675-4B8B-9796-5798C63F8560}" presName="dummyConnPt" presStyleCnt="0"/>
      <dgm:spPr/>
    </dgm:pt>
    <dgm:pt modelId="{1BCAECFC-D2DB-407C-AE58-40F504E729AA}" type="pres">
      <dgm:prSet presAssocID="{FE6A7AC9-A675-4B8B-9796-5798C63F8560}" presName="node" presStyleLbl="node1" presStyleIdx="11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031A89A-A9A7-446C-AB50-C5DD4DAE3A02}" type="pres">
      <dgm:prSet presAssocID="{4A5392B5-AD03-4554-BB8B-28761CBA6C45}" presName="sibTrans" presStyleLbl="bgSibTrans2D1" presStyleIdx="11" presStyleCnt="29"/>
      <dgm:spPr/>
      <dgm:t>
        <a:bodyPr/>
        <a:lstStyle/>
        <a:p>
          <a:endParaRPr lang="es-PA"/>
        </a:p>
      </dgm:t>
    </dgm:pt>
    <dgm:pt modelId="{96AD04D5-E0F6-47FE-AE6E-BDACBCFB8C5B}" type="pres">
      <dgm:prSet presAssocID="{2E8B5F81-C3AA-4563-A9EE-282F94B5A752}" presName="compNode" presStyleCnt="0"/>
      <dgm:spPr/>
    </dgm:pt>
    <dgm:pt modelId="{E8BC74FA-2952-405A-8F80-FE49B31D3F7A}" type="pres">
      <dgm:prSet presAssocID="{2E8B5F81-C3AA-4563-A9EE-282F94B5A752}" presName="dummyConnPt" presStyleCnt="0"/>
      <dgm:spPr/>
    </dgm:pt>
    <dgm:pt modelId="{7D1EE8D4-EE64-4960-AF55-2094E103A036}" type="pres">
      <dgm:prSet presAssocID="{2E8B5F81-C3AA-4563-A9EE-282F94B5A752}" presName="node" presStyleLbl="node1" presStyleIdx="12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F7E4548-2ECB-4D0C-BCA7-E57985F6CAD1}" type="pres">
      <dgm:prSet presAssocID="{7D59860D-3F53-4479-8005-7FEA1904468F}" presName="sibTrans" presStyleLbl="bgSibTrans2D1" presStyleIdx="12" presStyleCnt="29"/>
      <dgm:spPr/>
      <dgm:t>
        <a:bodyPr/>
        <a:lstStyle/>
        <a:p>
          <a:endParaRPr lang="es-PA"/>
        </a:p>
      </dgm:t>
    </dgm:pt>
    <dgm:pt modelId="{3345B98A-DB62-4A44-A975-22BD356CA66F}" type="pres">
      <dgm:prSet presAssocID="{7460C196-1BAD-4871-9A3E-E2C39E8CA285}" presName="compNode" presStyleCnt="0"/>
      <dgm:spPr/>
    </dgm:pt>
    <dgm:pt modelId="{3E15111D-A8C3-4170-95F2-A096BC047919}" type="pres">
      <dgm:prSet presAssocID="{7460C196-1BAD-4871-9A3E-E2C39E8CA285}" presName="dummyConnPt" presStyleCnt="0"/>
      <dgm:spPr/>
    </dgm:pt>
    <dgm:pt modelId="{AEC00782-9BD6-4020-829E-A3C62D1F1A0F}" type="pres">
      <dgm:prSet presAssocID="{7460C196-1BAD-4871-9A3E-E2C39E8CA285}" presName="node" presStyleLbl="node1" presStyleIdx="13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FFC71BD-9FB4-4180-BCAF-F70A5DB256A1}" type="pres">
      <dgm:prSet presAssocID="{7FFD2E3A-B669-4064-B5C7-1A1AA8E3F628}" presName="sibTrans" presStyleLbl="bgSibTrans2D1" presStyleIdx="13" presStyleCnt="29"/>
      <dgm:spPr/>
      <dgm:t>
        <a:bodyPr/>
        <a:lstStyle/>
        <a:p>
          <a:endParaRPr lang="es-PA"/>
        </a:p>
      </dgm:t>
    </dgm:pt>
    <dgm:pt modelId="{C28815CC-9309-4767-8A17-781A34057960}" type="pres">
      <dgm:prSet presAssocID="{62F475AA-A821-4894-A2A5-E399B102EC1B}" presName="compNode" presStyleCnt="0"/>
      <dgm:spPr/>
    </dgm:pt>
    <dgm:pt modelId="{6D6EB608-7C3C-4CEC-B50D-E6F62B231A9B}" type="pres">
      <dgm:prSet presAssocID="{62F475AA-A821-4894-A2A5-E399B102EC1B}" presName="dummyConnPt" presStyleCnt="0"/>
      <dgm:spPr/>
    </dgm:pt>
    <dgm:pt modelId="{88F255F2-270B-43C6-943C-63610996340E}" type="pres">
      <dgm:prSet presAssocID="{62F475AA-A821-4894-A2A5-E399B102EC1B}" presName="node" presStyleLbl="node1" presStyleIdx="14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7363825-C97B-4D88-B63F-DACF6A2D26CF}" type="pres">
      <dgm:prSet presAssocID="{5153455C-5AF6-4931-BB1B-0BE7A9893E7F}" presName="sibTrans" presStyleLbl="bgSibTrans2D1" presStyleIdx="14" presStyleCnt="29"/>
      <dgm:spPr/>
      <dgm:t>
        <a:bodyPr/>
        <a:lstStyle/>
        <a:p>
          <a:endParaRPr lang="es-PA"/>
        </a:p>
      </dgm:t>
    </dgm:pt>
    <dgm:pt modelId="{D467FC23-9222-42B5-951A-A16BC7B4FF9B}" type="pres">
      <dgm:prSet presAssocID="{AC61D879-3D30-42F5-8574-490C925504A5}" presName="compNode" presStyleCnt="0"/>
      <dgm:spPr/>
    </dgm:pt>
    <dgm:pt modelId="{6452E4B5-A2DA-4D42-93D7-865EB9A1019F}" type="pres">
      <dgm:prSet presAssocID="{AC61D879-3D30-42F5-8574-490C925504A5}" presName="dummyConnPt" presStyleCnt="0"/>
      <dgm:spPr/>
    </dgm:pt>
    <dgm:pt modelId="{74FC42C5-8C0D-4114-8E9D-A208827EA0CC}" type="pres">
      <dgm:prSet presAssocID="{AC61D879-3D30-42F5-8574-490C925504A5}" presName="node" presStyleLbl="node1" presStyleIdx="15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C965D92-1699-45AF-ACF0-B5A86E5285CB}" type="pres">
      <dgm:prSet presAssocID="{A93D2BA7-980C-4FBD-9740-AE7F8F6EC9CE}" presName="sibTrans" presStyleLbl="bgSibTrans2D1" presStyleIdx="15" presStyleCnt="29"/>
      <dgm:spPr/>
      <dgm:t>
        <a:bodyPr/>
        <a:lstStyle/>
        <a:p>
          <a:endParaRPr lang="es-PA"/>
        </a:p>
      </dgm:t>
    </dgm:pt>
    <dgm:pt modelId="{80BEA58E-34BE-4899-998B-91DCF7F6CE9D}" type="pres">
      <dgm:prSet presAssocID="{1F17A235-CCA2-42F1-851E-631D5BBF5A1A}" presName="compNode" presStyleCnt="0"/>
      <dgm:spPr/>
    </dgm:pt>
    <dgm:pt modelId="{9E1C6DA0-1AD9-4DD9-A8A2-4019137BF592}" type="pres">
      <dgm:prSet presAssocID="{1F17A235-CCA2-42F1-851E-631D5BBF5A1A}" presName="dummyConnPt" presStyleCnt="0"/>
      <dgm:spPr/>
    </dgm:pt>
    <dgm:pt modelId="{C8E19F78-1C6B-4208-A743-4B1963BA0FB1}" type="pres">
      <dgm:prSet presAssocID="{1F17A235-CCA2-42F1-851E-631D5BBF5A1A}" presName="node" presStyleLbl="node1" presStyleIdx="16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B98B538-F432-438C-8B2C-A233BF29DD70}" type="pres">
      <dgm:prSet presAssocID="{F87B89D9-4E8C-4A57-87D9-93A88007C902}" presName="sibTrans" presStyleLbl="bgSibTrans2D1" presStyleIdx="16" presStyleCnt="29"/>
      <dgm:spPr/>
      <dgm:t>
        <a:bodyPr/>
        <a:lstStyle/>
        <a:p>
          <a:endParaRPr lang="es-PA"/>
        </a:p>
      </dgm:t>
    </dgm:pt>
    <dgm:pt modelId="{3BE2C831-A770-4276-B58D-E86DA7704431}" type="pres">
      <dgm:prSet presAssocID="{81D1EDE7-F700-4419-9FC3-EC7381015955}" presName="compNode" presStyleCnt="0"/>
      <dgm:spPr/>
    </dgm:pt>
    <dgm:pt modelId="{699CCD35-1987-465F-966B-1435A3F928DC}" type="pres">
      <dgm:prSet presAssocID="{81D1EDE7-F700-4419-9FC3-EC7381015955}" presName="dummyConnPt" presStyleCnt="0"/>
      <dgm:spPr/>
    </dgm:pt>
    <dgm:pt modelId="{A01B6519-F18F-4CF5-8447-85EEB98C0C64}" type="pres">
      <dgm:prSet presAssocID="{81D1EDE7-F700-4419-9FC3-EC7381015955}" presName="node" presStyleLbl="node1" presStyleIdx="17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090BD1C-1372-438B-8274-40C7CEE30AA3}" type="pres">
      <dgm:prSet presAssocID="{1C256084-08CA-4CCC-9651-DCE5B2317E95}" presName="sibTrans" presStyleLbl="bgSibTrans2D1" presStyleIdx="17" presStyleCnt="29"/>
      <dgm:spPr/>
      <dgm:t>
        <a:bodyPr/>
        <a:lstStyle/>
        <a:p>
          <a:endParaRPr lang="es-PA"/>
        </a:p>
      </dgm:t>
    </dgm:pt>
    <dgm:pt modelId="{31B7F0C1-E3C7-4E43-9D17-B0EEBF2410D9}" type="pres">
      <dgm:prSet presAssocID="{113FBF6C-9038-4E67-B92F-B3F038DAB938}" presName="compNode" presStyleCnt="0"/>
      <dgm:spPr/>
    </dgm:pt>
    <dgm:pt modelId="{4AE77EA8-0DB8-4617-82D4-4A3480988DEF}" type="pres">
      <dgm:prSet presAssocID="{113FBF6C-9038-4E67-B92F-B3F038DAB938}" presName="dummyConnPt" presStyleCnt="0"/>
      <dgm:spPr/>
    </dgm:pt>
    <dgm:pt modelId="{EB181209-A87D-49E1-ACB7-7B110BEEED50}" type="pres">
      <dgm:prSet presAssocID="{113FBF6C-9038-4E67-B92F-B3F038DAB938}" presName="node" presStyleLbl="node1" presStyleIdx="18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9B9F7AD-346C-4A28-90F1-BECC105D74FA}" type="pres">
      <dgm:prSet presAssocID="{86D57DC2-B382-4E15-A14B-C0846211990E}" presName="sibTrans" presStyleLbl="bgSibTrans2D1" presStyleIdx="18" presStyleCnt="29"/>
      <dgm:spPr/>
      <dgm:t>
        <a:bodyPr/>
        <a:lstStyle/>
        <a:p>
          <a:endParaRPr lang="es-PA"/>
        </a:p>
      </dgm:t>
    </dgm:pt>
    <dgm:pt modelId="{204F6CDD-9E08-4C2F-BE3B-976042B8F218}" type="pres">
      <dgm:prSet presAssocID="{B866AD4B-FD3C-48DF-A339-4381A00572D5}" presName="compNode" presStyleCnt="0"/>
      <dgm:spPr/>
    </dgm:pt>
    <dgm:pt modelId="{32E3F6E1-F8EC-4949-A1FB-B39760E9256A}" type="pres">
      <dgm:prSet presAssocID="{B866AD4B-FD3C-48DF-A339-4381A00572D5}" presName="dummyConnPt" presStyleCnt="0"/>
      <dgm:spPr/>
    </dgm:pt>
    <dgm:pt modelId="{26CEB56E-8356-4C8E-A6A6-687CED2EFFC6}" type="pres">
      <dgm:prSet presAssocID="{B866AD4B-FD3C-48DF-A339-4381A00572D5}" presName="node" presStyleLbl="node1" presStyleIdx="19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6A1CBB2-31A2-48EC-80BD-7C3BED9A133B}" type="pres">
      <dgm:prSet presAssocID="{FB71FEA9-BA21-46E9-800B-5D4984081211}" presName="sibTrans" presStyleLbl="bgSibTrans2D1" presStyleIdx="19" presStyleCnt="29"/>
      <dgm:spPr/>
      <dgm:t>
        <a:bodyPr/>
        <a:lstStyle/>
        <a:p>
          <a:endParaRPr lang="es-PA"/>
        </a:p>
      </dgm:t>
    </dgm:pt>
    <dgm:pt modelId="{E7868602-9B0E-4B74-AA3E-6E2E3B3BA035}" type="pres">
      <dgm:prSet presAssocID="{9998734C-A743-45E5-8ACC-3F9B46C5108C}" presName="compNode" presStyleCnt="0"/>
      <dgm:spPr/>
    </dgm:pt>
    <dgm:pt modelId="{80EC8DFB-0427-4266-BFF3-6B64B1431F1C}" type="pres">
      <dgm:prSet presAssocID="{9998734C-A743-45E5-8ACC-3F9B46C5108C}" presName="dummyConnPt" presStyleCnt="0"/>
      <dgm:spPr/>
    </dgm:pt>
    <dgm:pt modelId="{A39E5BB8-F07E-4DF9-8BD4-EEA078824A37}" type="pres">
      <dgm:prSet presAssocID="{9998734C-A743-45E5-8ACC-3F9B46C5108C}" presName="node" presStyleLbl="node1" presStyleIdx="20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1905734-9C66-4352-BE3C-2278C5B542EF}" type="pres">
      <dgm:prSet presAssocID="{BDAEF917-1939-4629-9FF1-6EADAA1F1DAB}" presName="sibTrans" presStyleLbl="bgSibTrans2D1" presStyleIdx="20" presStyleCnt="29"/>
      <dgm:spPr/>
      <dgm:t>
        <a:bodyPr/>
        <a:lstStyle/>
        <a:p>
          <a:endParaRPr lang="es-PA"/>
        </a:p>
      </dgm:t>
    </dgm:pt>
    <dgm:pt modelId="{26498422-E7CE-47C8-968C-EE35D98CB173}" type="pres">
      <dgm:prSet presAssocID="{B64E5A2E-2605-4B98-9C67-ED3141121A35}" presName="compNode" presStyleCnt="0"/>
      <dgm:spPr/>
    </dgm:pt>
    <dgm:pt modelId="{EEF8D8C5-F41C-4DB7-BD23-9D4D6AA99E83}" type="pres">
      <dgm:prSet presAssocID="{B64E5A2E-2605-4B98-9C67-ED3141121A35}" presName="dummyConnPt" presStyleCnt="0"/>
      <dgm:spPr/>
    </dgm:pt>
    <dgm:pt modelId="{88056A3E-E365-4224-942D-4B1BF14277CB}" type="pres">
      <dgm:prSet presAssocID="{B64E5A2E-2605-4B98-9C67-ED3141121A35}" presName="node" presStyleLbl="node1" presStyleIdx="21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100C2F6-81D1-489C-96A1-B3E33703C8B9}" type="pres">
      <dgm:prSet presAssocID="{6489D189-4D29-43D7-BEC1-ABE8A33DC928}" presName="sibTrans" presStyleLbl="bgSibTrans2D1" presStyleIdx="21" presStyleCnt="29"/>
      <dgm:spPr/>
      <dgm:t>
        <a:bodyPr/>
        <a:lstStyle/>
        <a:p>
          <a:endParaRPr lang="es-PA"/>
        </a:p>
      </dgm:t>
    </dgm:pt>
    <dgm:pt modelId="{0D902BC4-CF1F-4CF6-BD17-66701EB037E1}" type="pres">
      <dgm:prSet presAssocID="{AAEA0C44-9161-4EE1-948F-7786391B3FC2}" presName="compNode" presStyleCnt="0"/>
      <dgm:spPr/>
    </dgm:pt>
    <dgm:pt modelId="{33617599-195D-44D2-B9B7-62C742BB950C}" type="pres">
      <dgm:prSet presAssocID="{AAEA0C44-9161-4EE1-948F-7786391B3FC2}" presName="dummyConnPt" presStyleCnt="0"/>
      <dgm:spPr/>
    </dgm:pt>
    <dgm:pt modelId="{D78A4941-1586-4DDB-85DD-2CE9DD8BAB96}" type="pres">
      <dgm:prSet presAssocID="{AAEA0C44-9161-4EE1-948F-7786391B3FC2}" presName="node" presStyleLbl="node1" presStyleIdx="22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4B7C017-93C6-416B-8940-1EB912FED8A6}" type="pres">
      <dgm:prSet presAssocID="{430BD607-6A16-4656-8BFB-D4633F655623}" presName="sibTrans" presStyleLbl="bgSibTrans2D1" presStyleIdx="22" presStyleCnt="29"/>
      <dgm:spPr/>
      <dgm:t>
        <a:bodyPr/>
        <a:lstStyle/>
        <a:p>
          <a:endParaRPr lang="es-PA"/>
        </a:p>
      </dgm:t>
    </dgm:pt>
    <dgm:pt modelId="{F2C28023-AE5A-415B-8DDA-49CBDA4CE716}" type="pres">
      <dgm:prSet presAssocID="{401CAF5C-6129-44B1-8071-44DC3D86232B}" presName="compNode" presStyleCnt="0"/>
      <dgm:spPr/>
    </dgm:pt>
    <dgm:pt modelId="{7C6CE972-B93B-479E-9967-0E31375FA5E2}" type="pres">
      <dgm:prSet presAssocID="{401CAF5C-6129-44B1-8071-44DC3D86232B}" presName="dummyConnPt" presStyleCnt="0"/>
      <dgm:spPr/>
    </dgm:pt>
    <dgm:pt modelId="{008645A2-F7B0-417E-9954-211A4F16F6F5}" type="pres">
      <dgm:prSet presAssocID="{401CAF5C-6129-44B1-8071-44DC3D86232B}" presName="node" presStyleLbl="node1" presStyleIdx="23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A6893E4-2B68-4544-9FAD-16ADF4241796}" type="pres">
      <dgm:prSet presAssocID="{2A9557A6-2FAD-4669-8F8A-7F4CBD9ECDDF}" presName="sibTrans" presStyleLbl="bgSibTrans2D1" presStyleIdx="23" presStyleCnt="29"/>
      <dgm:spPr/>
      <dgm:t>
        <a:bodyPr/>
        <a:lstStyle/>
        <a:p>
          <a:endParaRPr lang="es-PA"/>
        </a:p>
      </dgm:t>
    </dgm:pt>
    <dgm:pt modelId="{8648D1E4-B8F0-4469-88CC-49D4FDA042D0}" type="pres">
      <dgm:prSet presAssocID="{601BB3BB-1C57-4AB4-9064-EDBC227F5DA9}" presName="compNode" presStyleCnt="0"/>
      <dgm:spPr/>
    </dgm:pt>
    <dgm:pt modelId="{E7889547-C11F-4ACF-95EF-2304A90440D4}" type="pres">
      <dgm:prSet presAssocID="{601BB3BB-1C57-4AB4-9064-EDBC227F5DA9}" presName="dummyConnPt" presStyleCnt="0"/>
      <dgm:spPr/>
    </dgm:pt>
    <dgm:pt modelId="{BF705BDF-9D02-4068-BF39-8ED8AD82DA08}" type="pres">
      <dgm:prSet presAssocID="{601BB3BB-1C57-4AB4-9064-EDBC227F5DA9}" presName="node" presStyleLbl="node1" presStyleIdx="24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51A48330-D253-44C7-B89E-5D38B1E51A5B}" type="pres">
      <dgm:prSet presAssocID="{CED544A9-3957-4B70-A34D-7C4F6B5CC08C}" presName="sibTrans" presStyleLbl="bgSibTrans2D1" presStyleIdx="24" presStyleCnt="29"/>
      <dgm:spPr/>
      <dgm:t>
        <a:bodyPr/>
        <a:lstStyle/>
        <a:p>
          <a:endParaRPr lang="es-PA"/>
        </a:p>
      </dgm:t>
    </dgm:pt>
    <dgm:pt modelId="{E3AF3DBA-DC18-4111-8813-EC63B4B440E5}" type="pres">
      <dgm:prSet presAssocID="{B38BAF10-BBD5-48FA-8C7D-53EFEE25C1E2}" presName="compNode" presStyleCnt="0"/>
      <dgm:spPr/>
    </dgm:pt>
    <dgm:pt modelId="{CF832BBA-5D6C-49BF-951E-E423D7457604}" type="pres">
      <dgm:prSet presAssocID="{B38BAF10-BBD5-48FA-8C7D-53EFEE25C1E2}" presName="dummyConnPt" presStyleCnt="0"/>
      <dgm:spPr/>
    </dgm:pt>
    <dgm:pt modelId="{F4F7EA35-A818-492E-AD20-40BF6BF12E58}" type="pres">
      <dgm:prSet presAssocID="{B38BAF10-BBD5-48FA-8C7D-53EFEE25C1E2}" presName="node" presStyleLbl="node1" presStyleIdx="25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C884BB7-EDCE-4C6F-93E9-91E5D26041F5}" type="pres">
      <dgm:prSet presAssocID="{1A2792AF-9C7F-433F-8C18-CBA02146EB94}" presName="sibTrans" presStyleLbl="bgSibTrans2D1" presStyleIdx="25" presStyleCnt="29"/>
      <dgm:spPr/>
      <dgm:t>
        <a:bodyPr/>
        <a:lstStyle/>
        <a:p>
          <a:endParaRPr lang="es-PA"/>
        </a:p>
      </dgm:t>
    </dgm:pt>
    <dgm:pt modelId="{4DE959E9-EE20-48C7-8CCE-43DDBF41FEC1}" type="pres">
      <dgm:prSet presAssocID="{E89D3E80-735A-4B10-9A6B-7174C530B120}" presName="compNode" presStyleCnt="0"/>
      <dgm:spPr/>
    </dgm:pt>
    <dgm:pt modelId="{F33F8C1B-BE67-4AAA-B98F-ECBC7322F474}" type="pres">
      <dgm:prSet presAssocID="{E89D3E80-735A-4B10-9A6B-7174C530B120}" presName="dummyConnPt" presStyleCnt="0"/>
      <dgm:spPr/>
    </dgm:pt>
    <dgm:pt modelId="{06428286-658C-4EEB-9152-FE715808169A}" type="pres">
      <dgm:prSet presAssocID="{E89D3E80-735A-4B10-9A6B-7174C530B120}" presName="node" presStyleLbl="node1" presStyleIdx="26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1201A2A-5035-4C0B-A31E-447D567276EC}" type="pres">
      <dgm:prSet presAssocID="{73ED6CA8-93C9-44AE-AD74-DB4886897B6F}" presName="sibTrans" presStyleLbl="bgSibTrans2D1" presStyleIdx="26" presStyleCnt="29"/>
      <dgm:spPr/>
      <dgm:t>
        <a:bodyPr/>
        <a:lstStyle/>
        <a:p>
          <a:endParaRPr lang="es-PA"/>
        </a:p>
      </dgm:t>
    </dgm:pt>
    <dgm:pt modelId="{AEA08533-88F6-4506-97DA-D65235FECAD3}" type="pres">
      <dgm:prSet presAssocID="{4148EEE5-96A1-4654-9560-192781B57886}" presName="compNode" presStyleCnt="0"/>
      <dgm:spPr/>
    </dgm:pt>
    <dgm:pt modelId="{FC3B481A-51F7-4852-A45C-D3662D589383}" type="pres">
      <dgm:prSet presAssocID="{4148EEE5-96A1-4654-9560-192781B57886}" presName="dummyConnPt" presStyleCnt="0"/>
      <dgm:spPr/>
    </dgm:pt>
    <dgm:pt modelId="{817C55C4-47BB-4053-8E53-C2178368787E}" type="pres">
      <dgm:prSet presAssocID="{4148EEE5-96A1-4654-9560-192781B57886}" presName="node" presStyleLbl="node1" presStyleIdx="27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C9059DA-64CE-44B4-8362-2C29AA2564BA}" type="pres">
      <dgm:prSet presAssocID="{EC8FF8B2-3D88-4819-9EDC-C7C315600563}" presName="sibTrans" presStyleLbl="bgSibTrans2D1" presStyleIdx="27" presStyleCnt="29"/>
      <dgm:spPr/>
      <dgm:t>
        <a:bodyPr/>
        <a:lstStyle/>
        <a:p>
          <a:endParaRPr lang="es-PA"/>
        </a:p>
      </dgm:t>
    </dgm:pt>
    <dgm:pt modelId="{4A03620C-B77B-4261-9120-104255570546}" type="pres">
      <dgm:prSet presAssocID="{382FD82A-A13F-4A19-A464-24E72076F00A}" presName="compNode" presStyleCnt="0"/>
      <dgm:spPr/>
    </dgm:pt>
    <dgm:pt modelId="{85285AD6-084D-495D-8141-94A40B583F6C}" type="pres">
      <dgm:prSet presAssocID="{382FD82A-A13F-4A19-A464-24E72076F00A}" presName="dummyConnPt" presStyleCnt="0"/>
      <dgm:spPr/>
    </dgm:pt>
    <dgm:pt modelId="{5EFD7F35-EDB2-473A-A72B-A53EF8FE74F8}" type="pres">
      <dgm:prSet presAssocID="{382FD82A-A13F-4A19-A464-24E72076F00A}" presName="node" presStyleLbl="node1" presStyleIdx="28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3F6A66E-BAE3-467C-9574-0B72C6CB9462}" type="pres">
      <dgm:prSet presAssocID="{D76A8802-76D7-4EE2-9519-2D7E43674960}" presName="sibTrans" presStyleLbl="bgSibTrans2D1" presStyleIdx="28" presStyleCnt="29"/>
      <dgm:spPr/>
      <dgm:t>
        <a:bodyPr/>
        <a:lstStyle/>
        <a:p>
          <a:endParaRPr lang="es-PA"/>
        </a:p>
      </dgm:t>
    </dgm:pt>
    <dgm:pt modelId="{6292FF66-5735-4E1C-B54B-C6EA88F8BF4B}" type="pres">
      <dgm:prSet presAssocID="{1B825C87-8A28-4241-B639-BDE20629CB93}" presName="compNode" presStyleCnt="0"/>
      <dgm:spPr/>
    </dgm:pt>
    <dgm:pt modelId="{40A41F9C-D594-4ADB-AD37-9CE2F9E8F252}" type="pres">
      <dgm:prSet presAssocID="{1B825C87-8A28-4241-B639-BDE20629CB93}" presName="dummyConnPt" presStyleCnt="0"/>
      <dgm:spPr/>
    </dgm:pt>
    <dgm:pt modelId="{522B83EB-B74D-436D-B898-889E4E75BF11}" type="pres">
      <dgm:prSet presAssocID="{1B825C87-8A28-4241-B639-BDE20629CB93}" presName="node" presStyleLbl="node1" presStyleIdx="29" presStyleCnt="3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FE6676ED-43A7-46B0-9AF7-032AA49811DF}" srcId="{99574E1C-8A6E-4FAD-998E-9DC3FA1CE073}" destId="{94D3E296-A124-4B81-860C-8F792B3DBA19}" srcOrd="9" destOrd="0" parTransId="{513D5BA4-30CE-4CBC-B7D3-97ED6057B72B}" sibTransId="{9E5C8EAB-E2CC-4961-B0CF-20EFF52BB877}"/>
    <dgm:cxn modelId="{1B04C545-36F1-4773-8137-AE439D82B05D}" type="presOf" srcId="{78E07FA3-B605-48AF-9C09-40CA7973520C}" destId="{687E37AE-08F0-4D5C-98D6-6C6B6D14EDCC}" srcOrd="0" destOrd="0" presId="urn:microsoft.com/office/officeart/2005/8/layout/bProcess4"/>
    <dgm:cxn modelId="{0D744604-BC87-45AA-A02E-8EF813C96392}" type="presOf" srcId="{B64E5A2E-2605-4B98-9C67-ED3141121A35}" destId="{88056A3E-E365-4224-942D-4B1BF14277CB}" srcOrd="0" destOrd="0" presId="urn:microsoft.com/office/officeart/2005/8/layout/bProcess4"/>
    <dgm:cxn modelId="{5CF39EBC-9C55-43C0-A531-A1EE4BD6652A}" type="presOf" srcId="{430BD607-6A16-4656-8BFB-D4633F655623}" destId="{A4B7C017-93C6-416B-8940-1EB912FED8A6}" srcOrd="0" destOrd="0" presId="urn:microsoft.com/office/officeart/2005/8/layout/bProcess4"/>
    <dgm:cxn modelId="{0F25FE21-89EC-4A4B-96DD-E04E8C1369C0}" type="presOf" srcId="{838AB735-EB3D-4C95-9C8E-013C0F686D50}" destId="{7D8A246D-469B-4481-A3BF-A77D215201D8}" srcOrd="0" destOrd="0" presId="urn:microsoft.com/office/officeart/2005/8/layout/bProcess4"/>
    <dgm:cxn modelId="{D20D08E2-72DF-4069-930B-996C351CCF9A}" srcId="{99574E1C-8A6E-4FAD-998E-9DC3FA1CE073}" destId="{FE6A7AC9-A675-4B8B-9796-5798C63F8560}" srcOrd="11" destOrd="0" parTransId="{FCCC34AC-9FE1-4C9A-9EE0-21C7211758F4}" sibTransId="{4A5392B5-AD03-4554-BB8B-28761CBA6C45}"/>
    <dgm:cxn modelId="{B51787AE-2696-4175-A7F3-E79CD33C6781}" type="presOf" srcId="{F6FE85C8-0D27-4A9A-84EB-4BC09E8DCD23}" destId="{8BBCD8B3-8C51-48E6-A347-2FE7F1780AE7}" srcOrd="0" destOrd="0" presId="urn:microsoft.com/office/officeart/2005/8/layout/bProcess4"/>
    <dgm:cxn modelId="{ABDFD06F-8DCA-4719-AD7A-1CA603E6FA59}" type="presOf" srcId="{94D3E296-A124-4B81-860C-8F792B3DBA19}" destId="{D779CB2B-3FDF-477A-9351-1446A0F8AC32}" srcOrd="0" destOrd="0" presId="urn:microsoft.com/office/officeart/2005/8/layout/bProcess4"/>
    <dgm:cxn modelId="{D523A840-196F-42EB-9EF6-D88DC8B118FE}" srcId="{99574E1C-8A6E-4FAD-998E-9DC3FA1CE073}" destId="{AAEA0C44-9161-4EE1-948F-7786391B3FC2}" srcOrd="22" destOrd="0" parTransId="{85B3E2C4-77E3-4256-8081-0E2B714E257C}" sibTransId="{430BD607-6A16-4656-8BFB-D4633F655623}"/>
    <dgm:cxn modelId="{52E212AE-4236-4253-BBFC-BAC0D4DFF2FA}" srcId="{99574E1C-8A6E-4FAD-998E-9DC3FA1CE073}" destId="{CECA77E5-D13A-4793-8078-770AEDA2B05B}" srcOrd="7" destOrd="0" parTransId="{489D8714-D5C4-4303-9EC4-D9A8882C4A68}" sibTransId="{FD1D0DF3-0096-478F-AEDE-BE14ADB19FE6}"/>
    <dgm:cxn modelId="{72BAEA31-765C-4DAC-85CA-5537C85F13DF}" srcId="{99574E1C-8A6E-4FAD-998E-9DC3FA1CE073}" destId="{401CAF5C-6129-44B1-8071-44DC3D86232B}" srcOrd="23" destOrd="0" parTransId="{312573EC-518E-49AB-8390-BE497973A205}" sibTransId="{2A9557A6-2FAD-4669-8F8A-7F4CBD9ECDDF}"/>
    <dgm:cxn modelId="{F0399EB4-C574-4227-BABB-75A3D2378A5E}" type="presOf" srcId="{99574E1C-8A6E-4FAD-998E-9DC3FA1CE073}" destId="{C98719AE-DEAB-485B-8CE0-725F3EFC74E7}" srcOrd="0" destOrd="0" presId="urn:microsoft.com/office/officeart/2005/8/layout/bProcess4"/>
    <dgm:cxn modelId="{A324B215-3F2F-4259-93A7-93423362826E}" srcId="{99574E1C-8A6E-4FAD-998E-9DC3FA1CE073}" destId="{B64E5A2E-2605-4B98-9C67-ED3141121A35}" srcOrd="21" destOrd="0" parTransId="{5CC2D466-40EB-44D6-9DD5-D136BC1095CC}" sibTransId="{6489D189-4D29-43D7-BEC1-ABE8A33DC928}"/>
    <dgm:cxn modelId="{FE39C7C5-4987-4E02-A8F8-1D9585A56457}" type="presOf" srcId="{57841C7B-D127-4AE6-960E-BE1F93D4BA74}" destId="{D71E218D-BA22-4B01-861A-126BB8EFFA08}" srcOrd="0" destOrd="0" presId="urn:microsoft.com/office/officeart/2005/8/layout/bProcess4"/>
    <dgm:cxn modelId="{E4F19ECA-3351-4778-BC81-3490B263D820}" srcId="{99574E1C-8A6E-4FAD-998E-9DC3FA1CE073}" destId="{1F17A235-CCA2-42F1-851E-631D5BBF5A1A}" srcOrd="16" destOrd="0" parTransId="{580A3E9E-A538-428F-BA00-CE4FBF727AD6}" sibTransId="{F87B89D9-4E8C-4A57-87D9-93A88007C902}"/>
    <dgm:cxn modelId="{32763A97-952B-4AB5-BCFC-F6D40B02BA7B}" srcId="{99574E1C-8A6E-4FAD-998E-9DC3FA1CE073}" destId="{601BB3BB-1C57-4AB4-9064-EDBC227F5DA9}" srcOrd="24" destOrd="0" parTransId="{A01EB91F-4746-4681-A5C2-BE828F551B0B}" sibTransId="{CED544A9-3957-4B70-A34D-7C4F6B5CC08C}"/>
    <dgm:cxn modelId="{F6EAD83D-ED9B-49ED-830B-D99EF1926B7B}" type="presOf" srcId="{2A9557A6-2FAD-4669-8F8A-7F4CBD9ECDDF}" destId="{2A6893E4-2B68-4544-9FAD-16ADF4241796}" srcOrd="0" destOrd="0" presId="urn:microsoft.com/office/officeart/2005/8/layout/bProcess4"/>
    <dgm:cxn modelId="{640294C6-6EE3-4D8C-9147-479498A6B6BB}" srcId="{99574E1C-8A6E-4FAD-998E-9DC3FA1CE073}" destId="{113FBF6C-9038-4E67-B92F-B3F038DAB938}" srcOrd="18" destOrd="0" parTransId="{861E0F7C-8CA2-40B8-9231-582596A8A690}" sibTransId="{86D57DC2-B382-4E15-A14B-C0846211990E}"/>
    <dgm:cxn modelId="{80EA9D0C-B077-4B04-AC59-2EA5D72BF007}" type="presOf" srcId="{EC8FF8B2-3D88-4819-9EDC-C7C315600563}" destId="{6C9059DA-64CE-44B4-8362-2C29AA2564BA}" srcOrd="0" destOrd="0" presId="urn:microsoft.com/office/officeart/2005/8/layout/bProcess4"/>
    <dgm:cxn modelId="{D7D43E5D-BCDC-48E0-95FD-3605C6B720F8}" type="presOf" srcId="{E89D3E80-735A-4B10-9A6B-7174C530B120}" destId="{06428286-658C-4EEB-9152-FE715808169A}" srcOrd="0" destOrd="0" presId="urn:microsoft.com/office/officeart/2005/8/layout/bProcess4"/>
    <dgm:cxn modelId="{D89B0608-814B-441E-90E4-5698D5A80F10}" srcId="{99574E1C-8A6E-4FAD-998E-9DC3FA1CE073}" destId="{AC61D879-3D30-42F5-8574-490C925504A5}" srcOrd="15" destOrd="0" parTransId="{D0847DF4-4E69-4A4A-B0AB-231315144D2F}" sibTransId="{A93D2BA7-980C-4FBD-9740-AE7F8F6EC9CE}"/>
    <dgm:cxn modelId="{398F2AD5-EA7F-4A4B-AB34-93D7D2C90D1A}" type="presOf" srcId="{A93D2BA7-980C-4FBD-9740-AE7F8F6EC9CE}" destId="{0C965D92-1699-45AF-ACF0-B5A86E5285CB}" srcOrd="0" destOrd="0" presId="urn:microsoft.com/office/officeart/2005/8/layout/bProcess4"/>
    <dgm:cxn modelId="{221CD57D-8FDA-4241-B8C0-2E7E5D6BE693}" srcId="{99574E1C-8A6E-4FAD-998E-9DC3FA1CE073}" destId="{4148EEE5-96A1-4654-9560-192781B57886}" srcOrd="27" destOrd="0" parTransId="{452BE1B8-4114-4E16-8AED-430FA9F609A0}" sibTransId="{EC8FF8B2-3D88-4819-9EDC-C7C315600563}"/>
    <dgm:cxn modelId="{50450342-88AA-4ACF-B4DA-A3EE6B97BC71}" type="presOf" srcId="{BDAEF917-1939-4629-9FF1-6EADAA1F1DAB}" destId="{81905734-9C66-4352-BE3C-2278C5B542EF}" srcOrd="0" destOrd="0" presId="urn:microsoft.com/office/officeart/2005/8/layout/bProcess4"/>
    <dgm:cxn modelId="{824576DE-5800-498E-AF7F-E707D6FC9BE3}" type="presOf" srcId="{312FD0AA-0DE1-424F-A680-E1E5B6D6FBED}" destId="{9838D236-5B57-410F-99D6-C7F0F67D1C85}" srcOrd="0" destOrd="0" presId="urn:microsoft.com/office/officeart/2005/8/layout/bProcess4"/>
    <dgm:cxn modelId="{C38DD678-B7B8-4297-8A6B-037D2A6F7EFC}" type="presOf" srcId="{1C256084-08CA-4CCC-9651-DCE5B2317E95}" destId="{D090BD1C-1372-438B-8274-40C7CEE30AA3}" srcOrd="0" destOrd="0" presId="urn:microsoft.com/office/officeart/2005/8/layout/bProcess4"/>
    <dgm:cxn modelId="{505E6F76-5234-4C3F-8859-2E929F738EED}" type="presOf" srcId="{76327D87-2223-4B4E-9481-4C50E28CBF92}" destId="{AF3AACC4-164F-4111-AA57-E9EC4A17AD90}" srcOrd="0" destOrd="0" presId="urn:microsoft.com/office/officeart/2005/8/layout/bProcess4"/>
    <dgm:cxn modelId="{1351EF83-B4FA-402A-87A1-C594502B62A3}" srcId="{99574E1C-8A6E-4FAD-998E-9DC3FA1CE073}" destId="{B866AD4B-FD3C-48DF-A339-4381A00572D5}" srcOrd="19" destOrd="0" parTransId="{C5F92576-15E5-40C1-94A7-EAA7EFBD2835}" sibTransId="{FB71FEA9-BA21-46E9-800B-5D4984081211}"/>
    <dgm:cxn modelId="{EF9CA519-1DC1-492C-A06F-75490639934A}" srcId="{99574E1C-8A6E-4FAD-998E-9DC3FA1CE073}" destId="{382FD82A-A13F-4A19-A464-24E72076F00A}" srcOrd="28" destOrd="0" parTransId="{A7004DF2-68DF-42C8-89EE-5FCBB02DC9F2}" sibTransId="{D76A8802-76D7-4EE2-9519-2D7E43674960}"/>
    <dgm:cxn modelId="{0DFE402C-E33F-43C9-8FAA-43E248B86F46}" srcId="{99574E1C-8A6E-4FAD-998E-9DC3FA1CE073}" destId="{62F475AA-A821-4894-A2A5-E399B102EC1B}" srcOrd="14" destOrd="0" parTransId="{AA6EBFC1-58D8-4AD1-B403-1C25EDFDED4E}" sibTransId="{5153455C-5AF6-4931-BB1B-0BE7A9893E7F}"/>
    <dgm:cxn modelId="{025CC4C2-D7BD-4CE1-BA49-F0BB1FA8F55D}" srcId="{99574E1C-8A6E-4FAD-998E-9DC3FA1CE073}" destId="{AB5977A1-31B8-4402-8525-F817513A1182}" srcOrd="1" destOrd="0" parTransId="{A8A17B17-727A-4ADA-9389-3D68554BDD8D}" sibTransId="{78E07FA3-B605-48AF-9C09-40CA7973520C}"/>
    <dgm:cxn modelId="{514D900F-C860-4934-9049-ACE0A80FE1A5}" type="presOf" srcId="{7460C196-1BAD-4871-9A3E-E2C39E8CA285}" destId="{AEC00782-9BD6-4020-829E-A3C62D1F1A0F}" srcOrd="0" destOrd="0" presId="urn:microsoft.com/office/officeart/2005/8/layout/bProcess4"/>
    <dgm:cxn modelId="{649F673D-B747-4D7E-BE18-DC70ED541062}" type="presOf" srcId="{4A5392B5-AD03-4554-BB8B-28761CBA6C45}" destId="{0031A89A-A9A7-446C-AB50-C5DD4DAE3A02}" srcOrd="0" destOrd="0" presId="urn:microsoft.com/office/officeart/2005/8/layout/bProcess4"/>
    <dgm:cxn modelId="{A42072C6-6AF1-489F-B152-510047675770}" type="presOf" srcId="{3B1E7373-EB14-4C34-9182-FA3F0890A856}" destId="{7BC68DD4-B51A-4386-B5D8-27A013756C36}" srcOrd="0" destOrd="0" presId="urn:microsoft.com/office/officeart/2005/8/layout/bProcess4"/>
    <dgm:cxn modelId="{FFA280B3-FA46-4460-8BAA-34D0DEEE59C5}" type="presOf" srcId="{1B825C87-8A28-4241-B639-BDE20629CB93}" destId="{522B83EB-B74D-436D-B898-889E4E75BF11}" srcOrd="0" destOrd="0" presId="urn:microsoft.com/office/officeart/2005/8/layout/bProcess4"/>
    <dgm:cxn modelId="{D77BEC84-EA4E-424F-81C4-7274523A7C45}" srcId="{99574E1C-8A6E-4FAD-998E-9DC3FA1CE073}" destId="{2E8B5F81-C3AA-4563-A9EE-282F94B5A752}" srcOrd="12" destOrd="0" parTransId="{42E0BEDD-5497-4B7C-AAA7-3870F7ABD890}" sibTransId="{7D59860D-3F53-4479-8005-7FEA1904468F}"/>
    <dgm:cxn modelId="{AAC35A44-2096-460C-A24D-C027F2D40E16}" type="presOf" srcId="{7DEA4132-C039-4DC1-91DC-5F9E44913E99}" destId="{8CBBD713-C712-408B-971F-09252DEF6ECF}" srcOrd="0" destOrd="0" presId="urn:microsoft.com/office/officeart/2005/8/layout/bProcess4"/>
    <dgm:cxn modelId="{9F9201C3-1EDE-48FA-B13A-1B6E82B3375E}" type="presOf" srcId="{56035366-60FA-4C4B-A0CD-0782F7AA39AF}" destId="{2969F575-C7B8-4E89-94FE-11B84BA304C5}" srcOrd="0" destOrd="0" presId="urn:microsoft.com/office/officeart/2005/8/layout/bProcess4"/>
    <dgm:cxn modelId="{1E3FDBD9-D6CC-42BA-A186-A3EEF9DF9110}" type="presOf" srcId="{D76A8802-76D7-4EE2-9519-2D7E43674960}" destId="{D3F6A66E-BAE3-467C-9574-0B72C6CB9462}" srcOrd="0" destOrd="0" presId="urn:microsoft.com/office/officeart/2005/8/layout/bProcess4"/>
    <dgm:cxn modelId="{1D90F707-39D6-4385-8178-708683A984B4}" type="presOf" srcId="{81D1EDE7-F700-4419-9FC3-EC7381015955}" destId="{A01B6519-F18F-4CF5-8447-85EEB98C0C64}" srcOrd="0" destOrd="0" presId="urn:microsoft.com/office/officeart/2005/8/layout/bProcess4"/>
    <dgm:cxn modelId="{C3E7462D-AB87-45B4-96C1-11A072835C18}" type="presOf" srcId="{9E5C8EAB-E2CC-4961-B0CF-20EFF52BB877}" destId="{6D7B1B31-2141-4C2C-8406-DF0458399EC0}" srcOrd="0" destOrd="0" presId="urn:microsoft.com/office/officeart/2005/8/layout/bProcess4"/>
    <dgm:cxn modelId="{512FD392-A845-4BA0-84B1-486C87A3ADD2}" type="presOf" srcId="{CED544A9-3957-4B70-A34D-7C4F6B5CC08C}" destId="{51A48330-D253-44C7-B89E-5D38B1E51A5B}" srcOrd="0" destOrd="0" presId="urn:microsoft.com/office/officeart/2005/8/layout/bProcess4"/>
    <dgm:cxn modelId="{138E7341-4ACF-4683-B85D-E6A2F02D0BC5}" srcId="{99574E1C-8A6E-4FAD-998E-9DC3FA1CE073}" destId="{B38BAF10-BBD5-48FA-8C7D-53EFEE25C1E2}" srcOrd="25" destOrd="0" parTransId="{B9DC6F3C-53E6-4C7C-9EA5-C0A68C9D32AE}" sibTransId="{1A2792AF-9C7F-433F-8C18-CBA02146EB94}"/>
    <dgm:cxn modelId="{D7CC5071-9099-4659-B572-BE8A9AAA81FF}" type="presOf" srcId="{86D57DC2-B382-4E15-A14B-C0846211990E}" destId="{B9B9F7AD-346C-4A28-90F1-BECC105D74FA}" srcOrd="0" destOrd="0" presId="urn:microsoft.com/office/officeart/2005/8/layout/bProcess4"/>
    <dgm:cxn modelId="{4009B893-725E-4064-B506-0EFDF61A95A7}" type="presOf" srcId="{2E8B5F81-C3AA-4563-A9EE-282F94B5A752}" destId="{7D1EE8D4-EE64-4960-AF55-2094E103A036}" srcOrd="0" destOrd="0" presId="urn:microsoft.com/office/officeart/2005/8/layout/bProcess4"/>
    <dgm:cxn modelId="{272CEB4D-28F3-49AE-ADC7-4F601B55DF2B}" srcId="{99574E1C-8A6E-4FAD-998E-9DC3FA1CE073}" destId="{1B825C87-8A28-4241-B639-BDE20629CB93}" srcOrd="29" destOrd="0" parTransId="{7055D4B0-8BE4-4309-86D2-6B4C61FE5F23}" sibTransId="{B344C0EE-5036-43E3-BBA9-097892644A73}"/>
    <dgm:cxn modelId="{8508F06F-71CA-495E-B2B0-EB8E099C7493}" type="presOf" srcId="{7FFD2E3A-B669-4064-B5C7-1A1AA8E3F628}" destId="{CFFC71BD-9FB4-4180-BCAF-F70A5DB256A1}" srcOrd="0" destOrd="0" presId="urn:microsoft.com/office/officeart/2005/8/layout/bProcess4"/>
    <dgm:cxn modelId="{3B3C67A4-133C-44DA-B748-CFF0CCF7F3F9}" srcId="{99574E1C-8A6E-4FAD-998E-9DC3FA1CE073}" destId="{E0FAF773-871F-4AC8-8545-7FCED8190FA4}" srcOrd="3" destOrd="0" parTransId="{4B885A7B-4C62-4DAF-90EB-10894C5C6D40}" sibTransId="{57841C7B-D127-4AE6-960E-BE1F93D4BA74}"/>
    <dgm:cxn modelId="{3E469E49-9509-4F95-9B8F-24BC4885D869}" srcId="{99574E1C-8A6E-4FAD-998E-9DC3FA1CE073}" destId="{E89D3E80-735A-4B10-9A6B-7174C530B120}" srcOrd="26" destOrd="0" parTransId="{403A21BD-7208-4EA1-BDFD-A3541C18B725}" sibTransId="{73ED6CA8-93C9-44AE-AD74-DB4886897B6F}"/>
    <dgm:cxn modelId="{39B8526C-4F03-458F-809E-ED32E80682C7}" type="presOf" srcId="{F87B89D9-4E8C-4A57-87D9-93A88007C902}" destId="{CB98B538-F432-438C-8B2C-A233BF29DD70}" srcOrd="0" destOrd="0" presId="urn:microsoft.com/office/officeart/2005/8/layout/bProcess4"/>
    <dgm:cxn modelId="{BBE42943-6714-4A40-BEB6-FDC9256EBCB9}" srcId="{99574E1C-8A6E-4FAD-998E-9DC3FA1CE073}" destId="{F6FE85C8-0D27-4A9A-84EB-4BC09E8DCD23}" srcOrd="4" destOrd="0" parTransId="{E3E6DD71-1808-42EF-8F66-DC7EEA2189F0}" sibTransId="{BA625E4A-AF69-4C8F-9C10-FA97D01E628F}"/>
    <dgm:cxn modelId="{495A716D-C99A-4067-9F15-EE1C5A922663}" srcId="{99574E1C-8A6E-4FAD-998E-9DC3FA1CE073}" destId="{515D02A5-7E7D-4E29-BB51-79017CF990B6}" srcOrd="8" destOrd="0" parTransId="{702AC2BD-FEF3-4010-9B8A-02AF4E1337ED}" sibTransId="{7DEA4132-C039-4DC1-91DC-5F9E44913E99}"/>
    <dgm:cxn modelId="{957B54CA-0095-4524-9C95-3CE3A2037DC4}" type="presOf" srcId="{4148EEE5-96A1-4654-9560-192781B57886}" destId="{817C55C4-47BB-4053-8E53-C2178368787E}" srcOrd="0" destOrd="0" presId="urn:microsoft.com/office/officeart/2005/8/layout/bProcess4"/>
    <dgm:cxn modelId="{74DBB0D7-307C-4BF2-AD2B-2860D3A45E7B}" type="presOf" srcId="{E0FAF773-871F-4AC8-8545-7FCED8190FA4}" destId="{6D768616-B48C-4976-9291-FF58FFC74BB3}" srcOrd="0" destOrd="0" presId="urn:microsoft.com/office/officeart/2005/8/layout/bProcess4"/>
    <dgm:cxn modelId="{E6986D4A-81A4-455C-A068-96A4D9B8A1AA}" type="presOf" srcId="{62F475AA-A821-4894-A2A5-E399B102EC1B}" destId="{88F255F2-270B-43C6-943C-63610996340E}" srcOrd="0" destOrd="0" presId="urn:microsoft.com/office/officeart/2005/8/layout/bProcess4"/>
    <dgm:cxn modelId="{EBA22167-DD89-4020-AB96-FDE5CD3B1F76}" type="presOf" srcId="{515D02A5-7E7D-4E29-BB51-79017CF990B6}" destId="{C7ADFBDC-0358-43F2-8E0B-CF266759ADF6}" srcOrd="0" destOrd="0" presId="urn:microsoft.com/office/officeart/2005/8/layout/bProcess4"/>
    <dgm:cxn modelId="{255493D8-A3FB-4659-9474-DA99B524F426}" type="presOf" srcId="{B866AD4B-FD3C-48DF-A339-4381A00572D5}" destId="{26CEB56E-8356-4C8E-A6A6-687CED2EFFC6}" srcOrd="0" destOrd="0" presId="urn:microsoft.com/office/officeart/2005/8/layout/bProcess4"/>
    <dgm:cxn modelId="{E17D3086-CA6B-42FA-9FBF-ED8FB12D6E56}" type="presOf" srcId="{B38BAF10-BBD5-48FA-8C7D-53EFEE25C1E2}" destId="{F4F7EA35-A818-492E-AD20-40BF6BF12E58}" srcOrd="0" destOrd="0" presId="urn:microsoft.com/office/officeart/2005/8/layout/bProcess4"/>
    <dgm:cxn modelId="{CBBBF4F1-727D-493E-B549-2E337254F2DD}" type="presOf" srcId="{6489D189-4D29-43D7-BEC1-ABE8A33DC928}" destId="{E100C2F6-81D1-489C-96A1-B3E33703C8B9}" srcOrd="0" destOrd="0" presId="urn:microsoft.com/office/officeart/2005/8/layout/bProcess4"/>
    <dgm:cxn modelId="{82C49B6F-3C19-48DC-AD9C-3653FD1BD579}" type="presOf" srcId="{FB71FEA9-BA21-46E9-800B-5D4984081211}" destId="{E6A1CBB2-31A2-48EC-80BD-7C3BED9A133B}" srcOrd="0" destOrd="0" presId="urn:microsoft.com/office/officeart/2005/8/layout/bProcess4"/>
    <dgm:cxn modelId="{AC4BC53F-2F7F-4CB2-AF7A-97D62582A7A2}" type="presOf" srcId="{9998734C-A743-45E5-8ACC-3F9B46C5108C}" destId="{A39E5BB8-F07E-4DF9-8BD4-EEA078824A37}" srcOrd="0" destOrd="0" presId="urn:microsoft.com/office/officeart/2005/8/layout/bProcess4"/>
    <dgm:cxn modelId="{804F1675-A230-4984-93AB-02F1FF84AC75}" type="presOf" srcId="{5153455C-5AF6-4931-BB1B-0BE7A9893E7F}" destId="{27363825-C97B-4D88-B63F-DACF6A2D26CF}" srcOrd="0" destOrd="0" presId="urn:microsoft.com/office/officeart/2005/8/layout/bProcess4"/>
    <dgm:cxn modelId="{7CA9C0EA-4FAD-4E9B-A14F-8DEF539B8FB7}" srcId="{99574E1C-8A6E-4FAD-998E-9DC3FA1CE073}" destId="{9998734C-A743-45E5-8ACC-3F9B46C5108C}" srcOrd="20" destOrd="0" parTransId="{958C931A-A555-4A15-9FD1-230684BBA5F4}" sibTransId="{BDAEF917-1939-4629-9FF1-6EADAA1F1DAB}"/>
    <dgm:cxn modelId="{D89E1BCB-7730-4B72-BED7-A7EA082E2451}" srcId="{99574E1C-8A6E-4FAD-998E-9DC3FA1CE073}" destId="{56035366-60FA-4C4B-A0CD-0782F7AA39AF}" srcOrd="10" destOrd="0" parTransId="{DB43A3DC-84D0-4614-BF1E-5BB57CF4A0DD}" sibTransId="{DDBDF82C-1D8D-45B2-B44A-3B4FDEC26C96}"/>
    <dgm:cxn modelId="{DE1E4CF3-6C63-4E84-A688-B4FBB89D4A71}" type="presOf" srcId="{245DC7D8-C653-4A7B-AF22-CF722E7E68E6}" destId="{FC7D4431-E8A6-4E8E-A36C-4B41E303233B}" srcOrd="0" destOrd="0" presId="urn:microsoft.com/office/officeart/2005/8/layout/bProcess4"/>
    <dgm:cxn modelId="{20901D87-2A94-4B22-BB50-A8DD32A76080}" type="presOf" srcId="{382FD82A-A13F-4A19-A464-24E72076F00A}" destId="{5EFD7F35-EDB2-473A-A72B-A53EF8FE74F8}" srcOrd="0" destOrd="0" presId="urn:microsoft.com/office/officeart/2005/8/layout/bProcess4"/>
    <dgm:cxn modelId="{F9947C83-621B-494A-B64B-3BA674CC52A9}" type="presOf" srcId="{BA625E4A-AF69-4C8F-9C10-FA97D01E628F}" destId="{A51FD024-A93E-467F-ACE4-ED2B2EAA5397}" srcOrd="0" destOrd="0" presId="urn:microsoft.com/office/officeart/2005/8/layout/bProcess4"/>
    <dgm:cxn modelId="{B0B76967-3ABC-40FA-B3DC-255DDDDA3B84}" type="presOf" srcId="{CECA77E5-D13A-4793-8078-770AEDA2B05B}" destId="{1FE359CE-49FC-447D-82FF-F2C272EB8055}" srcOrd="0" destOrd="0" presId="urn:microsoft.com/office/officeart/2005/8/layout/bProcess4"/>
    <dgm:cxn modelId="{F272E09B-9B44-4E54-805F-3262F560B86E}" type="presOf" srcId="{DDBDF82C-1D8D-45B2-B44A-3B4FDEC26C96}" destId="{3F1547AF-D963-4CD6-8F89-38FC2D23719E}" srcOrd="0" destOrd="0" presId="urn:microsoft.com/office/officeart/2005/8/layout/bProcess4"/>
    <dgm:cxn modelId="{39B4C21C-2305-44C5-BB83-E62062A055FD}" srcId="{99574E1C-8A6E-4FAD-998E-9DC3FA1CE073}" destId="{931D6135-B18A-4274-A9E1-16BE746F417A}" srcOrd="5" destOrd="0" parTransId="{A6711E7D-6F2F-401A-A6C4-1F1B9B95CAA1}" sibTransId="{76327D87-2223-4B4E-9481-4C50E28CBF92}"/>
    <dgm:cxn modelId="{23D2DC60-E99F-4899-B260-355CA6DD1D77}" type="presOf" srcId="{AAEA0C44-9161-4EE1-948F-7786391B3FC2}" destId="{D78A4941-1586-4DDB-85DD-2CE9DD8BAB96}" srcOrd="0" destOrd="0" presId="urn:microsoft.com/office/officeart/2005/8/layout/bProcess4"/>
    <dgm:cxn modelId="{4B20472F-B7DE-47DE-A9FC-0CFB93F8EE7A}" type="presOf" srcId="{1F17A235-CCA2-42F1-851E-631D5BBF5A1A}" destId="{C8E19F78-1C6B-4208-A743-4B1963BA0FB1}" srcOrd="0" destOrd="0" presId="urn:microsoft.com/office/officeart/2005/8/layout/bProcess4"/>
    <dgm:cxn modelId="{AB4EADFB-402D-41E8-9A56-D8C00FFAD499}" type="presOf" srcId="{73ED6CA8-93C9-44AE-AD74-DB4886897B6F}" destId="{81201A2A-5035-4C0B-A31E-447D567276EC}" srcOrd="0" destOrd="0" presId="urn:microsoft.com/office/officeart/2005/8/layout/bProcess4"/>
    <dgm:cxn modelId="{65A84275-93F1-44C1-8420-E84EFA892F00}" type="presOf" srcId="{113FBF6C-9038-4E67-B92F-B3F038DAB938}" destId="{EB181209-A87D-49E1-ACB7-7B110BEEED50}" srcOrd="0" destOrd="0" presId="urn:microsoft.com/office/officeart/2005/8/layout/bProcess4"/>
    <dgm:cxn modelId="{296D5D90-3C2B-4AF0-A0F9-1264B5BC2A7B}" type="presOf" srcId="{601BB3BB-1C57-4AB4-9064-EDBC227F5DA9}" destId="{BF705BDF-9D02-4068-BF39-8ED8AD82DA08}" srcOrd="0" destOrd="0" presId="urn:microsoft.com/office/officeart/2005/8/layout/bProcess4"/>
    <dgm:cxn modelId="{41DF4BEC-C3AE-41E3-935D-34E56EE552BD}" srcId="{99574E1C-8A6E-4FAD-998E-9DC3FA1CE073}" destId="{7460C196-1BAD-4871-9A3E-E2C39E8CA285}" srcOrd="13" destOrd="0" parTransId="{B4674DCB-DDBA-4545-A02D-BF53FE4B366B}" sibTransId="{7FFD2E3A-B669-4064-B5C7-1A1AA8E3F628}"/>
    <dgm:cxn modelId="{FFCEA58F-EBC5-4D84-BF22-9E779E9418F9}" srcId="{99574E1C-8A6E-4FAD-998E-9DC3FA1CE073}" destId="{838AB735-EB3D-4C95-9C8E-013C0F686D50}" srcOrd="0" destOrd="0" parTransId="{B1A3F1C7-1A48-44C2-90B6-079AE7751D44}" sibTransId="{FDBC2910-9110-4D78-900D-EBC07F56E4D7}"/>
    <dgm:cxn modelId="{DD6A2922-1F2A-4E4E-BCDE-590A5A662939}" type="presOf" srcId="{AC61D879-3D30-42F5-8574-490C925504A5}" destId="{74FC42C5-8C0D-4114-8E9D-A208827EA0CC}" srcOrd="0" destOrd="0" presId="urn:microsoft.com/office/officeart/2005/8/layout/bProcess4"/>
    <dgm:cxn modelId="{FA87A47B-4DE8-4788-BB73-3DCCEBD7FA71}" type="presOf" srcId="{AB5977A1-31B8-4402-8525-F817513A1182}" destId="{B499C657-7548-46B5-BD84-59E35F13AE80}" srcOrd="0" destOrd="0" presId="urn:microsoft.com/office/officeart/2005/8/layout/bProcess4"/>
    <dgm:cxn modelId="{4AFFD0AD-639B-40BA-93D3-DFC94BB48686}" type="presOf" srcId="{401CAF5C-6129-44B1-8071-44DC3D86232B}" destId="{008645A2-F7B0-417E-9954-211A4F16F6F5}" srcOrd="0" destOrd="0" presId="urn:microsoft.com/office/officeart/2005/8/layout/bProcess4"/>
    <dgm:cxn modelId="{B88E8C63-FA61-4F9A-AE52-EEB856A8F2BC}" srcId="{99574E1C-8A6E-4FAD-998E-9DC3FA1CE073}" destId="{312FD0AA-0DE1-424F-A680-E1E5B6D6FBED}" srcOrd="2" destOrd="0" parTransId="{3BF668A0-5C4C-46D3-97B5-8781AA7403A5}" sibTransId="{3B1E7373-EB14-4C34-9182-FA3F0890A856}"/>
    <dgm:cxn modelId="{0FDDA093-4F1D-4EDB-831A-134EC26836FC}" type="presOf" srcId="{1A2792AF-9C7F-433F-8C18-CBA02146EB94}" destId="{FC884BB7-EDCE-4C6F-93E9-91E5D26041F5}" srcOrd="0" destOrd="0" presId="urn:microsoft.com/office/officeart/2005/8/layout/bProcess4"/>
    <dgm:cxn modelId="{4CB9B69B-2A5C-4289-A166-E81009FF2587}" type="presOf" srcId="{FD1D0DF3-0096-478F-AEDE-BE14ADB19FE6}" destId="{8ACB7624-842B-43B1-9FE4-9BE1F083FE99}" srcOrd="0" destOrd="0" presId="urn:microsoft.com/office/officeart/2005/8/layout/bProcess4"/>
    <dgm:cxn modelId="{31A98A76-547F-4461-8424-6B588057C2E5}" type="presOf" srcId="{FE6A7AC9-A675-4B8B-9796-5798C63F8560}" destId="{1BCAECFC-D2DB-407C-AE58-40F504E729AA}" srcOrd="0" destOrd="0" presId="urn:microsoft.com/office/officeart/2005/8/layout/bProcess4"/>
    <dgm:cxn modelId="{F7E9212A-2498-44D2-8EF9-254DA6776387}" type="presOf" srcId="{7D59860D-3F53-4479-8005-7FEA1904468F}" destId="{DF7E4548-2ECB-4D0C-BCA7-E57985F6CAD1}" srcOrd="0" destOrd="0" presId="urn:microsoft.com/office/officeart/2005/8/layout/bProcess4"/>
    <dgm:cxn modelId="{5669DB66-BBD0-4409-A415-2800C63F8B2C}" type="presOf" srcId="{AA0AF436-E476-479C-8E00-2D02962B1B2E}" destId="{2A3BDEAF-5FB8-43C5-88C0-2FADF359AAD3}" srcOrd="0" destOrd="0" presId="urn:microsoft.com/office/officeart/2005/8/layout/bProcess4"/>
    <dgm:cxn modelId="{6F7E8C97-DB09-4B06-93B1-4E487BE9A913}" srcId="{99574E1C-8A6E-4FAD-998E-9DC3FA1CE073}" destId="{81D1EDE7-F700-4419-9FC3-EC7381015955}" srcOrd="17" destOrd="0" parTransId="{297DF84F-C476-4086-A430-4134EA6C7080}" sibTransId="{1C256084-08CA-4CCC-9651-DCE5B2317E95}"/>
    <dgm:cxn modelId="{6F936650-6214-4108-8F4B-71544031163F}" srcId="{99574E1C-8A6E-4FAD-998E-9DC3FA1CE073}" destId="{AA0AF436-E476-479C-8E00-2D02962B1B2E}" srcOrd="6" destOrd="0" parTransId="{F6BE4EA4-5719-42F0-9BB9-E9E2FB6CCD1B}" sibTransId="{245DC7D8-C653-4A7B-AF22-CF722E7E68E6}"/>
    <dgm:cxn modelId="{74D622EB-B37B-467B-9CFF-7347067B3B82}" type="presOf" srcId="{931D6135-B18A-4274-A9E1-16BE746F417A}" destId="{1B476D60-4957-4F88-892B-4992CD613C05}" srcOrd="0" destOrd="0" presId="urn:microsoft.com/office/officeart/2005/8/layout/bProcess4"/>
    <dgm:cxn modelId="{E73E4331-2A2C-4532-85D9-C097F94A04A1}" type="presOf" srcId="{FDBC2910-9110-4D78-900D-EBC07F56E4D7}" destId="{A264E9B6-72A6-4FEE-A2B4-7B46D7D72B8F}" srcOrd="0" destOrd="0" presId="urn:microsoft.com/office/officeart/2005/8/layout/bProcess4"/>
    <dgm:cxn modelId="{3EF212CD-1356-4191-8A14-B818172FD3BF}" type="presParOf" srcId="{C98719AE-DEAB-485B-8CE0-725F3EFC74E7}" destId="{5702444D-5D86-4371-8BD7-C1A674AA53C9}" srcOrd="0" destOrd="0" presId="urn:microsoft.com/office/officeart/2005/8/layout/bProcess4"/>
    <dgm:cxn modelId="{DB3F3989-0531-46F1-AAAE-19F29FFF6DD2}" type="presParOf" srcId="{5702444D-5D86-4371-8BD7-C1A674AA53C9}" destId="{5A0DE04D-8FD8-4A3B-BA72-017987B27106}" srcOrd="0" destOrd="0" presId="urn:microsoft.com/office/officeart/2005/8/layout/bProcess4"/>
    <dgm:cxn modelId="{19B1CEA8-9692-4D83-B77C-2465842DDA0C}" type="presParOf" srcId="{5702444D-5D86-4371-8BD7-C1A674AA53C9}" destId="{7D8A246D-469B-4481-A3BF-A77D215201D8}" srcOrd="1" destOrd="0" presId="urn:microsoft.com/office/officeart/2005/8/layout/bProcess4"/>
    <dgm:cxn modelId="{D126CF3B-0E78-4D1F-83D7-A76AD1A312CB}" type="presParOf" srcId="{C98719AE-DEAB-485B-8CE0-725F3EFC74E7}" destId="{A264E9B6-72A6-4FEE-A2B4-7B46D7D72B8F}" srcOrd="1" destOrd="0" presId="urn:microsoft.com/office/officeart/2005/8/layout/bProcess4"/>
    <dgm:cxn modelId="{49E2A942-D079-450A-9938-B79796B5E680}" type="presParOf" srcId="{C98719AE-DEAB-485B-8CE0-725F3EFC74E7}" destId="{C6D36477-5257-4C94-ACC0-84D06C9086A3}" srcOrd="2" destOrd="0" presId="urn:microsoft.com/office/officeart/2005/8/layout/bProcess4"/>
    <dgm:cxn modelId="{3C6676F6-E3F2-43E6-BFBA-1AFE50D819EB}" type="presParOf" srcId="{C6D36477-5257-4C94-ACC0-84D06C9086A3}" destId="{1730D538-E8DA-486A-BAE2-ECFA589761C9}" srcOrd="0" destOrd="0" presId="urn:microsoft.com/office/officeart/2005/8/layout/bProcess4"/>
    <dgm:cxn modelId="{F8CA49F4-A517-4B30-AD26-40864A677626}" type="presParOf" srcId="{C6D36477-5257-4C94-ACC0-84D06C9086A3}" destId="{B499C657-7548-46B5-BD84-59E35F13AE80}" srcOrd="1" destOrd="0" presId="urn:microsoft.com/office/officeart/2005/8/layout/bProcess4"/>
    <dgm:cxn modelId="{CA5E447E-CB73-4D4C-A0E8-65E9B7DA2897}" type="presParOf" srcId="{C98719AE-DEAB-485B-8CE0-725F3EFC74E7}" destId="{687E37AE-08F0-4D5C-98D6-6C6B6D14EDCC}" srcOrd="3" destOrd="0" presId="urn:microsoft.com/office/officeart/2005/8/layout/bProcess4"/>
    <dgm:cxn modelId="{FD878E01-2478-4CBB-A596-E6BF5C95B5E1}" type="presParOf" srcId="{C98719AE-DEAB-485B-8CE0-725F3EFC74E7}" destId="{C9D5C8CD-790A-4C0B-9884-C90EF7FC0B24}" srcOrd="4" destOrd="0" presId="urn:microsoft.com/office/officeart/2005/8/layout/bProcess4"/>
    <dgm:cxn modelId="{6E3C158A-37E5-40DC-A85D-66D69DD5348B}" type="presParOf" srcId="{C9D5C8CD-790A-4C0B-9884-C90EF7FC0B24}" destId="{78265ED8-3747-4C06-86EC-01ECAB2F42B2}" srcOrd="0" destOrd="0" presId="urn:microsoft.com/office/officeart/2005/8/layout/bProcess4"/>
    <dgm:cxn modelId="{4F0A5EEC-B746-49A8-9D61-9D3866B5E5F2}" type="presParOf" srcId="{C9D5C8CD-790A-4C0B-9884-C90EF7FC0B24}" destId="{9838D236-5B57-410F-99D6-C7F0F67D1C85}" srcOrd="1" destOrd="0" presId="urn:microsoft.com/office/officeart/2005/8/layout/bProcess4"/>
    <dgm:cxn modelId="{57050EE3-4DC4-441D-A959-EB786BA6E7BE}" type="presParOf" srcId="{C98719AE-DEAB-485B-8CE0-725F3EFC74E7}" destId="{7BC68DD4-B51A-4386-B5D8-27A013756C36}" srcOrd="5" destOrd="0" presId="urn:microsoft.com/office/officeart/2005/8/layout/bProcess4"/>
    <dgm:cxn modelId="{B8CEBB34-EDDA-4AB0-8865-386DAC47D71C}" type="presParOf" srcId="{C98719AE-DEAB-485B-8CE0-725F3EFC74E7}" destId="{B967283A-823B-4EC2-AAFF-37DF34492FDA}" srcOrd="6" destOrd="0" presId="urn:microsoft.com/office/officeart/2005/8/layout/bProcess4"/>
    <dgm:cxn modelId="{39821BC0-89A4-4CDE-A1C7-6ED73FCECDB8}" type="presParOf" srcId="{B967283A-823B-4EC2-AAFF-37DF34492FDA}" destId="{293C2763-EA62-4254-9233-C2238F98BD0B}" srcOrd="0" destOrd="0" presId="urn:microsoft.com/office/officeart/2005/8/layout/bProcess4"/>
    <dgm:cxn modelId="{76244385-B574-43E3-B272-8C124B05D495}" type="presParOf" srcId="{B967283A-823B-4EC2-AAFF-37DF34492FDA}" destId="{6D768616-B48C-4976-9291-FF58FFC74BB3}" srcOrd="1" destOrd="0" presId="urn:microsoft.com/office/officeart/2005/8/layout/bProcess4"/>
    <dgm:cxn modelId="{8D90125E-239E-44AE-BFB3-6889A4CE2094}" type="presParOf" srcId="{C98719AE-DEAB-485B-8CE0-725F3EFC74E7}" destId="{D71E218D-BA22-4B01-861A-126BB8EFFA08}" srcOrd="7" destOrd="0" presId="urn:microsoft.com/office/officeart/2005/8/layout/bProcess4"/>
    <dgm:cxn modelId="{D5D52D53-17E3-43C1-89D3-4B851FF77330}" type="presParOf" srcId="{C98719AE-DEAB-485B-8CE0-725F3EFC74E7}" destId="{56CE3128-8EBD-40C5-B334-AFF1E9C031D3}" srcOrd="8" destOrd="0" presId="urn:microsoft.com/office/officeart/2005/8/layout/bProcess4"/>
    <dgm:cxn modelId="{E263F6A7-0F4E-4405-9270-AE8A09081D6C}" type="presParOf" srcId="{56CE3128-8EBD-40C5-B334-AFF1E9C031D3}" destId="{0DEEEDDC-9B37-41EE-BB41-8227C7A69A72}" srcOrd="0" destOrd="0" presId="urn:microsoft.com/office/officeart/2005/8/layout/bProcess4"/>
    <dgm:cxn modelId="{848D8B9A-2548-44F5-8E93-44CAE5A9337A}" type="presParOf" srcId="{56CE3128-8EBD-40C5-B334-AFF1E9C031D3}" destId="{8BBCD8B3-8C51-48E6-A347-2FE7F1780AE7}" srcOrd="1" destOrd="0" presId="urn:microsoft.com/office/officeart/2005/8/layout/bProcess4"/>
    <dgm:cxn modelId="{46602533-456F-4F68-A2BE-39A2AC4F25D2}" type="presParOf" srcId="{C98719AE-DEAB-485B-8CE0-725F3EFC74E7}" destId="{A51FD024-A93E-467F-ACE4-ED2B2EAA5397}" srcOrd="9" destOrd="0" presId="urn:microsoft.com/office/officeart/2005/8/layout/bProcess4"/>
    <dgm:cxn modelId="{2625CAEA-329C-4DB1-B4D0-C70705453542}" type="presParOf" srcId="{C98719AE-DEAB-485B-8CE0-725F3EFC74E7}" destId="{50A5935E-BD5B-4523-97B0-003BA40EA26F}" srcOrd="10" destOrd="0" presId="urn:microsoft.com/office/officeart/2005/8/layout/bProcess4"/>
    <dgm:cxn modelId="{089AD532-5B29-47B2-84C0-2968D0F6A7A0}" type="presParOf" srcId="{50A5935E-BD5B-4523-97B0-003BA40EA26F}" destId="{066B6909-D9E1-4BA9-9CA8-30224CAF9FA7}" srcOrd="0" destOrd="0" presId="urn:microsoft.com/office/officeart/2005/8/layout/bProcess4"/>
    <dgm:cxn modelId="{1F1D4ABA-7F35-4224-A302-F84BCF45E801}" type="presParOf" srcId="{50A5935E-BD5B-4523-97B0-003BA40EA26F}" destId="{1B476D60-4957-4F88-892B-4992CD613C05}" srcOrd="1" destOrd="0" presId="urn:microsoft.com/office/officeart/2005/8/layout/bProcess4"/>
    <dgm:cxn modelId="{03B00FAB-F9DC-479D-B322-E8CE83F1520E}" type="presParOf" srcId="{C98719AE-DEAB-485B-8CE0-725F3EFC74E7}" destId="{AF3AACC4-164F-4111-AA57-E9EC4A17AD90}" srcOrd="11" destOrd="0" presId="urn:microsoft.com/office/officeart/2005/8/layout/bProcess4"/>
    <dgm:cxn modelId="{3AD39404-0AD5-40B7-951B-99FE9AF8C666}" type="presParOf" srcId="{C98719AE-DEAB-485B-8CE0-725F3EFC74E7}" destId="{687C417E-26FC-4419-BDAE-9168C455A56E}" srcOrd="12" destOrd="0" presId="urn:microsoft.com/office/officeart/2005/8/layout/bProcess4"/>
    <dgm:cxn modelId="{3F986708-726F-4847-BFAB-3167FBD023BB}" type="presParOf" srcId="{687C417E-26FC-4419-BDAE-9168C455A56E}" destId="{AF1E96FB-D44E-4BA8-9150-20B5B7A88C0F}" srcOrd="0" destOrd="0" presId="urn:microsoft.com/office/officeart/2005/8/layout/bProcess4"/>
    <dgm:cxn modelId="{CD68885C-C5A8-48DC-98BC-F22C19A90FD5}" type="presParOf" srcId="{687C417E-26FC-4419-BDAE-9168C455A56E}" destId="{2A3BDEAF-5FB8-43C5-88C0-2FADF359AAD3}" srcOrd="1" destOrd="0" presId="urn:microsoft.com/office/officeart/2005/8/layout/bProcess4"/>
    <dgm:cxn modelId="{10931D4F-E2F5-4133-9E90-6F818231EC69}" type="presParOf" srcId="{C98719AE-DEAB-485B-8CE0-725F3EFC74E7}" destId="{FC7D4431-E8A6-4E8E-A36C-4B41E303233B}" srcOrd="13" destOrd="0" presId="urn:microsoft.com/office/officeart/2005/8/layout/bProcess4"/>
    <dgm:cxn modelId="{6F99DE6F-E282-4847-BD38-C3A1D57013C6}" type="presParOf" srcId="{C98719AE-DEAB-485B-8CE0-725F3EFC74E7}" destId="{888EDA26-9E61-4193-A02B-78242BCBC704}" srcOrd="14" destOrd="0" presId="urn:microsoft.com/office/officeart/2005/8/layout/bProcess4"/>
    <dgm:cxn modelId="{E08B15A1-E56D-4076-9B96-F3E588CBA799}" type="presParOf" srcId="{888EDA26-9E61-4193-A02B-78242BCBC704}" destId="{43D815A0-92E5-4D56-8334-0B105F68A754}" srcOrd="0" destOrd="0" presId="urn:microsoft.com/office/officeart/2005/8/layout/bProcess4"/>
    <dgm:cxn modelId="{254FF3B8-D6B2-4B54-A550-B964FA642E16}" type="presParOf" srcId="{888EDA26-9E61-4193-A02B-78242BCBC704}" destId="{1FE359CE-49FC-447D-82FF-F2C272EB8055}" srcOrd="1" destOrd="0" presId="urn:microsoft.com/office/officeart/2005/8/layout/bProcess4"/>
    <dgm:cxn modelId="{96F70BA2-8FCA-4E09-B559-E88CA3A94F81}" type="presParOf" srcId="{C98719AE-DEAB-485B-8CE0-725F3EFC74E7}" destId="{8ACB7624-842B-43B1-9FE4-9BE1F083FE99}" srcOrd="15" destOrd="0" presId="urn:microsoft.com/office/officeart/2005/8/layout/bProcess4"/>
    <dgm:cxn modelId="{53BDD2A2-8DFC-48CD-BB3E-B327957E9785}" type="presParOf" srcId="{C98719AE-DEAB-485B-8CE0-725F3EFC74E7}" destId="{6A431EC6-E612-4E1F-8E75-CC32A0E04292}" srcOrd="16" destOrd="0" presId="urn:microsoft.com/office/officeart/2005/8/layout/bProcess4"/>
    <dgm:cxn modelId="{4661279A-1F0E-466D-B682-65BC567F8B12}" type="presParOf" srcId="{6A431EC6-E612-4E1F-8E75-CC32A0E04292}" destId="{3FC5EAF2-958F-46AE-9EF1-585DA3DA83AF}" srcOrd="0" destOrd="0" presId="urn:microsoft.com/office/officeart/2005/8/layout/bProcess4"/>
    <dgm:cxn modelId="{A72A0BFC-B820-4B4F-AAF6-F0585857FBBA}" type="presParOf" srcId="{6A431EC6-E612-4E1F-8E75-CC32A0E04292}" destId="{C7ADFBDC-0358-43F2-8E0B-CF266759ADF6}" srcOrd="1" destOrd="0" presId="urn:microsoft.com/office/officeart/2005/8/layout/bProcess4"/>
    <dgm:cxn modelId="{5022D99B-EEDD-434A-8134-3B7EA27B9AC8}" type="presParOf" srcId="{C98719AE-DEAB-485B-8CE0-725F3EFC74E7}" destId="{8CBBD713-C712-408B-971F-09252DEF6ECF}" srcOrd="17" destOrd="0" presId="urn:microsoft.com/office/officeart/2005/8/layout/bProcess4"/>
    <dgm:cxn modelId="{ACC8FFDA-CB99-488A-800A-0EE08BB73147}" type="presParOf" srcId="{C98719AE-DEAB-485B-8CE0-725F3EFC74E7}" destId="{E521A1EC-B50F-4613-8FB9-AB058B9B32BF}" srcOrd="18" destOrd="0" presId="urn:microsoft.com/office/officeart/2005/8/layout/bProcess4"/>
    <dgm:cxn modelId="{88E2EE45-5D06-462C-8C78-D61F1BECD593}" type="presParOf" srcId="{E521A1EC-B50F-4613-8FB9-AB058B9B32BF}" destId="{A3869DBF-C92C-47A8-9084-736CE8B38EF3}" srcOrd="0" destOrd="0" presId="urn:microsoft.com/office/officeart/2005/8/layout/bProcess4"/>
    <dgm:cxn modelId="{6EB21440-CA64-4B43-8B5D-D484274C5F1D}" type="presParOf" srcId="{E521A1EC-B50F-4613-8FB9-AB058B9B32BF}" destId="{D779CB2B-3FDF-477A-9351-1446A0F8AC32}" srcOrd="1" destOrd="0" presId="urn:microsoft.com/office/officeart/2005/8/layout/bProcess4"/>
    <dgm:cxn modelId="{3AD533E5-0560-42BF-9927-037246235603}" type="presParOf" srcId="{C98719AE-DEAB-485B-8CE0-725F3EFC74E7}" destId="{6D7B1B31-2141-4C2C-8406-DF0458399EC0}" srcOrd="19" destOrd="0" presId="urn:microsoft.com/office/officeart/2005/8/layout/bProcess4"/>
    <dgm:cxn modelId="{B12163E8-C904-4470-A264-D9C1730B9D73}" type="presParOf" srcId="{C98719AE-DEAB-485B-8CE0-725F3EFC74E7}" destId="{A838AE50-3492-4515-B3F7-4BBECC167E43}" srcOrd="20" destOrd="0" presId="urn:microsoft.com/office/officeart/2005/8/layout/bProcess4"/>
    <dgm:cxn modelId="{9E8ACE67-9900-4050-B6A7-CEBD6ED44545}" type="presParOf" srcId="{A838AE50-3492-4515-B3F7-4BBECC167E43}" destId="{433160D4-492F-4D9E-B1D1-47C5ECB99E12}" srcOrd="0" destOrd="0" presId="urn:microsoft.com/office/officeart/2005/8/layout/bProcess4"/>
    <dgm:cxn modelId="{D14511C4-03CC-428B-9099-0AB5E8ABD515}" type="presParOf" srcId="{A838AE50-3492-4515-B3F7-4BBECC167E43}" destId="{2969F575-C7B8-4E89-94FE-11B84BA304C5}" srcOrd="1" destOrd="0" presId="urn:microsoft.com/office/officeart/2005/8/layout/bProcess4"/>
    <dgm:cxn modelId="{FF8B6944-87E4-4C34-803B-E8E2F054EBED}" type="presParOf" srcId="{C98719AE-DEAB-485B-8CE0-725F3EFC74E7}" destId="{3F1547AF-D963-4CD6-8F89-38FC2D23719E}" srcOrd="21" destOrd="0" presId="urn:microsoft.com/office/officeart/2005/8/layout/bProcess4"/>
    <dgm:cxn modelId="{81DD196C-29BD-43E1-A70C-07F7ED18BB0E}" type="presParOf" srcId="{C98719AE-DEAB-485B-8CE0-725F3EFC74E7}" destId="{803F018B-34AA-45AA-84E5-8FEDB4AA9CFE}" srcOrd="22" destOrd="0" presId="urn:microsoft.com/office/officeart/2005/8/layout/bProcess4"/>
    <dgm:cxn modelId="{1BE1EE75-1DC3-4B43-B901-70403D5F45CA}" type="presParOf" srcId="{803F018B-34AA-45AA-84E5-8FEDB4AA9CFE}" destId="{573CCA2A-106A-43A7-B346-BECA7F78A02E}" srcOrd="0" destOrd="0" presId="urn:microsoft.com/office/officeart/2005/8/layout/bProcess4"/>
    <dgm:cxn modelId="{7D2E7604-5036-4260-B86A-78FAA83A5D42}" type="presParOf" srcId="{803F018B-34AA-45AA-84E5-8FEDB4AA9CFE}" destId="{1BCAECFC-D2DB-407C-AE58-40F504E729AA}" srcOrd="1" destOrd="0" presId="urn:microsoft.com/office/officeart/2005/8/layout/bProcess4"/>
    <dgm:cxn modelId="{88A718F1-D2F5-4FFE-B883-257B11F7734D}" type="presParOf" srcId="{C98719AE-DEAB-485B-8CE0-725F3EFC74E7}" destId="{0031A89A-A9A7-446C-AB50-C5DD4DAE3A02}" srcOrd="23" destOrd="0" presId="urn:microsoft.com/office/officeart/2005/8/layout/bProcess4"/>
    <dgm:cxn modelId="{2FEFF15B-F1B4-4A7E-A2AD-0B4FBCFF771B}" type="presParOf" srcId="{C98719AE-DEAB-485B-8CE0-725F3EFC74E7}" destId="{96AD04D5-E0F6-47FE-AE6E-BDACBCFB8C5B}" srcOrd="24" destOrd="0" presId="urn:microsoft.com/office/officeart/2005/8/layout/bProcess4"/>
    <dgm:cxn modelId="{E6CFC83B-9580-4DA2-B547-DA4392893F49}" type="presParOf" srcId="{96AD04D5-E0F6-47FE-AE6E-BDACBCFB8C5B}" destId="{E8BC74FA-2952-405A-8F80-FE49B31D3F7A}" srcOrd="0" destOrd="0" presId="urn:microsoft.com/office/officeart/2005/8/layout/bProcess4"/>
    <dgm:cxn modelId="{6A70B65A-A4D1-4B29-BAAF-DB96C2D7CAAA}" type="presParOf" srcId="{96AD04D5-E0F6-47FE-AE6E-BDACBCFB8C5B}" destId="{7D1EE8D4-EE64-4960-AF55-2094E103A036}" srcOrd="1" destOrd="0" presId="urn:microsoft.com/office/officeart/2005/8/layout/bProcess4"/>
    <dgm:cxn modelId="{72063038-67E2-4128-894D-27EACC202BD4}" type="presParOf" srcId="{C98719AE-DEAB-485B-8CE0-725F3EFC74E7}" destId="{DF7E4548-2ECB-4D0C-BCA7-E57985F6CAD1}" srcOrd="25" destOrd="0" presId="urn:microsoft.com/office/officeart/2005/8/layout/bProcess4"/>
    <dgm:cxn modelId="{0172133D-9547-49FF-9777-20274D169D4A}" type="presParOf" srcId="{C98719AE-DEAB-485B-8CE0-725F3EFC74E7}" destId="{3345B98A-DB62-4A44-A975-22BD356CA66F}" srcOrd="26" destOrd="0" presId="urn:microsoft.com/office/officeart/2005/8/layout/bProcess4"/>
    <dgm:cxn modelId="{DF797577-105D-4F00-8A70-DC3EBA9F23C3}" type="presParOf" srcId="{3345B98A-DB62-4A44-A975-22BD356CA66F}" destId="{3E15111D-A8C3-4170-95F2-A096BC047919}" srcOrd="0" destOrd="0" presId="urn:microsoft.com/office/officeart/2005/8/layout/bProcess4"/>
    <dgm:cxn modelId="{54A5DBBE-45E0-4C13-9E29-2E6587BAFA74}" type="presParOf" srcId="{3345B98A-DB62-4A44-A975-22BD356CA66F}" destId="{AEC00782-9BD6-4020-829E-A3C62D1F1A0F}" srcOrd="1" destOrd="0" presId="urn:microsoft.com/office/officeart/2005/8/layout/bProcess4"/>
    <dgm:cxn modelId="{7BA75549-621B-4579-9316-93E63E8C88F9}" type="presParOf" srcId="{C98719AE-DEAB-485B-8CE0-725F3EFC74E7}" destId="{CFFC71BD-9FB4-4180-BCAF-F70A5DB256A1}" srcOrd="27" destOrd="0" presId="urn:microsoft.com/office/officeart/2005/8/layout/bProcess4"/>
    <dgm:cxn modelId="{586FED03-D52B-40EE-9DAA-879D944D8C6C}" type="presParOf" srcId="{C98719AE-DEAB-485B-8CE0-725F3EFC74E7}" destId="{C28815CC-9309-4767-8A17-781A34057960}" srcOrd="28" destOrd="0" presId="urn:microsoft.com/office/officeart/2005/8/layout/bProcess4"/>
    <dgm:cxn modelId="{319F0C19-293B-4FE6-B749-97C1B2586E4D}" type="presParOf" srcId="{C28815CC-9309-4767-8A17-781A34057960}" destId="{6D6EB608-7C3C-4CEC-B50D-E6F62B231A9B}" srcOrd="0" destOrd="0" presId="urn:microsoft.com/office/officeart/2005/8/layout/bProcess4"/>
    <dgm:cxn modelId="{6BDB28F5-CBFC-40A6-90A9-727E07672844}" type="presParOf" srcId="{C28815CC-9309-4767-8A17-781A34057960}" destId="{88F255F2-270B-43C6-943C-63610996340E}" srcOrd="1" destOrd="0" presId="urn:microsoft.com/office/officeart/2005/8/layout/bProcess4"/>
    <dgm:cxn modelId="{4EAF2810-36DC-44EA-82BD-9BB1AD035EAF}" type="presParOf" srcId="{C98719AE-DEAB-485B-8CE0-725F3EFC74E7}" destId="{27363825-C97B-4D88-B63F-DACF6A2D26CF}" srcOrd="29" destOrd="0" presId="urn:microsoft.com/office/officeart/2005/8/layout/bProcess4"/>
    <dgm:cxn modelId="{5C29592B-57E1-45D0-AFEB-1D87B9081049}" type="presParOf" srcId="{C98719AE-DEAB-485B-8CE0-725F3EFC74E7}" destId="{D467FC23-9222-42B5-951A-A16BC7B4FF9B}" srcOrd="30" destOrd="0" presId="urn:microsoft.com/office/officeart/2005/8/layout/bProcess4"/>
    <dgm:cxn modelId="{5CD6A937-B21C-42A2-A251-30479977C4BE}" type="presParOf" srcId="{D467FC23-9222-42B5-951A-A16BC7B4FF9B}" destId="{6452E4B5-A2DA-4D42-93D7-865EB9A1019F}" srcOrd="0" destOrd="0" presId="urn:microsoft.com/office/officeart/2005/8/layout/bProcess4"/>
    <dgm:cxn modelId="{536F46BA-F1B0-485E-A4EB-88222A880693}" type="presParOf" srcId="{D467FC23-9222-42B5-951A-A16BC7B4FF9B}" destId="{74FC42C5-8C0D-4114-8E9D-A208827EA0CC}" srcOrd="1" destOrd="0" presId="urn:microsoft.com/office/officeart/2005/8/layout/bProcess4"/>
    <dgm:cxn modelId="{BDDBD7FB-47F4-4C35-ABCC-B6787E6346F4}" type="presParOf" srcId="{C98719AE-DEAB-485B-8CE0-725F3EFC74E7}" destId="{0C965D92-1699-45AF-ACF0-B5A86E5285CB}" srcOrd="31" destOrd="0" presId="urn:microsoft.com/office/officeart/2005/8/layout/bProcess4"/>
    <dgm:cxn modelId="{2A6584D4-13BA-46B5-9DB7-B72257C5E7AA}" type="presParOf" srcId="{C98719AE-DEAB-485B-8CE0-725F3EFC74E7}" destId="{80BEA58E-34BE-4899-998B-91DCF7F6CE9D}" srcOrd="32" destOrd="0" presId="urn:microsoft.com/office/officeart/2005/8/layout/bProcess4"/>
    <dgm:cxn modelId="{F686DD13-D330-4548-836B-616E09DA775A}" type="presParOf" srcId="{80BEA58E-34BE-4899-998B-91DCF7F6CE9D}" destId="{9E1C6DA0-1AD9-4DD9-A8A2-4019137BF592}" srcOrd="0" destOrd="0" presId="urn:microsoft.com/office/officeart/2005/8/layout/bProcess4"/>
    <dgm:cxn modelId="{BF0DB19F-7AF2-425B-AA24-5B52E1CE63C0}" type="presParOf" srcId="{80BEA58E-34BE-4899-998B-91DCF7F6CE9D}" destId="{C8E19F78-1C6B-4208-A743-4B1963BA0FB1}" srcOrd="1" destOrd="0" presId="urn:microsoft.com/office/officeart/2005/8/layout/bProcess4"/>
    <dgm:cxn modelId="{CA3CA684-8BE9-40EC-906A-004FCCF98D05}" type="presParOf" srcId="{C98719AE-DEAB-485B-8CE0-725F3EFC74E7}" destId="{CB98B538-F432-438C-8B2C-A233BF29DD70}" srcOrd="33" destOrd="0" presId="urn:microsoft.com/office/officeart/2005/8/layout/bProcess4"/>
    <dgm:cxn modelId="{742BC312-39A5-4E4A-AD25-B29C5150C6B7}" type="presParOf" srcId="{C98719AE-DEAB-485B-8CE0-725F3EFC74E7}" destId="{3BE2C831-A770-4276-B58D-E86DA7704431}" srcOrd="34" destOrd="0" presId="urn:microsoft.com/office/officeart/2005/8/layout/bProcess4"/>
    <dgm:cxn modelId="{A79F218F-253B-46CE-B6FA-B82BB5EA20C5}" type="presParOf" srcId="{3BE2C831-A770-4276-B58D-E86DA7704431}" destId="{699CCD35-1987-465F-966B-1435A3F928DC}" srcOrd="0" destOrd="0" presId="urn:microsoft.com/office/officeart/2005/8/layout/bProcess4"/>
    <dgm:cxn modelId="{C04120D6-239B-46CB-90B8-8FA3CDC50AB3}" type="presParOf" srcId="{3BE2C831-A770-4276-B58D-E86DA7704431}" destId="{A01B6519-F18F-4CF5-8447-85EEB98C0C64}" srcOrd="1" destOrd="0" presId="urn:microsoft.com/office/officeart/2005/8/layout/bProcess4"/>
    <dgm:cxn modelId="{F12CAF1C-9A85-4E5E-8DA6-D9810C5EBB3E}" type="presParOf" srcId="{C98719AE-DEAB-485B-8CE0-725F3EFC74E7}" destId="{D090BD1C-1372-438B-8274-40C7CEE30AA3}" srcOrd="35" destOrd="0" presId="urn:microsoft.com/office/officeart/2005/8/layout/bProcess4"/>
    <dgm:cxn modelId="{EF3455BC-4AC0-42D3-BDBC-E571920064B9}" type="presParOf" srcId="{C98719AE-DEAB-485B-8CE0-725F3EFC74E7}" destId="{31B7F0C1-E3C7-4E43-9D17-B0EEBF2410D9}" srcOrd="36" destOrd="0" presId="urn:microsoft.com/office/officeart/2005/8/layout/bProcess4"/>
    <dgm:cxn modelId="{3D548B25-3EAC-4CA2-9E73-54E73D3BDC95}" type="presParOf" srcId="{31B7F0C1-E3C7-4E43-9D17-B0EEBF2410D9}" destId="{4AE77EA8-0DB8-4617-82D4-4A3480988DEF}" srcOrd="0" destOrd="0" presId="urn:microsoft.com/office/officeart/2005/8/layout/bProcess4"/>
    <dgm:cxn modelId="{B814BB26-531B-4C64-99DA-BFC8ACF27408}" type="presParOf" srcId="{31B7F0C1-E3C7-4E43-9D17-B0EEBF2410D9}" destId="{EB181209-A87D-49E1-ACB7-7B110BEEED50}" srcOrd="1" destOrd="0" presId="urn:microsoft.com/office/officeart/2005/8/layout/bProcess4"/>
    <dgm:cxn modelId="{9F1613B6-741A-4C2C-A8DF-F8B623A2BE22}" type="presParOf" srcId="{C98719AE-DEAB-485B-8CE0-725F3EFC74E7}" destId="{B9B9F7AD-346C-4A28-90F1-BECC105D74FA}" srcOrd="37" destOrd="0" presId="urn:microsoft.com/office/officeart/2005/8/layout/bProcess4"/>
    <dgm:cxn modelId="{AF8B848B-27BA-45B7-96C9-21278C2BBBDE}" type="presParOf" srcId="{C98719AE-DEAB-485B-8CE0-725F3EFC74E7}" destId="{204F6CDD-9E08-4C2F-BE3B-976042B8F218}" srcOrd="38" destOrd="0" presId="urn:microsoft.com/office/officeart/2005/8/layout/bProcess4"/>
    <dgm:cxn modelId="{F414DF84-1F0D-4B9F-8FB6-D298D90B86B8}" type="presParOf" srcId="{204F6CDD-9E08-4C2F-BE3B-976042B8F218}" destId="{32E3F6E1-F8EC-4949-A1FB-B39760E9256A}" srcOrd="0" destOrd="0" presId="urn:microsoft.com/office/officeart/2005/8/layout/bProcess4"/>
    <dgm:cxn modelId="{551683F4-FACE-4353-BE17-54986E816D90}" type="presParOf" srcId="{204F6CDD-9E08-4C2F-BE3B-976042B8F218}" destId="{26CEB56E-8356-4C8E-A6A6-687CED2EFFC6}" srcOrd="1" destOrd="0" presId="urn:microsoft.com/office/officeart/2005/8/layout/bProcess4"/>
    <dgm:cxn modelId="{CAECFDCE-19EE-421A-8CE9-88C869B39B81}" type="presParOf" srcId="{C98719AE-DEAB-485B-8CE0-725F3EFC74E7}" destId="{E6A1CBB2-31A2-48EC-80BD-7C3BED9A133B}" srcOrd="39" destOrd="0" presId="urn:microsoft.com/office/officeart/2005/8/layout/bProcess4"/>
    <dgm:cxn modelId="{8DD7BB4D-132E-4E3A-8746-5C1710EB7C1D}" type="presParOf" srcId="{C98719AE-DEAB-485B-8CE0-725F3EFC74E7}" destId="{E7868602-9B0E-4B74-AA3E-6E2E3B3BA035}" srcOrd="40" destOrd="0" presId="urn:microsoft.com/office/officeart/2005/8/layout/bProcess4"/>
    <dgm:cxn modelId="{955AAC96-2F9A-458C-A61A-CAD346877C3D}" type="presParOf" srcId="{E7868602-9B0E-4B74-AA3E-6E2E3B3BA035}" destId="{80EC8DFB-0427-4266-BFF3-6B64B1431F1C}" srcOrd="0" destOrd="0" presId="urn:microsoft.com/office/officeart/2005/8/layout/bProcess4"/>
    <dgm:cxn modelId="{CA6CE8CA-4BF4-44B5-9E68-10F2CAF19FF4}" type="presParOf" srcId="{E7868602-9B0E-4B74-AA3E-6E2E3B3BA035}" destId="{A39E5BB8-F07E-4DF9-8BD4-EEA078824A37}" srcOrd="1" destOrd="0" presId="urn:microsoft.com/office/officeart/2005/8/layout/bProcess4"/>
    <dgm:cxn modelId="{BD8F6886-5C3C-4FA9-85E8-B0D514C3A8F2}" type="presParOf" srcId="{C98719AE-DEAB-485B-8CE0-725F3EFC74E7}" destId="{81905734-9C66-4352-BE3C-2278C5B542EF}" srcOrd="41" destOrd="0" presId="urn:microsoft.com/office/officeart/2005/8/layout/bProcess4"/>
    <dgm:cxn modelId="{AB999013-36D7-450A-9A3C-E63BF2E5A43D}" type="presParOf" srcId="{C98719AE-DEAB-485B-8CE0-725F3EFC74E7}" destId="{26498422-E7CE-47C8-968C-EE35D98CB173}" srcOrd="42" destOrd="0" presId="urn:microsoft.com/office/officeart/2005/8/layout/bProcess4"/>
    <dgm:cxn modelId="{A70C72F8-B0D0-4203-BC25-EE68F1979B2C}" type="presParOf" srcId="{26498422-E7CE-47C8-968C-EE35D98CB173}" destId="{EEF8D8C5-F41C-4DB7-BD23-9D4D6AA99E83}" srcOrd="0" destOrd="0" presId="urn:microsoft.com/office/officeart/2005/8/layout/bProcess4"/>
    <dgm:cxn modelId="{7957BC25-DB38-4752-8B03-48EC0AF0BA33}" type="presParOf" srcId="{26498422-E7CE-47C8-968C-EE35D98CB173}" destId="{88056A3E-E365-4224-942D-4B1BF14277CB}" srcOrd="1" destOrd="0" presId="urn:microsoft.com/office/officeart/2005/8/layout/bProcess4"/>
    <dgm:cxn modelId="{0F75FBEE-B45F-4997-A394-75DFB0601E6B}" type="presParOf" srcId="{C98719AE-DEAB-485B-8CE0-725F3EFC74E7}" destId="{E100C2F6-81D1-489C-96A1-B3E33703C8B9}" srcOrd="43" destOrd="0" presId="urn:microsoft.com/office/officeart/2005/8/layout/bProcess4"/>
    <dgm:cxn modelId="{DDE2E80C-0A8F-4912-A404-3976E7A9628D}" type="presParOf" srcId="{C98719AE-DEAB-485B-8CE0-725F3EFC74E7}" destId="{0D902BC4-CF1F-4CF6-BD17-66701EB037E1}" srcOrd="44" destOrd="0" presId="urn:microsoft.com/office/officeart/2005/8/layout/bProcess4"/>
    <dgm:cxn modelId="{6DC41C7C-B4CB-4A48-8765-B72EA8D7BDF0}" type="presParOf" srcId="{0D902BC4-CF1F-4CF6-BD17-66701EB037E1}" destId="{33617599-195D-44D2-B9B7-62C742BB950C}" srcOrd="0" destOrd="0" presId="urn:microsoft.com/office/officeart/2005/8/layout/bProcess4"/>
    <dgm:cxn modelId="{8557BBDA-9408-431F-AF79-381FDDFC84FD}" type="presParOf" srcId="{0D902BC4-CF1F-4CF6-BD17-66701EB037E1}" destId="{D78A4941-1586-4DDB-85DD-2CE9DD8BAB96}" srcOrd="1" destOrd="0" presId="urn:microsoft.com/office/officeart/2005/8/layout/bProcess4"/>
    <dgm:cxn modelId="{41FE86CE-8CD2-41AA-9DE0-45F7103C96F8}" type="presParOf" srcId="{C98719AE-DEAB-485B-8CE0-725F3EFC74E7}" destId="{A4B7C017-93C6-416B-8940-1EB912FED8A6}" srcOrd="45" destOrd="0" presId="urn:microsoft.com/office/officeart/2005/8/layout/bProcess4"/>
    <dgm:cxn modelId="{6DDECB0D-B71A-4633-BF78-9BB0EA89DFE3}" type="presParOf" srcId="{C98719AE-DEAB-485B-8CE0-725F3EFC74E7}" destId="{F2C28023-AE5A-415B-8DDA-49CBDA4CE716}" srcOrd="46" destOrd="0" presId="urn:microsoft.com/office/officeart/2005/8/layout/bProcess4"/>
    <dgm:cxn modelId="{742D18B7-5FE7-4FEB-8A84-8DB9419303B0}" type="presParOf" srcId="{F2C28023-AE5A-415B-8DDA-49CBDA4CE716}" destId="{7C6CE972-B93B-479E-9967-0E31375FA5E2}" srcOrd="0" destOrd="0" presId="urn:microsoft.com/office/officeart/2005/8/layout/bProcess4"/>
    <dgm:cxn modelId="{6052E272-D0C9-4DDE-8D31-284B1E7E1AE6}" type="presParOf" srcId="{F2C28023-AE5A-415B-8DDA-49CBDA4CE716}" destId="{008645A2-F7B0-417E-9954-211A4F16F6F5}" srcOrd="1" destOrd="0" presId="urn:microsoft.com/office/officeart/2005/8/layout/bProcess4"/>
    <dgm:cxn modelId="{5B4F95D6-0FFF-4E13-B40E-988F913211FE}" type="presParOf" srcId="{C98719AE-DEAB-485B-8CE0-725F3EFC74E7}" destId="{2A6893E4-2B68-4544-9FAD-16ADF4241796}" srcOrd="47" destOrd="0" presId="urn:microsoft.com/office/officeart/2005/8/layout/bProcess4"/>
    <dgm:cxn modelId="{6EACA2A1-0C95-4949-91D0-E5C99CFF1C69}" type="presParOf" srcId="{C98719AE-DEAB-485B-8CE0-725F3EFC74E7}" destId="{8648D1E4-B8F0-4469-88CC-49D4FDA042D0}" srcOrd="48" destOrd="0" presId="urn:microsoft.com/office/officeart/2005/8/layout/bProcess4"/>
    <dgm:cxn modelId="{6825E66A-ECF7-44FF-B297-7E921F422588}" type="presParOf" srcId="{8648D1E4-B8F0-4469-88CC-49D4FDA042D0}" destId="{E7889547-C11F-4ACF-95EF-2304A90440D4}" srcOrd="0" destOrd="0" presId="urn:microsoft.com/office/officeart/2005/8/layout/bProcess4"/>
    <dgm:cxn modelId="{54E1DA31-3E1E-4B0F-B176-076BEA2652E7}" type="presParOf" srcId="{8648D1E4-B8F0-4469-88CC-49D4FDA042D0}" destId="{BF705BDF-9D02-4068-BF39-8ED8AD82DA08}" srcOrd="1" destOrd="0" presId="urn:microsoft.com/office/officeart/2005/8/layout/bProcess4"/>
    <dgm:cxn modelId="{8EB8518B-2543-477D-825E-81C42B4C56B2}" type="presParOf" srcId="{C98719AE-DEAB-485B-8CE0-725F3EFC74E7}" destId="{51A48330-D253-44C7-B89E-5D38B1E51A5B}" srcOrd="49" destOrd="0" presId="urn:microsoft.com/office/officeart/2005/8/layout/bProcess4"/>
    <dgm:cxn modelId="{13C9F2E5-BFAB-4AA7-8716-ACE84CB384EF}" type="presParOf" srcId="{C98719AE-DEAB-485B-8CE0-725F3EFC74E7}" destId="{E3AF3DBA-DC18-4111-8813-EC63B4B440E5}" srcOrd="50" destOrd="0" presId="urn:microsoft.com/office/officeart/2005/8/layout/bProcess4"/>
    <dgm:cxn modelId="{52F4E467-F7F6-41FA-A046-AF4F9886EBDA}" type="presParOf" srcId="{E3AF3DBA-DC18-4111-8813-EC63B4B440E5}" destId="{CF832BBA-5D6C-49BF-951E-E423D7457604}" srcOrd="0" destOrd="0" presId="urn:microsoft.com/office/officeart/2005/8/layout/bProcess4"/>
    <dgm:cxn modelId="{1F347A54-8FC0-4433-B275-CC032B8976C9}" type="presParOf" srcId="{E3AF3DBA-DC18-4111-8813-EC63B4B440E5}" destId="{F4F7EA35-A818-492E-AD20-40BF6BF12E58}" srcOrd="1" destOrd="0" presId="urn:microsoft.com/office/officeart/2005/8/layout/bProcess4"/>
    <dgm:cxn modelId="{DAD28AC1-F2E4-47E8-BE55-0527B7FEFAF2}" type="presParOf" srcId="{C98719AE-DEAB-485B-8CE0-725F3EFC74E7}" destId="{FC884BB7-EDCE-4C6F-93E9-91E5D26041F5}" srcOrd="51" destOrd="0" presId="urn:microsoft.com/office/officeart/2005/8/layout/bProcess4"/>
    <dgm:cxn modelId="{7E093165-E39A-4BF0-9D10-D0C7A98CFE87}" type="presParOf" srcId="{C98719AE-DEAB-485B-8CE0-725F3EFC74E7}" destId="{4DE959E9-EE20-48C7-8CCE-43DDBF41FEC1}" srcOrd="52" destOrd="0" presId="urn:microsoft.com/office/officeart/2005/8/layout/bProcess4"/>
    <dgm:cxn modelId="{BBB8148C-EDB7-44C2-91DC-501C0E2D6D6B}" type="presParOf" srcId="{4DE959E9-EE20-48C7-8CCE-43DDBF41FEC1}" destId="{F33F8C1B-BE67-4AAA-B98F-ECBC7322F474}" srcOrd="0" destOrd="0" presId="urn:microsoft.com/office/officeart/2005/8/layout/bProcess4"/>
    <dgm:cxn modelId="{967BC9FE-34E4-43F1-BF93-D2C8F50E3BD0}" type="presParOf" srcId="{4DE959E9-EE20-48C7-8CCE-43DDBF41FEC1}" destId="{06428286-658C-4EEB-9152-FE715808169A}" srcOrd="1" destOrd="0" presId="urn:microsoft.com/office/officeart/2005/8/layout/bProcess4"/>
    <dgm:cxn modelId="{32620E18-E027-4098-818F-920FBA9DDA2D}" type="presParOf" srcId="{C98719AE-DEAB-485B-8CE0-725F3EFC74E7}" destId="{81201A2A-5035-4C0B-A31E-447D567276EC}" srcOrd="53" destOrd="0" presId="urn:microsoft.com/office/officeart/2005/8/layout/bProcess4"/>
    <dgm:cxn modelId="{C55C565F-0CBE-4E19-BB2A-4724042A6714}" type="presParOf" srcId="{C98719AE-DEAB-485B-8CE0-725F3EFC74E7}" destId="{AEA08533-88F6-4506-97DA-D65235FECAD3}" srcOrd="54" destOrd="0" presId="urn:microsoft.com/office/officeart/2005/8/layout/bProcess4"/>
    <dgm:cxn modelId="{846CCC41-1E95-45D0-BDFE-788B3DC00E59}" type="presParOf" srcId="{AEA08533-88F6-4506-97DA-D65235FECAD3}" destId="{FC3B481A-51F7-4852-A45C-D3662D589383}" srcOrd="0" destOrd="0" presId="urn:microsoft.com/office/officeart/2005/8/layout/bProcess4"/>
    <dgm:cxn modelId="{AEBA124F-8198-4224-896F-83890CF33104}" type="presParOf" srcId="{AEA08533-88F6-4506-97DA-D65235FECAD3}" destId="{817C55C4-47BB-4053-8E53-C2178368787E}" srcOrd="1" destOrd="0" presId="urn:microsoft.com/office/officeart/2005/8/layout/bProcess4"/>
    <dgm:cxn modelId="{F29604BB-314C-4290-A2D3-681BF2AC5353}" type="presParOf" srcId="{C98719AE-DEAB-485B-8CE0-725F3EFC74E7}" destId="{6C9059DA-64CE-44B4-8362-2C29AA2564BA}" srcOrd="55" destOrd="0" presId="urn:microsoft.com/office/officeart/2005/8/layout/bProcess4"/>
    <dgm:cxn modelId="{89A1A491-723A-4878-A48C-7DF4E8745881}" type="presParOf" srcId="{C98719AE-DEAB-485B-8CE0-725F3EFC74E7}" destId="{4A03620C-B77B-4261-9120-104255570546}" srcOrd="56" destOrd="0" presId="urn:microsoft.com/office/officeart/2005/8/layout/bProcess4"/>
    <dgm:cxn modelId="{2C30FC30-269F-4B0B-B2F1-B067036E6310}" type="presParOf" srcId="{4A03620C-B77B-4261-9120-104255570546}" destId="{85285AD6-084D-495D-8141-94A40B583F6C}" srcOrd="0" destOrd="0" presId="urn:microsoft.com/office/officeart/2005/8/layout/bProcess4"/>
    <dgm:cxn modelId="{CEBFA77A-8913-495E-8A1B-D3F9877073FB}" type="presParOf" srcId="{4A03620C-B77B-4261-9120-104255570546}" destId="{5EFD7F35-EDB2-473A-A72B-A53EF8FE74F8}" srcOrd="1" destOrd="0" presId="urn:microsoft.com/office/officeart/2005/8/layout/bProcess4"/>
    <dgm:cxn modelId="{D0665842-EB1D-4218-BCBA-8DC531DB4281}" type="presParOf" srcId="{C98719AE-DEAB-485B-8CE0-725F3EFC74E7}" destId="{D3F6A66E-BAE3-467C-9574-0B72C6CB9462}" srcOrd="57" destOrd="0" presId="urn:microsoft.com/office/officeart/2005/8/layout/bProcess4"/>
    <dgm:cxn modelId="{9F44DE3D-3294-4A72-BCF7-AB93202468B0}" type="presParOf" srcId="{C98719AE-DEAB-485B-8CE0-725F3EFC74E7}" destId="{6292FF66-5735-4E1C-B54B-C6EA88F8BF4B}" srcOrd="58" destOrd="0" presId="urn:microsoft.com/office/officeart/2005/8/layout/bProcess4"/>
    <dgm:cxn modelId="{C3871974-261A-40CA-8535-65FF0D46899B}" type="presParOf" srcId="{6292FF66-5735-4E1C-B54B-C6EA88F8BF4B}" destId="{40A41F9C-D594-4ADB-AD37-9CE2F9E8F252}" srcOrd="0" destOrd="0" presId="urn:microsoft.com/office/officeart/2005/8/layout/bProcess4"/>
    <dgm:cxn modelId="{31616272-44D0-4D28-B70C-64824E0990EA}" type="presParOf" srcId="{6292FF66-5735-4E1C-B54B-C6EA88F8BF4B}" destId="{522B83EB-B74D-436D-B898-889E4E75BF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A47D53-ACA9-41DB-951A-3F358FCAC963}" type="doc">
      <dgm:prSet loTypeId="urn:microsoft.com/office/officeart/2005/8/layout/hierarchy5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PA"/>
        </a:p>
      </dgm:t>
    </dgm:pt>
    <dgm:pt modelId="{85BE4710-9E53-4102-B5AF-2404B01DEB40}">
      <dgm:prSet/>
      <dgm:spPr/>
      <dgm:t>
        <a:bodyPr/>
        <a:lstStyle/>
        <a:p>
          <a:r>
            <a:rPr lang="es-PA"/>
            <a:t>Impuestos de rotulo o propaganda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6834BB3F-C92D-4131-BD41-5D9B0156C974}" type="parTrans" cxnId="{9C838B35-41E1-426F-B85A-4AF9BC7760F8}">
      <dgm:prSet/>
      <dgm:spPr/>
      <dgm:t>
        <a:bodyPr/>
        <a:lstStyle/>
        <a:p>
          <a:endParaRPr lang="es-PA"/>
        </a:p>
      </dgm:t>
    </dgm:pt>
    <dgm:pt modelId="{37D71F55-DB67-42F0-B217-94686BD5A87A}" type="sibTrans" cxnId="{9C838B35-41E1-426F-B85A-4AF9BC7760F8}">
      <dgm:prSet/>
      <dgm:spPr/>
      <dgm:t>
        <a:bodyPr/>
        <a:lstStyle/>
        <a:p>
          <a:endParaRPr lang="es-PA"/>
        </a:p>
      </dgm:t>
    </dgm:pt>
    <dgm:pt modelId="{7D0F3980-213A-4BDF-9984-BC18B475EB17}">
      <dgm:prSet/>
      <dgm:spPr/>
      <dgm:t>
        <a:bodyPr/>
        <a:lstStyle/>
        <a:p>
          <a:r>
            <a:rPr lang="es-PA"/>
            <a:t>Impuesto de actividad </a:t>
          </a:r>
        </a:p>
      </dgm:t>
    </dgm:pt>
    <dgm:pt modelId="{CE6CA358-1B52-4AAE-8EAE-660D5C69CC0F}" type="parTrans" cxnId="{094EDCFD-09E9-4E54-926D-6043AF8D1749}">
      <dgm:prSet/>
      <dgm:spPr/>
      <dgm:t>
        <a:bodyPr/>
        <a:lstStyle/>
        <a:p>
          <a:endParaRPr lang="es-PA"/>
        </a:p>
      </dgm:t>
    </dgm:pt>
    <dgm:pt modelId="{4711135B-8C48-4BB0-922E-9EB8028CB808}" type="sibTrans" cxnId="{094EDCFD-09E9-4E54-926D-6043AF8D1749}">
      <dgm:prSet/>
      <dgm:spPr/>
      <dgm:t>
        <a:bodyPr/>
        <a:lstStyle/>
        <a:p>
          <a:endParaRPr lang="es-PA"/>
        </a:p>
      </dgm:t>
    </dgm:pt>
    <dgm:pt modelId="{45DAC2DC-699E-4664-ABFD-763B127F9D62}">
      <dgm:prSet/>
      <dgm:spPr/>
      <dgm:t>
        <a:bodyPr/>
        <a:lstStyle/>
        <a:p>
          <a:r>
            <a:rPr lang="es-PA"/>
            <a:t>Impuesto de Circulación</a:t>
          </a:r>
        </a:p>
      </dgm:t>
    </dgm:pt>
    <dgm:pt modelId="{41B94450-FEAD-49EA-9E6B-62B32EE77A10}" type="parTrans" cxnId="{593B9B88-2612-49B4-84C5-65B6B477A710}">
      <dgm:prSet/>
      <dgm:spPr/>
      <dgm:t>
        <a:bodyPr/>
        <a:lstStyle/>
        <a:p>
          <a:endParaRPr lang="es-PA"/>
        </a:p>
      </dgm:t>
    </dgm:pt>
    <dgm:pt modelId="{99E145D0-A2E2-4712-BBF5-C520B4EA0ECA}" type="sibTrans" cxnId="{593B9B88-2612-49B4-84C5-65B6B477A710}">
      <dgm:prSet/>
      <dgm:spPr/>
      <dgm:t>
        <a:bodyPr/>
        <a:lstStyle/>
        <a:p>
          <a:endParaRPr lang="es-PA"/>
        </a:p>
      </dgm:t>
    </dgm:pt>
    <dgm:pt modelId="{8E24F674-63C1-4139-A7BB-C11097B6A4AF}">
      <dgm:prSet/>
      <dgm:spPr/>
      <dgm:t>
        <a:bodyPr/>
        <a:lstStyle/>
        <a:p>
          <a:r>
            <a:rPr lang="es-PA"/>
            <a:t>Ajuste Tributario</a:t>
          </a:r>
        </a:p>
      </dgm:t>
    </dgm:pt>
    <dgm:pt modelId="{D0DF427F-575E-41D9-83D8-6D91561D16F4}" type="parTrans" cxnId="{4D1C9CC9-C695-4A97-877F-A5957C65BEA8}">
      <dgm:prSet/>
      <dgm:spPr/>
      <dgm:t>
        <a:bodyPr/>
        <a:lstStyle/>
        <a:p>
          <a:endParaRPr lang="es-PA"/>
        </a:p>
      </dgm:t>
    </dgm:pt>
    <dgm:pt modelId="{D0C85883-BB16-42F2-AB5C-9F7EF2CDBAD4}" type="sibTrans" cxnId="{4D1C9CC9-C695-4A97-877F-A5957C65BEA8}">
      <dgm:prSet/>
      <dgm:spPr/>
      <dgm:t>
        <a:bodyPr/>
        <a:lstStyle/>
        <a:p>
          <a:endParaRPr lang="es-PA"/>
        </a:p>
      </dgm:t>
    </dgm:pt>
    <dgm:pt modelId="{0391254B-7847-464B-8918-1E7328BEA380}">
      <dgm:prSet/>
      <dgm:spPr/>
      <dgm:t>
        <a:bodyPr/>
        <a:lstStyle/>
        <a:p>
          <a:r>
            <a:rPr lang="es-PA"/>
            <a:t>Declaración Jurada</a:t>
          </a:r>
        </a:p>
      </dgm:t>
    </dgm:pt>
    <dgm:pt modelId="{D04379DC-F6DC-49CC-A61B-D69BA5495F4D}" type="parTrans" cxnId="{A900A6B6-C75A-43C6-8292-AACE6DFC40F0}">
      <dgm:prSet/>
      <dgm:spPr/>
      <dgm:t>
        <a:bodyPr/>
        <a:lstStyle/>
        <a:p>
          <a:endParaRPr lang="es-PA"/>
        </a:p>
      </dgm:t>
    </dgm:pt>
    <dgm:pt modelId="{F214350A-8C8F-4048-BFC0-91F4143DC1BE}" type="sibTrans" cxnId="{A900A6B6-C75A-43C6-8292-AACE6DFC40F0}">
      <dgm:prSet/>
      <dgm:spPr/>
      <dgm:t>
        <a:bodyPr/>
        <a:lstStyle/>
        <a:p>
          <a:endParaRPr lang="es-PA"/>
        </a:p>
      </dgm:t>
    </dgm:pt>
    <dgm:pt modelId="{96274F51-D1CC-466D-AA1E-D5FA7B2B2B6F}">
      <dgm:prSet/>
      <dgm:spPr/>
      <dgm:t>
        <a:bodyPr/>
        <a:lstStyle/>
        <a:p>
          <a:r>
            <a:rPr lang="es-PA"/>
            <a:t>Paz y Salvo</a:t>
          </a:r>
        </a:p>
      </dgm:t>
    </dgm:pt>
    <dgm:pt modelId="{AB4098D4-8C84-424C-9327-3E29161065A8}" type="parTrans" cxnId="{60216A92-47AC-4892-945F-028765951540}">
      <dgm:prSet/>
      <dgm:spPr/>
      <dgm:t>
        <a:bodyPr/>
        <a:lstStyle/>
        <a:p>
          <a:endParaRPr lang="es-PA"/>
        </a:p>
      </dgm:t>
    </dgm:pt>
    <dgm:pt modelId="{4C433633-9247-4363-8462-44C6FC6684D8}" type="sibTrans" cxnId="{60216A92-47AC-4892-945F-028765951540}">
      <dgm:prSet/>
      <dgm:spPr/>
      <dgm:t>
        <a:bodyPr/>
        <a:lstStyle/>
        <a:p>
          <a:endParaRPr lang="es-PA"/>
        </a:p>
      </dgm:t>
    </dgm:pt>
    <dgm:pt modelId="{DA3BA0B0-B9C5-4097-BF18-F5574258AE13}">
      <dgm:prSet/>
      <dgm:spPr/>
      <dgm:t>
        <a:bodyPr/>
        <a:lstStyle/>
        <a:p>
          <a:r>
            <a:rPr lang="es-PA" dirty="0"/>
            <a:t>Recargo</a:t>
          </a:r>
        </a:p>
      </dgm:t>
    </dgm:pt>
    <dgm:pt modelId="{AFB87D08-0706-4063-9F22-2041ED17821C}" type="parTrans" cxnId="{ED968916-75C8-4376-B111-BEFF77B56563}">
      <dgm:prSet/>
      <dgm:spPr/>
      <dgm:t>
        <a:bodyPr/>
        <a:lstStyle/>
        <a:p>
          <a:endParaRPr lang="es-PA"/>
        </a:p>
      </dgm:t>
    </dgm:pt>
    <dgm:pt modelId="{832DB841-89A4-401A-A339-C8CFEB7742AD}" type="sibTrans" cxnId="{ED968916-75C8-4376-B111-BEFF77B56563}">
      <dgm:prSet/>
      <dgm:spPr/>
      <dgm:t>
        <a:bodyPr/>
        <a:lstStyle/>
        <a:p>
          <a:endParaRPr lang="es-PA"/>
        </a:p>
      </dgm:t>
    </dgm:pt>
    <dgm:pt modelId="{04A836F8-99F7-414A-966E-161CA5013B41}">
      <dgm:prSet phldrT="[Texto]"/>
      <dgm:spPr/>
      <dgm:t>
        <a:bodyPr/>
        <a:lstStyle/>
        <a:p>
          <a:r>
            <a:rPr lang="es-PA"/>
            <a:t>Impuestos municipales</a:t>
          </a:r>
        </a:p>
      </dgm:t>
    </dgm:pt>
    <dgm:pt modelId="{B1D34813-38C3-468F-9436-AE2F3AA2C4A5}" type="parTrans" cxnId="{F6936CB2-220E-4927-832F-F4B496DA68D5}">
      <dgm:prSet/>
      <dgm:spPr/>
      <dgm:t>
        <a:bodyPr/>
        <a:lstStyle/>
        <a:p>
          <a:endParaRPr lang="es-PA"/>
        </a:p>
      </dgm:t>
    </dgm:pt>
    <dgm:pt modelId="{5ED57667-D157-4F14-A712-CDE58D9C2B9A}" type="sibTrans" cxnId="{F6936CB2-220E-4927-832F-F4B496DA68D5}">
      <dgm:prSet/>
      <dgm:spPr/>
      <dgm:t>
        <a:bodyPr/>
        <a:lstStyle/>
        <a:p>
          <a:endParaRPr lang="es-PA"/>
        </a:p>
      </dgm:t>
    </dgm:pt>
    <dgm:pt modelId="{B67DAD34-B746-47A7-9310-EB2F8D2F7FBE}">
      <dgm:prSet/>
      <dgm:spPr/>
      <dgm:t>
        <a:bodyPr/>
        <a:lstStyle/>
        <a:p>
          <a:r>
            <a:rPr lang="es-PA"/>
            <a:t>Articulo 6, Acuerdo 40 del 19 de Abril de 2011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E8E39917-08F0-40D9-A27C-CB443011BEE4}" type="parTrans" cxnId="{F96868DB-2B8F-42EE-AD79-F0D7F372A29F}">
      <dgm:prSet/>
      <dgm:spPr/>
      <dgm:t>
        <a:bodyPr/>
        <a:lstStyle/>
        <a:p>
          <a:endParaRPr lang="es-PA"/>
        </a:p>
      </dgm:t>
    </dgm:pt>
    <dgm:pt modelId="{CFE62647-1D64-41CD-916D-A7514215FE9E}" type="sibTrans" cxnId="{F96868DB-2B8F-42EE-AD79-F0D7F372A29F}">
      <dgm:prSet/>
      <dgm:spPr/>
      <dgm:t>
        <a:bodyPr/>
        <a:lstStyle/>
        <a:p>
          <a:endParaRPr lang="es-PA"/>
        </a:p>
      </dgm:t>
    </dgm:pt>
    <dgm:pt modelId="{4B7164A8-90C2-4181-AD72-04372E41B8C4}">
      <dgm:prSet/>
      <dgm:spPr/>
      <dgm:t>
        <a:bodyPr/>
        <a:lstStyle/>
        <a:p>
          <a:r>
            <a:rPr lang="es-ES" dirty="0" smtClean="0"/>
            <a:t>Multas</a:t>
          </a:r>
          <a:endParaRPr lang="es-PA" dirty="0"/>
        </a:p>
      </dgm:t>
    </dgm:pt>
    <dgm:pt modelId="{F91C9AF9-CF98-46BC-B568-8A8EB0A74B6A}" type="parTrans" cxnId="{F2E7CE02-BF39-4844-9484-CEB88CB2665F}">
      <dgm:prSet/>
      <dgm:spPr/>
      <dgm:t>
        <a:bodyPr/>
        <a:lstStyle/>
        <a:p>
          <a:endParaRPr lang="es-PA"/>
        </a:p>
      </dgm:t>
    </dgm:pt>
    <dgm:pt modelId="{D76C96FF-D53C-44AB-9219-BD6114B48FD5}" type="sibTrans" cxnId="{F2E7CE02-BF39-4844-9484-CEB88CB2665F}">
      <dgm:prSet/>
      <dgm:spPr/>
      <dgm:t>
        <a:bodyPr/>
        <a:lstStyle/>
        <a:p>
          <a:endParaRPr lang="es-PA"/>
        </a:p>
      </dgm:t>
    </dgm:pt>
    <dgm:pt modelId="{1475A412-398B-486B-808C-2A70C4BFA357}" type="pres">
      <dgm:prSet presAssocID="{8CA47D53-ACA9-41DB-951A-3F358FCAC96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7700D038-2B4C-46B3-8974-29E536C8A1E0}" type="pres">
      <dgm:prSet presAssocID="{8CA47D53-ACA9-41DB-951A-3F358FCAC963}" presName="hierFlow" presStyleCnt="0"/>
      <dgm:spPr/>
    </dgm:pt>
    <dgm:pt modelId="{CFBFFADF-18F6-43EE-926B-8FA107753147}" type="pres">
      <dgm:prSet presAssocID="{8CA47D53-ACA9-41DB-951A-3F358FCAC96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6A06D10-A865-4755-96CC-01D2CE5520E9}" type="pres">
      <dgm:prSet presAssocID="{B67DAD34-B746-47A7-9310-EB2F8D2F7FBE}" presName="Name17" presStyleCnt="0"/>
      <dgm:spPr/>
    </dgm:pt>
    <dgm:pt modelId="{4E72D0F0-1742-4299-BB62-BA6A368F354C}" type="pres">
      <dgm:prSet presAssocID="{B67DAD34-B746-47A7-9310-EB2F8D2F7FB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A"/>
        </a:p>
      </dgm:t>
    </dgm:pt>
    <dgm:pt modelId="{3B81C94F-256B-40D5-902D-5781F770D456}" type="pres">
      <dgm:prSet presAssocID="{B67DAD34-B746-47A7-9310-EB2F8D2F7FBE}" presName="hierChild2" presStyleCnt="0"/>
      <dgm:spPr/>
    </dgm:pt>
    <dgm:pt modelId="{53C45D6E-3F6F-4BB0-B748-084B149C8B23}" type="pres">
      <dgm:prSet presAssocID="{B1D34813-38C3-468F-9436-AE2F3AA2C4A5}" presName="Name25" presStyleLbl="parChTrans1D2" presStyleIdx="0" presStyleCnt="2"/>
      <dgm:spPr/>
      <dgm:t>
        <a:bodyPr/>
        <a:lstStyle/>
        <a:p>
          <a:endParaRPr lang="es-PA"/>
        </a:p>
      </dgm:t>
    </dgm:pt>
    <dgm:pt modelId="{38A5F252-0F80-48D2-B6AC-67D9A66646C9}" type="pres">
      <dgm:prSet presAssocID="{B1D34813-38C3-468F-9436-AE2F3AA2C4A5}" presName="connTx" presStyleLbl="parChTrans1D2" presStyleIdx="0" presStyleCnt="2"/>
      <dgm:spPr/>
      <dgm:t>
        <a:bodyPr/>
        <a:lstStyle/>
        <a:p>
          <a:endParaRPr lang="es-PA"/>
        </a:p>
      </dgm:t>
    </dgm:pt>
    <dgm:pt modelId="{878685AD-9693-4F0B-A2EF-FDA911B98F9A}" type="pres">
      <dgm:prSet presAssocID="{04A836F8-99F7-414A-966E-161CA5013B41}" presName="Name30" presStyleCnt="0"/>
      <dgm:spPr/>
    </dgm:pt>
    <dgm:pt modelId="{23FEB5B9-A56D-47F2-B389-BDCB0CC97FA5}" type="pres">
      <dgm:prSet presAssocID="{04A836F8-99F7-414A-966E-161CA5013B41}" presName="level2Shape" presStyleLbl="node2" presStyleIdx="0" presStyleCnt="2"/>
      <dgm:spPr/>
      <dgm:t>
        <a:bodyPr/>
        <a:lstStyle/>
        <a:p>
          <a:endParaRPr lang="es-PA"/>
        </a:p>
      </dgm:t>
    </dgm:pt>
    <dgm:pt modelId="{3CFDE008-ED59-4E51-9BB9-DB9E75EEA0E1}" type="pres">
      <dgm:prSet presAssocID="{04A836F8-99F7-414A-966E-161CA5013B41}" presName="hierChild3" presStyleCnt="0"/>
      <dgm:spPr/>
    </dgm:pt>
    <dgm:pt modelId="{B0664935-0F2A-4CF2-905C-1BE7AE1B1FE6}" type="pres">
      <dgm:prSet presAssocID="{6834BB3F-C92D-4131-BD41-5D9B0156C974}" presName="Name25" presStyleLbl="parChTrans1D3" presStyleIdx="0" presStyleCnt="7"/>
      <dgm:spPr/>
      <dgm:t>
        <a:bodyPr/>
        <a:lstStyle/>
        <a:p>
          <a:endParaRPr lang="es-PA"/>
        </a:p>
      </dgm:t>
    </dgm:pt>
    <dgm:pt modelId="{7E064E4D-8AD1-4411-BF8E-74AF0AB847D4}" type="pres">
      <dgm:prSet presAssocID="{6834BB3F-C92D-4131-BD41-5D9B0156C974}" presName="connTx" presStyleLbl="parChTrans1D3" presStyleIdx="0" presStyleCnt="7"/>
      <dgm:spPr/>
      <dgm:t>
        <a:bodyPr/>
        <a:lstStyle/>
        <a:p>
          <a:endParaRPr lang="es-PA"/>
        </a:p>
      </dgm:t>
    </dgm:pt>
    <dgm:pt modelId="{AC036810-3D5B-45AC-904D-0E0A10575013}" type="pres">
      <dgm:prSet presAssocID="{85BE4710-9E53-4102-B5AF-2404B01DEB40}" presName="Name30" presStyleCnt="0"/>
      <dgm:spPr/>
    </dgm:pt>
    <dgm:pt modelId="{127EF15C-7EBF-4708-9FD9-B4949CAAC089}" type="pres">
      <dgm:prSet presAssocID="{85BE4710-9E53-4102-B5AF-2404B01DEB40}" presName="level2Shape" presStyleLbl="node3" presStyleIdx="0" presStyleCnt="7"/>
      <dgm:spPr/>
      <dgm:t>
        <a:bodyPr/>
        <a:lstStyle/>
        <a:p>
          <a:endParaRPr lang="es-PA"/>
        </a:p>
      </dgm:t>
    </dgm:pt>
    <dgm:pt modelId="{112AFA4F-EE08-43FD-85B9-9017F302D10F}" type="pres">
      <dgm:prSet presAssocID="{85BE4710-9E53-4102-B5AF-2404B01DEB40}" presName="hierChild3" presStyleCnt="0"/>
      <dgm:spPr/>
    </dgm:pt>
    <dgm:pt modelId="{A7C292A7-A437-4A71-A2A6-A6FE9ECFC579}" type="pres">
      <dgm:prSet presAssocID="{CE6CA358-1B52-4AAE-8EAE-660D5C69CC0F}" presName="Name25" presStyleLbl="parChTrans1D3" presStyleIdx="1" presStyleCnt="7"/>
      <dgm:spPr/>
      <dgm:t>
        <a:bodyPr/>
        <a:lstStyle/>
        <a:p>
          <a:endParaRPr lang="es-PA"/>
        </a:p>
      </dgm:t>
    </dgm:pt>
    <dgm:pt modelId="{5B476906-D371-481E-8B90-BF83C0518D89}" type="pres">
      <dgm:prSet presAssocID="{CE6CA358-1B52-4AAE-8EAE-660D5C69CC0F}" presName="connTx" presStyleLbl="parChTrans1D3" presStyleIdx="1" presStyleCnt="7"/>
      <dgm:spPr/>
      <dgm:t>
        <a:bodyPr/>
        <a:lstStyle/>
        <a:p>
          <a:endParaRPr lang="es-PA"/>
        </a:p>
      </dgm:t>
    </dgm:pt>
    <dgm:pt modelId="{338DA5F8-EA68-4D1C-9E5B-B0AFC03001E9}" type="pres">
      <dgm:prSet presAssocID="{7D0F3980-213A-4BDF-9984-BC18B475EB17}" presName="Name30" presStyleCnt="0"/>
      <dgm:spPr/>
    </dgm:pt>
    <dgm:pt modelId="{6DBBADBA-F702-4F9D-93A5-A77AF4E07493}" type="pres">
      <dgm:prSet presAssocID="{7D0F3980-213A-4BDF-9984-BC18B475EB17}" presName="level2Shape" presStyleLbl="node3" presStyleIdx="1" presStyleCnt="7"/>
      <dgm:spPr/>
      <dgm:t>
        <a:bodyPr/>
        <a:lstStyle/>
        <a:p>
          <a:endParaRPr lang="es-PA"/>
        </a:p>
      </dgm:t>
    </dgm:pt>
    <dgm:pt modelId="{1307F5BE-E427-4E1F-966E-64AE23D46521}" type="pres">
      <dgm:prSet presAssocID="{7D0F3980-213A-4BDF-9984-BC18B475EB17}" presName="hierChild3" presStyleCnt="0"/>
      <dgm:spPr/>
    </dgm:pt>
    <dgm:pt modelId="{B2F04268-DCFA-464F-B79E-DF23691ACE6D}" type="pres">
      <dgm:prSet presAssocID="{41B94450-FEAD-49EA-9E6B-62B32EE77A10}" presName="Name25" presStyleLbl="parChTrans1D3" presStyleIdx="2" presStyleCnt="7"/>
      <dgm:spPr/>
      <dgm:t>
        <a:bodyPr/>
        <a:lstStyle/>
        <a:p>
          <a:endParaRPr lang="es-PA"/>
        </a:p>
      </dgm:t>
    </dgm:pt>
    <dgm:pt modelId="{5E7DFCE5-79BB-40C1-97A0-3B8BFC9B9B06}" type="pres">
      <dgm:prSet presAssocID="{41B94450-FEAD-49EA-9E6B-62B32EE77A10}" presName="connTx" presStyleLbl="parChTrans1D3" presStyleIdx="2" presStyleCnt="7"/>
      <dgm:spPr/>
      <dgm:t>
        <a:bodyPr/>
        <a:lstStyle/>
        <a:p>
          <a:endParaRPr lang="es-PA"/>
        </a:p>
      </dgm:t>
    </dgm:pt>
    <dgm:pt modelId="{FF804271-9A91-425C-B618-2A99339CAE09}" type="pres">
      <dgm:prSet presAssocID="{45DAC2DC-699E-4664-ABFD-763B127F9D62}" presName="Name30" presStyleCnt="0"/>
      <dgm:spPr/>
    </dgm:pt>
    <dgm:pt modelId="{753D8E37-416F-4EC7-9B81-002456C1343C}" type="pres">
      <dgm:prSet presAssocID="{45DAC2DC-699E-4664-ABFD-763B127F9D62}" presName="level2Shape" presStyleLbl="node3" presStyleIdx="2" presStyleCnt="7"/>
      <dgm:spPr/>
      <dgm:t>
        <a:bodyPr/>
        <a:lstStyle/>
        <a:p>
          <a:endParaRPr lang="es-PA"/>
        </a:p>
      </dgm:t>
    </dgm:pt>
    <dgm:pt modelId="{F90586FA-A5AD-4BF7-A2F3-A96A48FC1E9D}" type="pres">
      <dgm:prSet presAssocID="{45DAC2DC-699E-4664-ABFD-763B127F9D62}" presName="hierChild3" presStyleCnt="0"/>
      <dgm:spPr/>
    </dgm:pt>
    <dgm:pt modelId="{187DDBE0-583B-4982-8165-E7750DC764BB}" type="pres">
      <dgm:prSet presAssocID="{D0DF427F-575E-41D9-83D8-6D91561D16F4}" presName="Name25" presStyleLbl="parChTrans1D2" presStyleIdx="1" presStyleCnt="2"/>
      <dgm:spPr/>
      <dgm:t>
        <a:bodyPr/>
        <a:lstStyle/>
        <a:p>
          <a:endParaRPr lang="es-PA"/>
        </a:p>
      </dgm:t>
    </dgm:pt>
    <dgm:pt modelId="{0657C837-B7A1-48CB-88FF-E81FB7A706AD}" type="pres">
      <dgm:prSet presAssocID="{D0DF427F-575E-41D9-83D8-6D91561D16F4}" presName="connTx" presStyleLbl="parChTrans1D2" presStyleIdx="1" presStyleCnt="2"/>
      <dgm:spPr/>
      <dgm:t>
        <a:bodyPr/>
        <a:lstStyle/>
        <a:p>
          <a:endParaRPr lang="es-PA"/>
        </a:p>
      </dgm:t>
    </dgm:pt>
    <dgm:pt modelId="{E5ECC7ED-DA1A-4B54-BA1C-933CD409707D}" type="pres">
      <dgm:prSet presAssocID="{8E24F674-63C1-4139-A7BB-C11097B6A4AF}" presName="Name30" presStyleCnt="0"/>
      <dgm:spPr/>
    </dgm:pt>
    <dgm:pt modelId="{1CFA62F9-4BAF-4E48-A6CF-951A8330DA9F}" type="pres">
      <dgm:prSet presAssocID="{8E24F674-63C1-4139-A7BB-C11097B6A4AF}" presName="level2Shape" presStyleLbl="node2" presStyleIdx="1" presStyleCnt="2"/>
      <dgm:spPr/>
      <dgm:t>
        <a:bodyPr/>
        <a:lstStyle/>
        <a:p>
          <a:endParaRPr lang="es-PA"/>
        </a:p>
      </dgm:t>
    </dgm:pt>
    <dgm:pt modelId="{B651B2CB-3EFB-4F1B-9915-5CDE997EC6EB}" type="pres">
      <dgm:prSet presAssocID="{8E24F674-63C1-4139-A7BB-C11097B6A4AF}" presName="hierChild3" presStyleCnt="0"/>
      <dgm:spPr/>
    </dgm:pt>
    <dgm:pt modelId="{61201C0A-E31A-4DBD-8C95-24CA1DF3412E}" type="pres">
      <dgm:prSet presAssocID="{D04379DC-F6DC-49CC-A61B-D69BA5495F4D}" presName="Name25" presStyleLbl="parChTrans1D3" presStyleIdx="3" presStyleCnt="7"/>
      <dgm:spPr/>
      <dgm:t>
        <a:bodyPr/>
        <a:lstStyle/>
        <a:p>
          <a:endParaRPr lang="es-PA"/>
        </a:p>
      </dgm:t>
    </dgm:pt>
    <dgm:pt modelId="{3A79A1C8-FE1D-4EF6-B875-5CB14660461B}" type="pres">
      <dgm:prSet presAssocID="{D04379DC-F6DC-49CC-A61B-D69BA5495F4D}" presName="connTx" presStyleLbl="parChTrans1D3" presStyleIdx="3" presStyleCnt="7"/>
      <dgm:spPr/>
      <dgm:t>
        <a:bodyPr/>
        <a:lstStyle/>
        <a:p>
          <a:endParaRPr lang="es-PA"/>
        </a:p>
      </dgm:t>
    </dgm:pt>
    <dgm:pt modelId="{29CB2DB4-DC03-4C0D-86BD-81AC00D51EA9}" type="pres">
      <dgm:prSet presAssocID="{0391254B-7847-464B-8918-1E7328BEA380}" presName="Name30" presStyleCnt="0"/>
      <dgm:spPr/>
    </dgm:pt>
    <dgm:pt modelId="{68905F16-3132-46B8-8500-80C3B48EB827}" type="pres">
      <dgm:prSet presAssocID="{0391254B-7847-464B-8918-1E7328BEA380}" presName="level2Shape" presStyleLbl="node3" presStyleIdx="3" presStyleCnt="7"/>
      <dgm:spPr/>
      <dgm:t>
        <a:bodyPr/>
        <a:lstStyle/>
        <a:p>
          <a:endParaRPr lang="es-PA"/>
        </a:p>
      </dgm:t>
    </dgm:pt>
    <dgm:pt modelId="{713D1871-3BB1-4BA7-9552-1CFE8EDF50D4}" type="pres">
      <dgm:prSet presAssocID="{0391254B-7847-464B-8918-1E7328BEA380}" presName="hierChild3" presStyleCnt="0"/>
      <dgm:spPr/>
    </dgm:pt>
    <dgm:pt modelId="{9EF9547E-5D88-4EA9-941E-165361DEC787}" type="pres">
      <dgm:prSet presAssocID="{AB4098D4-8C84-424C-9327-3E29161065A8}" presName="Name25" presStyleLbl="parChTrans1D3" presStyleIdx="4" presStyleCnt="7"/>
      <dgm:spPr/>
      <dgm:t>
        <a:bodyPr/>
        <a:lstStyle/>
        <a:p>
          <a:endParaRPr lang="es-PA"/>
        </a:p>
      </dgm:t>
    </dgm:pt>
    <dgm:pt modelId="{EFBBE888-2104-4160-8222-EEE277BF1A13}" type="pres">
      <dgm:prSet presAssocID="{AB4098D4-8C84-424C-9327-3E29161065A8}" presName="connTx" presStyleLbl="parChTrans1D3" presStyleIdx="4" presStyleCnt="7"/>
      <dgm:spPr/>
      <dgm:t>
        <a:bodyPr/>
        <a:lstStyle/>
        <a:p>
          <a:endParaRPr lang="es-PA"/>
        </a:p>
      </dgm:t>
    </dgm:pt>
    <dgm:pt modelId="{0BEC7CDF-AB2D-49FE-B5F1-8DB1236D9985}" type="pres">
      <dgm:prSet presAssocID="{96274F51-D1CC-466D-AA1E-D5FA7B2B2B6F}" presName="Name30" presStyleCnt="0"/>
      <dgm:spPr/>
    </dgm:pt>
    <dgm:pt modelId="{5D68C9AE-D4E4-4E48-8F41-5AB4CEF74141}" type="pres">
      <dgm:prSet presAssocID="{96274F51-D1CC-466D-AA1E-D5FA7B2B2B6F}" presName="level2Shape" presStyleLbl="node3" presStyleIdx="4" presStyleCnt="7"/>
      <dgm:spPr/>
      <dgm:t>
        <a:bodyPr/>
        <a:lstStyle/>
        <a:p>
          <a:endParaRPr lang="es-PA"/>
        </a:p>
      </dgm:t>
    </dgm:pt>
    <dgm:pt modelId="{C2C53D85-B90F-4F8E-BFE6-1D529613D863}" type="pres">
      <dgm:prSet presAssocID="{96274F51-D1CC-466D-AA1E-D5FA7B2B2B6F}" presName="hierChild3" presStyleCnt="0"/>
      <dgm:spPr/>
    </dgm:pt>
    <dgm:pt modelId="{6C02634A-0545-4EA1-9819-CA53795CE7E3}" type="pres">
      <dgm:prSet presAssocID="{AFB87D08-0706-4063-9F22-2041ED17821C}" presName="Name25" presStyleLbl="parChTrans1D3" presStyleIdx="5" presStyleCnt="7"/>
      <dgm:spPr/>
      <dgm:t>
        <a:bodyPr/>
        <a:lstStyle/>
        <a:p>
          <a:endParaRPr lang="es-PA"/>
        </a:p>
      </dgm:t>
    </dgm:pt>
    <dgm:pt modelId="{3176E52D-0113-4DC4-A6D0-A9664BD5FDA4}" type="pres">
      <dgm:prSet presAssocID="{AFB87D08-0706-4063-9F22-2041ED17821C}" presName="connTx" presStyleLbl="parChTrans1D3" presStyleIdx="5" presStyleCnt="7"/>
      <dgm:spPr/>
      <dgm:t>
        <a:bodyPr/>
        <a:lstStyle/>
        <a:p>
          <a:endParaRPr lang="es-PA"/>
        </a:p>
      </dgm:t>
    </dgm:pt>
    <dgm:pt modelId="{B66E3901-4EC5-4C27-809D-8FBD6627A5AF}" type="pres">
      <dgm:prSet presAssocID="{DA3BA0B0-B9C5-4097-BF18-F5574258AE13}" presName="Name30" presStyleCnt="0"/>
      <dgm:spPr/>
    </dgm:pt>
    <dgm:pt modelId="{29861F48-5613-41C6-960B-9EAF83111101}" type="pres">
      <dgm:prSet presAssocID="{DA3BA0B0-B9C5-4097-BF18-F5574258AE13}" presName="level2Shape" presStyleLbl="node3" presStyleIdx="5" presStyleCnt="7"/>
      <dgm:spPr/>
      <dgm:t>
        <a:bodyPr/>
        <a:lstStyle/>
        <a:p>
          <a:endParaRPr lang="es-PA"/>
        </a:p>
      </dgm:t>
    </dgm:pt>
    <dgm:pt modelId="{7E434E60-A3CD-4B61-B1D7-02FF04DA59FC}" type="pres">
      <dgm:prSet presAssocID="{DA3BA0B0-B9C5-4097-BF18-F5574258AE13}" presName="hierChild3" presStyleCnt="0"/>
      <dgm:spPr/>
    </dgm:pt>
    <dgm:pt modelId="{9F9885F9-8688-41CB-AC22-C04A10719E4C}" type="pres">
      <dgm:prSet presAssocID="{F91C9AF9-CF98-46BC-B568-8A8EB0A74B6A}" presName="Name25" presStyleLbl="parChTrans1D3" presStyleIdx="6" presStyleCnt="7"/>
      <dgm:spPr/>
      <dgm:t>
        <a:bodyPr/>
        <a:lstStyle/>
        <a:p>
          <a:endParaRPr lang="es-PA"/>
        </a:p>
      </dgm:t>
    </dgm:pt>
    <dgm:pt modelId="{DF1CC5EF-F8C6-400A-82F4-2EB4CB095C9F}" type="pres">
      <dgm:prSet presAssocID="{F91C9AF9-CF98-46BC-B568-8A8EB0A74B6A}" presName="connTx" presStyleLbl="parChTrans1D3" presStyleIdx="6" presStyleCnt="7"/>
      <dgm:spPr/>
      <dgm:t>
        <a:bodyPr/>
        <a:lstStyle/>
        <a:p>
          <a:endParaRPr lang="es-PA"/>
        </a:p>
      </dgm:t>
    </dgm:pt>
    <dgm:pt modelId="{91455938-F3B2-4B2D-82CE-76DC575E03AD}" type="pres">
      <dgm:prSet presAssocID="{4B7164A8-90C2-4181-AD72-04372E41B8C4}" presName="Name30" presStyleCnt="0"/>
      <dgm:spPr/>
    </dgm:pt>
    <dgm:pt modelId="{9B50DB4E-5336-4357-87CB-E1F935C8A3D0}" type="pres">
      <dgm:prSet presAssocID="{4B7164A8-90C2-4181-AD72-04372E41B8C4}" presName="level2Shape" presStyleLbl="node3" presStyleIdx="6" presStyleCnt="7"/>
      <dgm:spPr/>
      <dgm:t>
        <a:bodyPr/>
        <a:lstStyle/>
        <a:p>
          <a:endParaRPr lang="es-PA"/>
        </a:p>
      </dgm:t>
    </dgm:pt>
    <dgm:pt modelId="{7C05097B-E59D-41AD-979B-66EE4AE2B42C}" type="pres">
      <dgm:prSet presAssocID="{4B7164A8-90C2-4181-AD72-04372E41B8C4}" presName="hierChild3" presStyleCnt="0"/>
      <dgm:spPr/>
    </dgm:pt>
    <dgm:pt modelId="{9AD5A839-6F70-44C5-AF74-4E39317F31C5}" type="pres">
      <dgm:prSet presAssocID="{8CA47D53-ACA9-41DB-951A-3F358FCAC963}" presName="bgShapesFlow" presStyleCnt="0"/>
      <dgm:spPr/>
    </dgm:pt>
  </dgm:ptLst>
  <dgm:cxnLst>
    <dgm:cxn modelId="{D2FC9B96-14D7-4B99-8A69-18BAC515C50A}" type="presOf" srcId="{D04379DC-F6DC-49CC-A61B-D69BA5495F4D}" destId="{3A79A1C8-FE1D-4EF6-B875-5CB14660461B}" srcOrd="1" destOrd="0" presId="urn:microsoft.com/office/officeart/2005/8/layout/hierarchy5"/>
    <dgm:cxn modelId="{A072B986-4741-4245-9039-82CAD70D7631}" type="presOf" srcId="{7D0F3980-213A-4BDF-9984-BC18B475EB17}" destId="{6DBBADBA-F702-4F9D-93A5-A77AF4E07493}" srcOrd="0" destOrd="0" presId="urn:microsoft.com/office/officeart/2005/8/layout/hierarchy5"/>
    <dgm:cxn modelId="{5D688720-E92B-4B8B-A4FF-BA08168492B9}" type="presOf" srcId="{B67DAD34-B746-47A7-9310-EB2F8D2F7FBE}" destId="{4E72D0F0-1742-4299-BB62-BA6A368F354C}" srcOrd="0" destOrd="0" presId="urn:microsoft.com/office/officeart/2005/8/layout/hierarchy5"/>
    <dgm:cxn modelId="{057C987B-C768-4BAC-86E6-77D55B9E4AB6}" type="presOf" srcId="{DA3BA0B0-B9C5-4097-BF18-F5574258AE13}" destId="{29861F48-5613-41C6-960B-9EAF83111101}" srcOrd="0" destOrd="0" presId="urn:microsoft.com/office/officeart/2005/8/layout/hierarchy5"/>
    <dgm:cxn modelId="{E12C752A-AF55-4E92-89EB-54CF841F7878}" type="presOf" srcId="{B1D34813-38C3-468F-9436-AE2F3AA2C4A5}" destId="{53C45D6E-3F6F-4BB0-B748-084B149C8B23}" srcOrd="0" destOrd="0" presId="urn:microsoft.com/office/officeart/2005/8/layout/hierarchy5"/>
    <dgm:cxn modelId="{5B5056ED-D096-452B-A053-CC6619F36D40}" type="presOf" srcId="{CE6CA358-1B52-4AAE-8EAE-660D5C69CC0F}" destId="{5B476906-D371-481E-8B90-BF83C0518D89}" srcOrd="1" destOrd="0" presId="urn:microsoft.com/office/officeart/2005/8/layout/hierarchy5"/>
    <dgm:cxn modelId="{F7C759DD-B761-4D80-9849-C51A2C43605A}" type="presOf" srcId="{D04379DC-F6DC-49CC-A61B-D69BA5495F4D}" destId="{61201C0A-E31A-4DBD-8C95-24CA1DF3412E}" srcOrd="0" destOrd="0" presId="urn:microsoft.com/office/officeart/2005/8/layout/hierarchy5"/>
    <dgm:cxn modelId="{68D38C03-3A9E-4422-B434-8FE83819B949}" type="presOf" srcId="{96274F51-D1CC-466D-AA1E-D5FA7B2B2B6F}" destId="{5D68C9AE-D4E4-4E48-8F41-5AB4CEF74141}" srcOrd="0" destOrd="0" presId="urn:microsoft.com/office/officeart/2005/8/layout/hierarchy5"/>
    <dgm:cxn modelId="{37C484AF-B9FC-461B-8F1C-534477F049F5}" type="presOf" srcId="{6834BB3F-C92D-4131-BD41-5D9B0156C974}" destId="{7E064E4D-8AD1-4411-BF8E-74AF0AB847D4}" srcOrd="1" destOrd="0" presId="urn:microsoft.com/office/officeart/2005/8/layout/hierarchy5"/>
    <dgm:cxn modelId="{094EDCFD-09E9-4E54-926D-6043AF8D1749}" srcId="{04A836F8-99F7-414A-966E-161CA5013B41}" destId="{7D0F3980-213A-4BDF-9984-BC18B475EB17}" srcOrd="1" destOrd="0" parTransId="{CE6CA358-1B52-4AAE-8EAE-660D5C69CC0F}" sibTransId="{4711135B-8C48-4BB0-922E-9EB8028CB808}"/>
    <dgm:cxn modelId="{B1527C6D-9693-4266-A926-9982453C6023}" type="presOf" srcId="{4B7164A8-90C2-4181-AD72-04372E41B8C4}" destId="{9B50DB4E-5336-4357-87CB-E1F935C8A3D0}" srcOrd="0" destOrd="0" presId="urn:microsoft.com/office/officeart/2005/8/layout/hierarchy5"/>
    <dgm:cxn modelId="{ED968916-75C8-4376-B111-BEFF77B56563}" srcId="{8E24F674-63C1-4139-A7BB-C11097B6A4AF}" destId="{DA3BA0B0-B9C5-4097-BF18-F5574258AE13}" srcOrd="2" destOrd="0" parTransId="{AFB87D08-0706-4063-9F22-2041ED17821C}" sibTransId="{832DB841-89A4-401A-A339-C8CFEB7742AD}"/>
    <dgm:cxn modelId="{51F76F98-6413-446C-AABE-AF82C26457A9}" type="presOf" srcId="{0391254B-7847-464B-8918-1E7328BEA380}" destId="{68905F16-3132-46B8-8500-80C3B48EB827}" srcOrd="0" destOrd="0" presId="urn:microsoft.com/office/officeart/2005/8/layout/hierarchy5"/>
    <dgm:cxn modelId="{A900A6B6-C75A-43C6-8292-AACE6DFC40F0}" srcId="{8E24F674-63C1-4139-A7BB-C11097B6A4AF}" destId="{0391254B-7847-464B-8918-1E7328BEA380}" srcOrd="0" destOrd="0" parTransId="{D04379DC-F6DC-49CC-A61B-D69BA5495F4D}" sibTransId="{F214350A-8C8F-4048-BFC0-91F4143DC1BE}"/>
    <dgm:cxn modelId="{98B0233F-7CD5-4B06-B334-F4F59936463B}" type="presOf" srcId="{D0DF427F-575E-41D9-83D8-6D91561D16F4}" destId="{0657C837-B7A1-48CB-88FF-E81FB7A706AD}" srcOrd="1" destOrd="0" presId="urn:microsoft.com/office/officeart/2005/8/layout/hierarchy5"/>
    <dgm:cxn modelId="{4D1C9CC9-C695-4A97-877F-A5957C65BEA8}" srcId="{B67DAD34-B746-47A7-9310-EB2F8D2F7FBE}" destId="{8E24F674-63C1-4139-A7BB-C11097B6A4AF}" srcOrd="1" destOrd="0" parTransId="{D0DF427F-575E-41D9-83D8-6D91561D16F4}" sibTransId="{D0C85883-BB16-42F2-AB5C-9F7EF2CDBAD4}"/>
    <dgm:cxn modelId="{593B9B88-2612-49B4-84C5-65B6B477A710}" srcId="{04A836F8-99F7-414A-966E-161CA5013B41}" destId="{45DAC2DC-699E-4664-ABFD-763B127F9D62}" srcOrd="2" destOrd="0" parTransId="{41B94450-FEAD-49EA-9E6B-62B32EE77A10}" sibTransId="{99E145D0-A2E2-4712-BBF5-C520B4EA0ECA}"/>
    <dgm:cxn modelId="{B59BD06B-F335-4A30-B46F-162F5E3B1316}" type="presOf" srcId="{AB4098D4-8C84-424C-9327-3E29161065A8}" destId="{EFBBE888-2104-4160-8222-EEE277BF1A13}" srcOrd="1" destOrd="0" presId="urn:microsoft.com/office/officeart/2005/8/layout/hierarchy5"/>
    <dgm:cxn modelId="{2F00989E-FF5F-4DFD-9FF1-CBD2759CACA1}" type="presOf" srcId="{CE6CA358-1B52-4AAE-8EAE-660D5C69CC0F}" destId="{A7C292A7-A437-4A71-A2A6-A6FE9ECFC579}" srcOrd="0" destOrd="0" presId="urn:microsoft.com/office/officeart/2005/8/layout/hierarchy5"/>
    <dgm:cxn modelId="{60216A92-47AC-4892-945F-028765951540}" srcId="{8E24F674-63C1-4139-A7BB-C11097B6A4AF}" destId="{96274F51-D1CC-466D-AA1E-D5FA7B2B2B6F}" srcOrd="1" destOrd="0" parTransId="{AB4098D4-8C84-424C-9327-3E29161065A8}" sibTransId="{4C433633-9247-4363-8462-44C6FC6684D8}"/>
    <dgm:cxn modelId="{5AE34C23-C622-4699-80B5-52DFE6E070DD}" type="presOf" srcId="{8E24F674-63C1-4139-A7BB-C11097B6A4AF}" destId="{1CFA62F9-4BAF-4E48-A6CF-951A8330DA9F}" srcOrd="0" destOrd="0" presId="urn:microsoft.com/office/officeart/2005/8/layout/hierarchy5"/>
    <dgm:cxn modelId="{78EA6987-0EBC-4691-81DE-AC10EA130909}" type="presOf" srcId="{B1D34813-38C3-468F-9436-AE2F3AA2C4A5}" destId="{38A5F252-0F80-48D2-B6AC-67D9A66646C9}" srcOrd="1" destOrd="0" presId="urn:microsoft.com/office/officeart/2005/8/layout/hierarchy5"/>
    <dgm:cxn modelId="{CB6A9C24-DCD6-4C97-9B08-59E1711D3480}" type="presOf" srcId="{AFB87D08-0706-4063-9F22-2041ED17821C}" destId="{3176E52D-0113-4DC4-A6D0-A9664BD5FDA4}" srcOrd="1" destOrd="0" presId="urn:microsoft.com/office/officeart/2005/8/layout/hierarchy5"/>
    <dgm:cxn modelId="{BA9DBCD5-76C1-46FA-A348-1AD7377EFD9C}" type="presOf" srcId="{F91C9AF9-CF98-46BC-B568-8A8EB0A74B6A}" destId="{DF1CC5EF-F8C6-400A-82F4-2EB4CB095C9F}" srcOrd="1" destOrd="0" presId="urn:microsoft.com/office/officeart/2005/8/layout/hierarchy5"/>
    <dgm:cxn modelId="{43804E15-7A95-43AE-B787-6CEEE76A6318}" type="presOf" srcId="{F91C9AF9-CF98-46BC-B568-8A8EB0A74B6A}" destId="{9F9885F9-8688-41CB-AC22-C04A10719E4C}" srcOrd="0" destOrd="0" presId="urn:microsoft.com/office/officeart/2005/8/layout/hierarchy5"/>
    <dgm:cxn modelId="{CB8E0654-2E0C-46D9-99A9-9A1ADC5D0DA4}" type="presOf" srcId="{41B94450-FEAD-49EA-9E6B-62B32EE77A10}" destId="{B2F04268-DCFA-464F-B79E-DF23691ACE6D}" srcOrd="0" destOrd="0" presId="urn:microsoft.com/office/officeart/2005/8/layout/hierarchy5"/>
    <dgm:cxn modelId="{F6936CB2-220E-4927-832F-F4B496DA68D5}" srcId="{B67DAD34-B746-47A7-9310-EB2F8D2F7FBE}" destId="{04A836F8-99F7-414A-966E-161CA5013B41}" srcOrd="0" destOrd="0" parTransId="{B1D34813-38C3-468F-9436-AE2F3AA2C4A5}" sibTransId="{5ED57667-D157-4F14-A712-CDE58D9C2B9A}"/>
    <dgm:cxn modelId="{F2E7CE02-BF39-4844-9484-CEB88CB2665F}" srcId="{8E24F674-63C1-4139-A7BB-C11097B6A4AF}" destId="{4B7164A8-90C2-4181-AD72-04372E41B8C4}" srcOrd="3" destOrd="0" parTransId="{F91C9AF9-CF98-46BC-B568-8A8EB0A74B6A}" sibTransId="{D76C96FF-D53C-44AB-9219-BD6114B48FD5}"/>
    <dgm:cxn modelId="{71B847D8-A421-48FE-A36D-89636A8CE28C}" type="presOf" srcId="{AB4098D4-8C84-424C-9327-3E29161065A8}" destId="{9EF9547E-5D88-4EA9-941E-165361DEC787}" srcOrd="0" destOrd="0" presId="urn:microsoft.com/office/officeart/2005/8/layout/hierarchy5"/>
    <dgm:cxn modelId="{F96868DB-2B8F-42EE-AD79-F0D7F372A29F}" srcId="{8CA47D53-ACA9-41DB-951A-3F358FCAC963}" destId="{B67DAD34-B746-47A7-9310-EB2F8D2F7FBE}" srcOrd="0" destOrd="0" parTransId="{E8E39917-08F0-40D9-A27C-CB443011BEE4}" sibTransId="{CFE62647-1D64-41CD-916D-A7514215FE9E}"/>
    <dgm:cxn modelId="{947AB255-D8CE-4B52-84AA-2B92DD101C85}" type="presOf" srcId="{04A836F8-99F7-414A-966E-161CA5013B41}" destId="{23FEB5B9-A56D-47F2-B389-BDCB0CC97FA5}" srcOrd="0" destOrd="0" presId="urn:microsoft.com/office/officeart/2005/8/layout/hierarchy5"/>
    <dgm:cxn modelId="{95C0FE39-FBA2-45B6-A2AF-0D51BC11917F}" type="presOf" srcId="{85BE4710-9E53-4102-B5AF-2404B01DEB40}" destId="{127EF15C-7EBF-4708-9FD9-B4949CAAC089}" srcOrd="0" destOrd="0" presId="urn:microsoft.com/office/officeart/2005/8/layout/hierarchy5"/>
    <dgm:cxn modelId="{2738BD96-C0B4-4AF2-A15A-48F5C97C6CEC}" type="presOf" srcId="{AFB87D08-0706-4063-9F22-2041ED17821C}" destId="{6C02634A-0545-4EA1-9819-CA53795CE7E3}" srcOrd="0" destOrd="0" presId="urn:microsoft.com/office/officeart/2005/8/layout/hierarchy5"/>
    <dgm:cxn modelId="{9C838B35-41E1-426F-B85A-4AF9BC7760F8}" srcId="{04A836F8-99F7-414A-966E-161CA5013B41}" destId="{85BE4710-9E53-4102-B5AF-2404B01DEB40}" srcOrd="0" destOrd="0" parTransId="{6834BB3F-C92D-4131-BD41-5D9B0156C974}" sibTransId="{37D71F55-DB67-42F0-B217-94686BD5A87A}"/>
    <dgm:cxn modelId="{16362CF7-9EB9-4F40-801D-2517766BE4C0}" type="presOf" srcId="{D0DF427F-575E-41D9-83D8-6D91561D16F4}" destId="{187DDBE0-583B-4982-8165-E7750DC764BB}" srcOrd="0" destOrd="0" presId="urn:microsoft.com/office/officeart/2005/8/layout/hierarchy5"/>
    <dgm:cxn modelId="{DCD4E6E5-13BE-43DB-8286-2FC258EF2239}" type="presOf" srcId="{6834BB3F-C92D-4131-BD41-5D9B0156C974}" destId="{B0664935-0F2A-4CF2-905C-1BE7AE1B1FE6}" srcOrd="0" destOrd="0" presId="urn:microsoft.com/office/officeart/2005/8/layout/hierarchy5"/>
    <dgm:cxn modelId="{5B992AB1-25EB-4AD2-8FC2-9D82286E86F3}" type="presOf" srcId="{8CA47D53-ACA9-41DB-951A-3F358FCAC963}" destId="{1475A412-398B-486B-808C-2A70C4BFA357}" srcOrd="0" destOrd="0" presId="urn:microsoft.com/office/officeart/2005/8/layout/hierarchy5"/>
    <dgm:cxn modelId="{54993DDF-E187-4A10-AFB2-7D0312C96BD0}" type="presOf" srcId="{41B94450-FEAD-49EA-9E6B-62B32EE77A10}" destId="{5E7DFCE5-79BB-40C1-97A0-3B8BFC9B9B06}" srcOrd="1" destOrd="0" presId="urn:microsoft.com/office/officeart/2005/8/layout/hierarchy5"/>
    <dgm:cxn modelId="{5CCAC406-F33D-458C-8EAC-409E360C024B}" type="presOf" srcId="{45DAC2DC-699E-4664-ABFD-763B127F9D62}" destId="{753D8E37-416F-4EC7-9B81-002456C1343C}" srcOrd="0" destOrd="0" presId="urn:microsoft.com/office/officeart/2005/8/layout/hierarchy5"/>
    <dgm:cxn modelId="{313713CA-8C6E-44DC-9BF4-6EB26BAD39A8}" type="presParOf" srcId="{1475A412-398B-486B-808C-2A70C4BFA357}" destId="{7700D038-2B4C-46B3-8974-29E536C8A1E0}" srcOrd="0" destOrd="0" presId="urn:microsoft.com/office/officeart/2005/8/layout/hierarchy5"/>
    <dgm:cxn modelId="{3BDDEC3D-0F18-4D21-A9AF-724023AD2218}" type="presParOf" srcId="{7700D038-2B4C-46B3-8974-29E536C8A1E0}" destId="{CFBFFADF-18F6-43EE-926B-8FA107753147}" srcOrd="0" destOrd="0" presId="urn:microsoft.com/office/officeart/2005/8/layout/hierarchy5"/>
    <dgm:cxn modelId="{F5B224E8-AD7F-4EF3-AFA9-EC30A9D04265}" type="presParOf" srcId="{CFBFFADF-18F6-43EE-926B-8FA107753147}" destId="{F6A06D10-A865-4755-96CC-01D2CE5520E9}" srcOrd="0" destOrd="0" presId="urn:microsoft.com/office/officeart/2005/8/layout/hierarchy5"/>
    <dgm:cxn modelId="{5384FAC0-123F-41D4-9CC0-6C7325EAC9F0}" type="presParOf" srcId="{F6A06D10-A865-4755-96CC-01D2CE5520E9}" destId="{4E72D0F0-1742-4299-BB62-BA6A368F354C}" srcOrd="0" destOrd="0" presId="urn:microsoft.com/office/officeart/2005/8/layout/hierarchy5"/>
    <dgm:cxn modelId="{1BAC2949-47E1-4E72-8AF1-54922E46828D}" type="presParOf" srcId="{F6A06D10-A865-4755-96CC-01D2CE5520E9}" destId="{3B81C94F-256B-40D5-902D-5781F770D456}" srcOrd="1" destOrd="0" presId="urn:microsoft.com/office/officeart/2005/8/layout/hierarchy5"/>
    <dgm:cxn modelId="{5AE919C0-280F-4006-89CC-B222C197A2A2}" type="presParOf" srcId="{3B81C94F-256B-40D5-902D-5781F770D456}" destId="{53C45D6E-3F6F-4BB0-B748-084B149C8B23}" srcOrd="0" destOrd="0" presId="urn:microsoft.com/office/officeart/2005/8/layout/hierarchy5"/>
    <dgm:cxn modelId="{38F79180-544D-4583-9FDE-6E1615400FA7}" type="presParOf" srcId="{53C45D6E-3F6F-4BB0-B748-084B149C8B23}" destId="{38A5F252-0F80-48D2-B6AC-67D9A66646C9}" srcOrd="0" destOrd="0" presId="urn:microsoft.com/office/officeart/2005/8/layout/hierarchy5"/>
    <dgm:cxn modelId="{7A5E6210-C5CA-43D7-9FC7-8FA15FD2047B}" type="presParOf" srcId="{3B81C94F-256B-40D5-902D-5781F770D456}" destId="{878685AD-9693-4F0B-A2EF-FDA911B98F9A}" srcOrd="1" destOrd="0" presId="urn:microsoft.com/office/officeart/2005/8/layout/hierarchy5"/>
    <dgm:cxn modelId="{863EB2C7-DAD7-4B7F-A04B-BC94CAD3AAC1}" type="presParOf" srcId="{878685AD-9693-4F0B-A2EF-FDA911B98F9A}" destId="{23FEB5B9-A56D-47F2-B389-BDCB0CC97FA5}" srcOrd="0" destOrd="0" presId="urn:microsoft.com/office/officeart/2005/8/layout/hierarchy5"/>
    <dgm:cxn modelId="{7D690053-D6F2-4103-A7EC-BFD950F006EF}" type="presParOf" srcId="{878685AD-9693-4F0B-A2EF-FDA911B98F9A}" destId="{3CFDE008-ED59-4E51-9BB9-DB9E75EEA0E1}" srcOrd="1" destOrd="0" presId="urn:microsoft.com/office/officeart/2005/8/layout/hierarchy5"/>
    <dgm:cxn modelId="{71E3F56D-8AB5-4BC9-9922-FA4DBF545A57}" type="presParOf" srcId="{3CFDE008-ED59-4E51-9BB9-DB9E75EEA0E1}" destId="{B0664935-0F2A-4CF2-905C-1BE7AE1B1FE6}" srcOrd="0" destOrd="0" presId="urn:microsoft.com/office/officeart/2005/8/layout/hierarchy5"/>
    <dgm:cxn modelId="{1AC0C826-9B3D-4E55-8158-155353C76A45}" type="presParOf" srcId="{B0664935-0F2A-4CF2-905C-1BE7AE1B1FE6}" destId="{7E064E4D-8AD1-4411-BF8E-74AF0AB847D4}" srcOrd="0" destOrd="0" presId="urn:microsoft.com/office/officeart/2005/8/layout/hierarchy5"/>
    <dgm:cxn modelId="{F3F2B6B2-5967-4F6B-B979-00BA81808A37}" type="presParOf" srcId="{3CFDE008-ED59-4E51-9BB9-DB9E75EEA0E1}" destId="{AC036810-3D5B-45AC-904D-0E0A10575013}" srcOrd="1" destOrd="0" presId="urn:microsoft.com/office/officeart/2005/8/layout/hierarchy5"/>
    <dgm:cxn modelId="{889A4506-15BE-4351-AC49-732C254F16F5}" type="presParOf" srcId="{AC036810-3D5B-45AC-904D-0E0A10575013}" destId="{127EF15C-7EBF-4708-9FD9-B4949CAAC089}" srcOrd="0" destOrd="0" presId="urn:microsoft.com/office/officeart/2005/8/layout/hierarchy5"/>
    <dgm:cxn modelId="{7B4A4470-74F5-45DB-9DBD-F593169AFED0}" type="presParOf" srcId="{AC036810-3D5B-45AC-904D-0E0A10575013}" destId="{112AFA4F-EE08-43FD-85B9-9017F302D10F}" srcOrd="1" destOrd="0" presId="urn:microsoft.com/office/officeart/2005/8/layout/hierarchy5"/>
    <dgm:cxn modelId="{413EA456-309F-417D-A319-F9E0E7993D05}" type="presParOf" srcId="{3CFDE008-ED59-4E51-9BB9-DB9E75EEA0E1}" destId="{A7C292A7-A437-4A71-A2A6-A6FE9ECFC579}" srcOrd="2" destOrd="0" presId="urn:microsoft.com/office/officeart/2005/8/layout/hierarchy5"/>
    <dgm:cxn modelId="{4952AAC6-5014-4AA2-BAFE-18879884F056}" type="presParOf" srcId="{A7C292A7-A437-4A71-A2A6-A6FE9ECFC579}" destId="{5B476906-D371-481E-8B90-BF83C0518D89}" srcOrd="0" destOrd="0" presId="urn:microsoft.com/office/officeart/2005/8/layout/hierarchy5"/>
    <dgm:cxn modelId="{7C8B0153-801F-4E44-925A-18F3F040AF3A}" type="presParOf" srcId="{3CFDE008-ED59-4E51-9BB9-DB9E75EEA0E1}" destId="{338DA5F8-EA68-4D1C-9E5B-B0AFC03001E9}" srcOrd="3" destOrd="0" presId="urn:microsoft.com/office/officeart/2005/8/layout/hierarchy5"/>
    <dgm:cxn modelId="{CE62E486-6532-4746-9977-79B8F55AC283}" type="presParOf" srcId="{338DA5F8-EA68-4D1C-9E5B-B0AFC03001E9}" destId="{6DBBADBA-F702-4F9D-93A5-A77AF4E07493}" srcOrd="0" destOrd="0" presId="urn:microsoft.com/office/officeart/2005/8/layout/hierarchy5"/>
    <dgm:cxn modelId="{9BEE145E-392B-423C-9F1A-EBD3851889AE}" type="presParOf" srcId="{338DA5F8-EA68-4D1C-9E5B-B0AFC03001E9}" destId="{1307F5BE-E427-4E1F-966E-64AE23D46521}" srcOrd="1" destOrd="0" presId="urn:microsoft.com/office/officeart/2005/8/layout/hierarchy5"/>
    <dgm:cxn modelId="{94AF2CDC-7C93-4BAF-A1E4-B1AAC290B2C1}" type="presParOf" srcId="{3CFDE008-ED59-4E51-9BB9-DB9E75EEA0E1}" destId="{B2F04268-DCFA-464F-B79E-DF23691ACE6D}" srcOrd="4" destOrd="0" presId="urn:microsoft.com/office/officeart/2005/8/layout/hierarchy5"/>
    <dgm:cxn modelId="{C88CE428-99B9-4CC3-868F-20683E285420}" type="presParOf" srcId="{B2F04268-DCFA-464F-B79E-DF23691ACE6D}" destId="{5E7DFCE5-79BB-40C1-97A0-3B8BFC9B9B06}" srcOrd="0" destOrd="0" presId="urn:microsoft.com/office/officeart/2005/8/layout/hierarchy5"/>
    <dgm:cxn modelId="{9303ECE5-0D4E-4746-AC64-497F0FFE4005}" type="presParOf" srcId="{3CFDE008-ED59-4E51-9BB9-DB9E75EEA0E1}" destId="{FF804271-9A91-425C-B618-2A99339CAE09}" srcOrd="5" destOrd="0" presId="urn:microsoft.com/office/officeart/2005/8/layout/hierarchy5"/>
    <dgm:cxn modelId="{D15235D6-434F-462E-9F9C-9216C0056B36}" type="presParOf" srcId="{FF804271-9A91-425C-B618-2A99339CAE09}" destId="{753D8E37-416F-4EC7-9B81-002456C1343C}" srcOrd="0" destOrd="0" presId="urn:microsoft.com/office/officeart/2005/8/layout/hierarchy5"/>
    <dgm:cxn modelId="{71B4F472-82A2-44A7-969D-0C89716E227F}" type="presParOf" srcId="{FF804271-9A91-425C-B618-2A99339CAE09}" destId="{F90586FA-A5AD-4BF7-A2F3-A96A48FC1E9D}" srcOrd="1" destOrd="0" presId="urn:microsoft.com/office/officeart/2005/8/layout/hierarchy5"/>
    <dgm:cxn modelId="{ACED2E53-9D66-4C05-AEF0-7E3B7A1371C0}" type="presParOf" srcId="{3B81C94F-256B-40D5-902D-5781F770D456}" destId="{187DDBE0-583B-4982-8165-E7750DC764BB}" srcOrd="2" destOrd="0" presId="urn:microsoft.com/office/officeart/2005/8/layout/hierarchy5"/>
    <dgm:cxn modelId="{0B144451-9689-4A4F-BF2B-270C4BF60F92}" type="presParOf" srcId="{187DDBE0-583B-4982-8165-E7750DC764BB}" destId="{0657C837-B7A1-48CB-88FF-E81FB7A706AD}" srcOrd="0" destOrd="0" presId="urn:microsoft.com/office/officeart/2005/8/layout/hierarchy5"/>
    <dgm:cxn modelId="{98470A87-354E-477A-9A1E-3374961E7348}" type="presParOf" srcId="{3B81C94F-256B-40D5-902D-5781F770D456}" destId="{E5ECC7ED-DA1A-4B54-BA1C-933CD409707D}" srcOrd="3" destOrd="0" presId="urn:microsoft.com/office/officeart/2005/8/layout/hierarchy5"/>
    <dgm:cxn modelId="{AC0B9B33-EDA7-4737-A126-0065B7C8FFD5}" type="presParOf" srcId="{E5ECC7ED-DA1A-4B54-BA1C-933CD409707D}" destId="{1CFA62F9-4BAF-4E48-A6CF-951A8330DA9F}" srcOrd="0" destOrd="0" presId="urn:microsoft.com/office/officeart/2005/8/layout/hierarchy5"/>
    <dgm:cxn modelId="{D73959CC-154B-4EE4-A773-45BB2BBB0EB3}" type="presParOf" srcId="{E5ECC7ED-DA1A-4B54-BA1C-933CD409707D}" destId="{B651B2CB-3EFB-4F1B-9915-5CDE997EC6EB}" srcOrd="1" destOrd="0" presId="urn:microsoft.com/office/officeart/2005/8/layout/hierarchy5"/>
    <dgm:cxn modelId="{C5FA817E-B968-4367-AECE-4C8B56BA1933}" type="presParOf" srcId="{B651B2CB-3EFB-4F1B-9915-5CDE997EC6EB}" destId="{61201C0A-E31A-4DBD-8C95-24CA1DF3412E}" srcOrd="0" destOrd="0" presId="urn:microsoft.com/office/officeart/2005/8/layout/hierarchy5"/>
    <dgm:cxn modelId="{A16AC805-1E2B-44BA-842B-B49C38D5EA40}" type="presParOf" srcId="{61201C0A-E31A-4DBD-8C95-24CA1DF3412E}" destId="{3A79A1C8-FE1D-4EF6-B875-5CB14660461B}" srcOrd="0" destOrd="0" presId="urn:microsoft.com/office/officeart/2005/8/layout/hierarchy5"/>
    <dgm:cxn modelId="{556DD71C-03B4-413A-B979-639B3F0E4A78}" type="presParOf" srcId="{B651B2CB-3EFB-4F1B-9915-5CDE997EC6EB}" destId="{29CB2DB4-DC03-4C0D-86BD-81AC00D51EA9}" srcOrd="1" destOrd="0" presId="urn:microsoft.com/office/officeart/2005/8/layout/hierarchy5"/>
    <dgm:cxn modelId="{6B918249-366F-42AE-8807-F670ED989DF6}" type="presParOf" srcId="{29CB2DB4-DC03-4C0D-86BD-81AC00D51EA9}" destId="{68905F16-3132-46B8-8500-80C3B48EB827}" srcOrd="0" destOrd="0" presId="urn:microsoft.com/office/officeart/2005/8/layout/hierarchy5"/>
    <dgm:cxn modelId="{14184E8E-21B6-40D7-8A48-27F9A4E303FB}" type="presParOf" srcId="{29CB2DB4-DC03-4C0D-86BD-81AC00D51EA9}" destId="{713D1871-3BB1-4BA7-9552-1CFE8EDF50D4}" srcOrd="1" destOrd="0" presId="urn:microsoft.com/office/officeart/2005/8/layout/hierarchy5"/>
    <dgm:cxn modelId="{2114351A-D243-45D6-A7E2-7B3BA02C192B}" type="presParOf" srcId="{B651B2CB-3EFB-4F1B-9915-5CDE997EC6EB}" destId="{9EF9547E-5D88-4EA9-941E-165361DEC787}" srcOrd="2" destOrd="0" presId="urn:microsoft.com/office/officeart/2005/8/layout/hierarchy5"/>
    <dgm:cxn modelId="{B5B30BDA-52B7-4677-BD3D-7B89665EDBBE}" type="presParOf" srcId="{9EF9547E-5D88-4EA9-941E-165361DEC787}" destId="{EFBBE888-2104-4160-8222-EEE277BF1A13}" srcOrd="0" destOrd="0" presId="urn:microsoft.com/office/officeart/2005/8/layout/hierarchy5"/>
    <dgm:cxn modelId="{FEF31B22-8B01-4D08-805A-05F42756DE6F}" type="presParOf" srcId="{B651B2CB-3EFB-4F1B-9915-5CDE997EC6EB}" destId="{0BEC7CDF-AB2D-49FE-B5F1-8DB1236D9985}" srcOrd="3" destOrd="0" presId="urn:microsoft.com/office/officeart/2005/8/layout/hierarchy5"/>
    <dgm:cxn modelId="{1A995B17-C9D4-4EDF-BAF7-253D1EFA6B7A}" type="presParOf" srcId="{0BEC7CDF-AB2D-49FE-B5F1-8DB1236D9985}" destId="{5D68C9AE-D4E4-4E48-8F41-5AB4CEF74141}" srcOrd="0" destOrd="0" presId="urn:microsoft.com/office/officeart/2005/8/layout/hierarchy5"/>
    <dgm:cxn modelId="{34715C20-CC2C-488F-9BA3-AF3A5D9C5E11}" type="presParOf" srcId="{0BEC7CDF-AB2D-49FE-B5F1-8DB1236D9985}" destId="{C2C53D85-B90F-4F8E-BFE6-1D529613D863}" srcOrd="1" destOrd="0" presId="urn:microsoft.com/office/officeart/2005/8/layout/hierarchy5"/>
    <dgm:cxn modelId="{F96FD1E2-532E-4C86-9214-C739D595F0D3}" type="presParOf" srcId="{B651B2CB-3EFB-4F1B-9915-5CDE997EC6EB}" destId="{6C02634A-0545-4EA1-9819-CA53795CE7E3}" srcOrd="4" destOrd="0" presId="urn:microsoft.com/office/officeart/2005/8/layout/hierarchy5"/>
    <dgm:cxn modelId="{2EDE27EC-B703-4AD8-BEAA-60EFC06DDEEC}" type="presParOf" srcId="{6C02634A-0545-4EA1-9819-CA53795CE7E3}" destId="{3176E52D-0113-4DC4-A6D0-A9664BD5FDA4}" srcOrd="0" destOrd="0" presId="urn:microsoft.com/office/officeart/2005/8/layout/hierarchy5"/>
    <dgm:cxn modelId="{1A15A996-F601-466C-9DAF-868E86CFB22F}" type="presParOf" srcId="{B651B2CB-3EFB-4F1B-9915-5CDE997EC6EB}" destId="{B66E3901-4EC5-4C27-809D-8FBD6627A5AF}" srcOrd="5" destOrd="0" presId="urn:microsoft.com/office/officeart/2005/8/layout/hierarchy5"/>
    <dgm:cxn modelId="{151976D0-0AA6-4899-9D7E-132BABAAB31F}" type="presParOf" srcId="{B66E3901-4EC5-4C27-809D-8FBD6627A5AF}" destId="{29861F48-5613-41C6-960B-9EAF83111101}" srcOrd="0" destOrd="0" presId="urn:microsoft.com/office/officeart/2005/8/layout/hierarchy5"/>
    <dgm:cxn modelId="{7540A0FD-3F02-4C7B-AF55-06A3398B80EB}" type="presParOf" srcId="{B66E3901-4EC5-4C27-809D-8FBD6627A5AF}" destId="{7E434E60-A3CD-4B61-B1D7-02FF04DA59FC}" srcOrd="1" destOrd="0" presId="urn:microsoft.com/office/officeart/2005/8/layout/hierarchy5"/>
    <dgm:cxn modelId="{4B4BE012-E779-46C7-99E6-B7F46F9BDC79}" type="presParOf" srcId="{B651B2CB-3EFB-4F1B-9915-5CDE997EC6EB}" destId="{9F9885F9-8688-41CB-AC22-C04A10719E4C}" srcOrd="6" destOrd="0" presId="urn:microsoft.com/office/officeart/2005/8/layout/hierarchy5"/>
    <dgm:cxn modelId="{26FE7E5F-BEE7-413F-B755-61A5CFF70949}" type="presParOf" srcId="{9F9885F9-8688-41CB-AC22-C04A10719E4C}" destId="{DF1CC5EF-F8C6-400A-82F4-2EB4CB095C9F}" srcOrd="0" destOrd="0" presId="urn:microsoft.com/office/officeart/2005/8/layout/hierarchy5"/>
    <dgm:cxn modelId="{84215335-70AB-4CCA-90C0-472E274BA730}" type="presParOf" srcId="{B651B2CB-3EFB-4F1B-9915-5CDE997EC6EB}" destId="{91455938-F3B2-4B2D-82CE-76DC575E03AD}" srcOrd="7" destOrd="0" presId="urn:microsoft.com/office/officeart/2005/8/layout/hierarchy5"/>
    <dgm:cxn modelId="{5493C776-A0EE-4E72-A30A-46E776B7856C}" type="presParOf" srcId="{91455938-F3B2-4B2D-82CE-76DC575E03AD}" destId="{9B50DB4E-5336-4357-87CB-E1F935C8A3D0}" srcOrd="0" destOrd="0" presId="urn:microsoft.com/office/officeart/2005/8/layout/hierarchy5"/>
    <dgm:cxn modelId="{2B4495AB-C388-4BB7-8E0A-C1EF86593F36}" type="presParOf" srcId="{91455938-F3B2-4B2D-82CE-76DC575E03AD}" destId="{7C05097B-E59D-41AD-979B-66EE4AE2B42C}" srcOrd="1" destOrd="0" presId="urn:microsoft.com/office/officeart/2005/8/layout/hierarchy5"/>
    <dgm:cxn modelId="{2CC44B2E-59BE-47EA-AE92-C44EEC46528D}" type="presParOf" srcId="{1475A412-398B-486B-808C-2A70C4BFA357}" destId="{9AD5A839-6F70-44C5-AF74-4E39317F31C5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DA3C63-0C8B-4777-98D4-F432A6584F5D}" type="doc">
      <dgm:prSet loTypeId="urn:microsoft.com/office/officeart/2005/8/layout/radial2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PA"/>
        </a:p>
      </dgm:t>
    </dgm:pt>
    <dgm:pt modelId="{892AC315-6E96-4121-AEBC-2115B4D3BF7E}">
      <dgm:prSet phldrT="[Texto]"/>
      <dgm:spPr/>
      <dgm:t>
        <a:bodyPr/>
        <a:lstStyle/>
        <a:p>
          <a:r>
            <a:rPr lang="pt-BR" smtClean="0"/>
            <a:t>Cuentas por pagar   </a:t>
          </a:r>
          <a:endParaRPr lang="es-PA"/>
        </a:p>
      </dgm:t>
    </dgm:pt>
    <dgm:pt modelId="{94F27B4B-7597-44F4-8E1C-0441C81E5450}" type="parTrans" cxnId="{983D388B-DDB3-48C2-B43A-332B321D1787}">
      <dgm:prSet/>
      <dgm:spPr/>
      <dgm:t>
        <a:bodyPr/>
        <a:lstStyle/>
        <a:p>
          <a:endParaRPr lang="es-PA"/>
        </a:p>
      </dgm:t>
    </dgm:pt>
    <dgm:pt modelId="{0F3B9F3E-0FE4-46A4-AC6C-231E9612AA10}" type="sibTrans" cxnId="{983D388B-DDB3-48C2-B43A-332B321D1787}">
      <dgm:prSet/>
      <dgm:spPr/>
      <dgm:t>
        <a:bodyPr/>
        <a:lstStyle/>
        <a:p>
          <a:endParaRPr lang="es-PA"/>
        </a:p>
      </dgm:t>
    </dgm:pt>
    <dgm:pt modelId="{A8E0FABC-DE48-41DE-BBA6-03EEFE785F37}">
      <dgm:prSet/>
      <dgm:spPr/>
      <dgm:t>
        <a:bodyPr/>
        <a:lstStyle/>
        <a:p>
          <a:r>
            <a:rPr lang="pt-BR" dirty="0" smtClean="0"/>
            <a:t>1.1	</a:t>
          </a:r>
          <a:r>
            <a:rPr lang="es-PA" dirty="0" smtClean="0"/>
            <a:t>Préstamo</a:t>
          </a:r>
          <a:r>
            <a:rPr lang="pt-BR" dirty="0" smtClean="0"/>
            <a:t> </a:t>
          </a:r>
          <a:r>
            <a:rPr lang="pt-BR" dirty="0" err="1" smtClean="0"/>
            <a:t>Bancario</a:t>
          </a:r>
          <a:endParaRPr lang="es-PA" dirty="0"/>
        </a:p>
      </dgm:t>
    </dgm:pt>
    <dgm:pt modelId="{5399A885-E431-457D-821E-C3C668CB2438}" type="parTrans" cxnId="{5869C591-C7D5-4F76-A88F-82F63AF21439}">
      <dgm:prSet/>
      <dgm:spPr/>
      <dgm:t>
        <a:bodyPr/>
        <a:lstStyle/>
        <a:p>
          <a:endParaRPr lang="es-PA"/>
        </a:p>
      </dgm:t>
    </dgm:pt>
    <dgm:pt modelId="{FF3830F9-637D-4544-A917-1B0904CEECDE}" type="sibTrans" cxnId="{5869C591-C7D5-4F76-A88F-82F63AF21439}">
      <dgm:prSet/>
      <dgm:spPr/>
      <dgm:t>
        <a:bodyPr/>
        <a:lstStyle/>
        <a:p>
          <a:endParaRPr lang="es-PA"/>
        </a:p>
      </dgm:t>
    </dgm:pt>
    <dgm:pt modelId="{E0D24553-7330-40FF-9165-469923C76266}">
      <dgm:prSet/>
      <dgm:spPr/>
      <dgm:t>
        <a:bodyPr/>
        <a:lstStyle/>
        <a:p>
          <a:r>
            <a:rPr lang="pt-BR" dirty="0" smtClean="0"/>
            <a:t>1.2	Ordenes de Compras</a:t>
          </a:r>
          <a:endParaRPr lang="es-PA" dirty="0"/>
        </a:p>
      </dgm:t>
    </dgm:pt>
    <dgm:pt modelId="{76EDD1BD-AE28-40CA-A216-B710F59C5BB3}" type="parTrans" cxnId="{49A712BB-0664-4998-9091-0F67A2FE0DB2}">
      <dgm:prSet/>
      <dgm:spPr/>
      <dgm:t>
        <a:bodyPr/>
        <a:lstStyle/>
        <a:p>
          <a:endParaRPr lang="es-PA"/>
        </a:p>
      </dgm:t>
    </dgm:pt>
    <dgm:pt modelId="{E21673C2-5EC4-4110-A260-0C4F37060B28}" type="sibTrans" cxnId="{49A712BB-0664-4998-9091-0F67A2FE0DB2}">
      <dgm:prSet/>
      <dgm:spPr/>
      <dgm:t>
        <a:bodyPr/>
        <a:lstStyle/>
        <a:p>
          <a:endParaRPr lang="es-PA"/>
        </a:p>
      </dgm:t>
    </dgm:pt>
    <dgm:pt modelId="{4DD3EB71-8BA7-4201-A690-82B4DA06C848}">
      <dgm:prSet/>
      <dgm:spPr/>
      <dgm:t>
        <a:bodyPr/>
        <a:lstStyle/>
        <a:p>
          <a:r>
            <a:rPr lang="pt-BR" dirty="0" smtClean="0"/>
            <a:t>1.3	Ordenes de </a:t>
          </a:r>
          <a:r>
            <a:rPr lang="pt-BR" dirty="0" err="1" smtClean="0"/>
            <a:t>Trabajo</a:t>
          </a:r>
          <a:endParaRPr lang="es-PA" dirty="0"/>
        </a:p>
      </dgm:t>
    </dgm:pt>
    <dgm:pt modelId="{3E7D8577-16D4-4DC5-8D59-EDD866897902}" type="parTrans" cxnId="{72937794-43C2-4D07-A9A5-BCB80C79E8B9}">
      <dgm:prSet/>
      <dgm:spPr/>
      <dgm:t>
        <a:bodyPr/>
        <a:lstStyle/>
        <a:p>
          <a:endParaRPr lang="es-PA"/>
        </a:p>
      </dgm:t>
    </dgm:pt>
    <dgm:pt modelId="{F70E7790-34E8-48A7-9B49-68589E75C4E3}" type="sibTrans" cxnId="{72937794-43C2-4D07-A9A5-BCB80C79E8B9}">
      <dgm:prSet/>
      <dgm:spPr/>
      <dgm:t>
        <a:bodyPr/>
        <a:lstStyle/>
        <a:p>
          <a:endParaRPr lang="es-PA"/>
        </a:p>
      </dgm:t>
    </dgm:pt>
    <dgm:pt modelId="{3650CEEC-6BF9-4929-8BEF-E29368558CDD}">
      <dgm:prSet/>
      <dgm:spPr/>
      <dgm:t>
        <a:bodyPr/>
        <a:lstStyle/>
        <a:p>
          <a:r>
            <a:rPr lang="pt-BR" smtClean="0"/>
            <a:t>1.4	Cotizaciones</a:t>
          </a:r>
          <a:endParaRPr lang="es-PA"/>
        </a:p>
      </dgm:t>
    </dgm:pt>
    <dgm:pt modelId="{21758B3C-8F3C-4EE9-835B-D5855A86955D}" type="parTrans" cxnId="{69F9481C-5CDD-490B-A450-CE7225FBE77F}">
      <dgm:prSet/>
      <dgm:spPr/>
      <dgm:t>
        <a:bodyPr/>
        <a:lstStyle/>
        <a:p>
          <a:endParaRPr lang="es-PA"/>
        </a:p>
      </dgm:t>
    </dgm:pt>
    <dgm:pt modelId="{1A61F41A-86CD-44A6-8AF0-3A9445E4FC00}" type="sibTrans" cxnId="{69F9481C-5CDD-490B-A450-CE7225FBE77F}">
      <dgm:prSet/>
      <dgm:spPr/>
      <dgm:t>
        <a:bodyPr/>
        <a:lstStyle/>
        <a:p>
          <a:endParaRPr lang="es-PA"/>
        </a:p>
      </dgm:t>
    </dgm:pt>
    <dgm:pt modelId="{BCD93C66-77E5-48FD-8D9E-F63AE44901EF}">
      <dgm:prSet/>
      <dgm:spPr/>
      <dgm:t>
        <a:bodyPr/>
        <a:lstStyle/>
        <a:p>
          <a:r>
            <a:rPr lang="pt-BR" dirty="0" smtClean="0"/>
            <a:t>1.5	</a:t>
          </a:r>
          <a:r>
            <a:rPr lang="pt-BR" dirty="0" err="1" smtClean="0"/>
            <a:t>Facturas</a:t>
          </a:r>
          <a:r>
            <a:rPr lang="pt-BR" dirty="0" smtClean="0"/>
            <a:t> de compras</a:t>
          </a:r>
          <a:endParaRPr lang="es-PA" dirty="0"/>
        </a:p>
      </dgm:t>
    </dgm:pt>
    <dgm:pt modelId="{F3D49262-B087-42D3-81F9-1068C9A2B4E1}" type="parTrans" cxnId="{89B0BD1F-727B-4DCE-ABF6-A478E55A6D94}">
      <dgm:prSet/>
      <dgm:spPr/>
      <dgm:t>
        <a:bodyPr/>
        <a:lstStyle/>
        <a:p>
          <a:endParaRPr lang="es-PA"/>
        </a:p>
      </dgm:t>
    </dgm:pt>
    <dgm:pt modelId="{DDBBC012-EA67-4257-BBAA-786985DB5025}" type="sibTrans" cxnId="{89B0BD1F-727B-4DCE-ABF6-A478E55A6D94}">
      <dgm:prSet/>
      <dgm:spPr/>
      <dgm:t>
        <a:bodyPr/>
        <a:lstStyle/>
        <a:p>
          <a:endParaRPr lang="es-PA"/>
        </a:p>
      </dgm:t>
    </dgm:pt>
    <dgm:pt modelId="{3A39094B-A41D-46B5-AF01-3511F69F897E}">
      <dgm:prSet/>
      <dgm:spPr/>
      <dgm:t>
        <a:bodyPr/>
        <a:lstStyle/>
        <a:p>
          <a:r>
            <a:rPr lang="pt-BR" dirty="0" smtClean="0"/>
            <a:t>1.6	Pagos de </a:t>
          </a:r>
          <a:r>
            <a:rPr lang="pt-BR" dirty="0" err="1" smtClean="0"/>
            <a:t>proveedores</a:t>
          </a:r>
          <a:endParaRPr lang="es-PA" dirty="0"/>
        </a:p>
      </dgm:t>
    </dgm:pt>
    <dgm:pt modelId="{7A933D84-D29A-456C-8F58-85446041925B}" type="parTrans" cxnId="{B9D85081-933D-427D-82EE-8DD81B05625F}">
      <dgm:prSet/>
      <dgm:spPr/>
      <dgm:t>
        <a:bodyPr/>
        <a:lstStyle/>
        <a:p>
          <a:endParaRPr lang="es-PA"/>
        </a:p>
      </dgm:t>
    </dgm:pt>
    <dgm:pt modelId="{C7541F32-5D5F-4E63-9B55-71384831CB5F}" type="sibTrans" cxnId="{B9D85081-933D-427D-82EE-8DD81B05625F}">
      <dgm:prSet/>
      <dgm:spPr/>
      <dgm:t>
        <a:bodyPr/>
        <a:lstStyle/>
        <a:p>
          <a:endParaRPr lang="es-PA"/>
        </a:p>
      </dgm:t>
    </dgm:pt>
    <dgm:pt modelId="{E937FD1E-334D-401D-BEED-92883E50DA18}">
      <dgm:prSet/>
      <dgm:spPr/>
      <dgm:t>
        <a:bodyPr/>
        <a:lstStyle/>
        <a:p>
          <a:r>
            <a:rPr lang="pt-BR" dirty="0" smtClean="0"/>
            <a:t>1.7	</a:t>
          </a:r>
          <a:r>
            <a:rPr lang="pt-BR" dirty="0" err="1" smtClean="0"/>
            <a:t>Conciliaciones</a:t>
          </a:r>
          <a:r>
            <a:rPr lang="pt-BR" dirty="0" smtClean="0"/>
            <a:t> Bancarias</a:t>
          </a:r>
          <a:endParaRPr lang="es-PA" dirty="0"/>
        </a:p>
      </dgm:t>
    </dgm:pt>
    <dgm:pt modelId="{372B8EA0-79CA-44B4-9523-37DE4ACDD8EE}" type="parTrans" cxnId="{8E4EF4D2-C82C-455F-A49B-87B91E57C808}">
      <dgm:prSet/>
      <dgm:spPr/>
      <dgm:t>
        <a:bodyPr/>
        <a:lstStyle/>
        <a:p>
          <a:endParaRPr lang="es-PA"/>
        </a:p>
      </dgm:t>
    </dgm:pt>
    <dgm:pt modelId="{F408AF47-E2A9-4AB4-974F-5208B8B73912}" type="sibTrans" cxnId="{8E4EF4D2-C82C-455F-A49B-87B91E57C808}">
      <dgm:prSet/>
      <dgm:spPr/>
      <dgm:t>
        <a:bodyPr/>
        <a:lstStyle/>
        <a:p>
          <a:endParaRPr lang="es-PA"/>
        </a:p>
      </dgm:t>
    </dgm:pt>
    <dgm:pt modelId="{DD8DE082-3F53-4731-AF7E-4BD4488F6B90}" type="pres">
      <dgm:prSet presAssocID="{C6DA3C63-0C8B-4777-98D4-F432A6584F5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2D7C5C60-46BF-4BD8-A8E2-0B2B801C6E58}" type="pres">
      <dgm:prSet presAssocID="{C6DA3C63-0C8B-4777-98D4-F432A6584F5D}" presName="cycle" presStyleCnt="0"/>
      <dgm:spPr/>
    </dgm:pt>
    <dgm:pt modelId="{221F98B6-0C7A-498D-838B-A3B9B17E9E3C}" type="pres">
      <dgm:prSet presAssocID="{C6DA3C63-0C8B-4777-98D4-F432A6584F5D}" presName="centerShape" presStyleCnt="0"/>
      <dgm:spPr/>
    </dgm:pt>
    <dgm:pt modelId="{114342C7-D0C8-4854-B75E-2109A9C1BDD5}" type="pres">
      <dgm:prSet presAssocID="{C6DA3C63-0C8B-4777-98D4-F432A6584F5D}" presName="connSite" presStyleLbl="node1" presStyleIdx="0" presStyleCnt="3"/>
      <dgm:spPr/>
    </dgm:pt>
    <dgm:pt modelId="{7E905992-B933-4BE1-AFDD-3F4783212973}" type="pres">
      <dgm:prSet presAssocID="{C6DA3C63-0C8B-4777-98D4-F432A6584F5D}" presName="visibl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scene3d>
          <a:camera prst="orthographicFront">
            <a:rot lat="17999988" lon="0" rev="0"/>
          </a:camera>
          <a:lightRig rig="threePt" dir="t">
            <a:rot lat="0" lon="0" rev="1200000"/>
          </a:lightRig>
        </a:scene3d>
        <a:sp3d extrusionH="704850" contourW="12700">
          <a:bevelT w="63500" h="25400"/>
          <a:contourClr>
            <a:srgbClr val="FFC000"/>
          </a:contourClr>
        </a:sp3d>
      </dgm:spPr>
      <dgm:t>
        <a:bodyPr/>
        <a:lstStyle/>
        <a:p>
          <a:endParaRPr lang="es-PA"/>
        </a:p>
      </dgm:t>
    </dgm:pt>
    <dgm:pt modelId="{B4299770-3A12-4DA0-A5BD-42C4B826A0D6}" type="pres">
      <dgm:prSet presAssocID="{94F27B4B-7597-44F4-8E1C-0441C81E5450}" presName="Name25" presStyleLbl="parChTrans1D1" presStyleIdx="0" presStyleCnt="2"/>
      <dgm:spPr/>
      <dgm:t>
        <a:bodyPr/>
        <a:lstStyle/>
        <a:p>
          <a:endParaRPr lang="es-PA"/>
        </a:p>
      </dgm:t>
    </dgm:pt>
    <dgm:pt modelId="{3FC4C90F-E0EE-4124-BA74-792382EF79C7}" type="pres">
      <dgm:prSet presAssocID="{892AC315-6E96-4121-AEBC-2115B4D3BF7E}" presName="node" presStyleCnt="0"/>
      <dgm:spPr/>
    </dgm:pt>
    <dgm:pt modelId="{BCA902F5-FB85-495B-B778-EA2D141B8E73}" type="pres">
      <dgm:prSet presAssocID="{892AC315-6E96-4121-AEBC-2115B4D3BF7E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056F205-247F-4799-9B2C-57B56225484F}" type="pres">
      <dgm:prSet presAssocID="{892AC315-6E96-4121-AEBC-2115B4D3BF7E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8C68159-4E00-4175-B3C3-AD54C00B0988}" type="pres">
      <dgm:prSet presAssocID="{21758B3C-8F3C-4EE9-835B-D5855A86955D}" presName="Name25" presStyleLbl="parChTrans1D1" presStyleIdx="1" presStyleCnt="2"/>
      <dgm:spPr/>
      <dgm:t>
        <a:bodyPr/>
        <a:lstStyle/>
        <a:p>
          <a:endParaRPr lang="es-PA"/>
        </a:p>
      </dgm:t>
    </dgm:pt>
    <dgm:pt modelId="{FDA75FC4-0703-4CF9-87F6-3591EF7A199B}" type="pres">
      <dgm:prSet presAssocID="{3650CEEC-6BF9-4929-8BEF-E29368558CDD}" presName="node" presStyleCnt="0"/>
      <dgm:spPr/>
    </dgm:pt>
    <dgm:pt modelId="{2A771566-36A7-4F2B-9F28-6EAF4391B7AD}" type="pres">
      <dgm:prSet presAssocID="{3650CEEC-6BF9-4929-8BEF-E29368558CDD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05FB0D2-5C55-4197-8293-942190DBF5C4}" type="pres">
      <dgm:prSet presAssocID="{3650CEEC-6BF9-4929-8BEF-E29368558CDD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983D388B-DDB3-48C2-B43A-332B321D1787}" srcId="{C6DA3C63-0C8B-4777-98D4-F432A6584F5D}" destId="{892AC315-6E96-4121-AEBC-2115B4D3BF7E}" srcOrd="0" destOrd="0" parTransId="{94F27B4B-7597-44F4-8E1C-0441C81E5450}" sibTransId="{0F3B9F3E-0FE4-46A4-AC6C-231E9612AA10}"/>
    <dgm:cxn modelId="{E6998B30-ED4C-4C14-932D-3A2CB23C84B3}" type="presOf" srcId="{E937FD1E-334D-401D-BEED-92883E50DA18}" destId="{705FB0D2-5C55-4197-8293-942190DBF5C4}" srcOrd="0" destOrd="2" presId="urn:microsoft.com/office/officeart/2005/8/layout/radial2"/>
    <dgm:cxn modelId="{F0E2ACCE-A920-4419-A431-BA1D69565185}" type="presOf" srcId="{3650CEEC-6BF9-4929-8BEF-E29368558CDD}" destId="{2A771566-36A7-4F2B-9F28-6EAF4391B7AD}" srcOrd="0" destOrd="0" presId="urn:microsoft.com/office/officeart/2005/8/layout/radial2"/>
    <dgm:cxn modelId="{294978A2-0739-4BC8-9358-4AAA859ED950}" type="presOf" srcId="{94F27B4B-7597-44F4-8E1C-0441C81E5450}" destId="{B4299770-3A12-4DA0-A5BD-42C4B826A0D6}" srcOrd="0" destOrd="0" presId="urn:microsoft.com/office/officeart/2005/8/layout/radial2"/>
    <dgm:cxn modelId="{C92E2A3E-C705-4AB9-AC34-4AFAAB4609AE}" type="presOf" srcId="{BCD93C66-77E5-48FD-8D9E-F63AE44901EF}" destId="{705FB0D2-5C55-4197-8293-942190DBF5C4}" srcOrd="0" destOrd="0" presId="urn:microsoft.com/office/officeart/2005/8/layout/radial2"/>
    <dgm:cxn modelId="{72937794-43C2-4D07-A9A5-BCB80C79E8B9}" srcId="{892AC315-6E96-4121-AEBC-2115B4D3BF7E}" destId="{4DD3EB71-8BA7-4201-A690-82B4DA06C848}" srcOrd="2" destOrd="0" parTransId="{3E7D8577-16D4-4DC5-8D59-EDD866897902}" sibTransId="{F70E7790-34E8-48A7-9B49-68589E75C4E3}"/>
    <dgm:cxn modelId="{8E4EF4D2-C82C-455F-A49B-87B91E57C808}" srcId="{3650CEEC-6BF9-4929-8BEF-E29368558CDD}" destId="{E937FD1E-334D-401D-BEED-92883E50DA18}" srcOrd="2" destOrd="0" parTransId="{372B8EA0-79CA-44B4-9523-37DE4ACDD8EE}" sibTransId="{F408AF47-E2A9-4AB4-974F-5208B8B73912}"/>
    <dgm:cxn modelId="{5022198F-E888-467D-8B19-15AA09A717C0}" type="presOf" srcId="{21758B3C-8F3C-4EE9-835B-D5855A86955D}" destId="{28C68159-4E00-4175-B3C3-AD54C00B0988}" srcOrd="0" destOrd="0" presId="urn:microsoft.com/office/officeart/2005/8/layout/radial2"/>
    <dgm:cxn modelId="{49A712BB-0664-4998-9091-0F67A2FE0DB2}" srcId="{892AC315-6E96-4121-AEBC-2115B4D3BF7E}" destId="{E0D24553-7330-40FF-9165-469923C76266}" srcOrd="1" destOrd="0" parTransId="{76EDD1BD-AE28-40CA-A216-B710F59C5BB3}" sibTransId="{E21673C2-5EC4-4110-A260-0C4F37060B28}"/>
    <dgm:cxn modelId="{9B98B417-C4D2-4002-B3C7-1D58B53F3875}" type="presOf" srcId="{C6DA3C63-0C8B-4777-98D4-F432A6584F5D}" destId="{DD8DE082-3F53-4731-AF7E-4BD4488F6B90}" srcOrd="0" destOrd="0" presId="urn:microsoft.com/office/officeart/2005/8/layout/radial2"/>
    <dgm:cxn modelId="{0DC6B72C-B703-4C20-988D-3FD3EDD0CA4D}" type="presOf" srcId="{E0D24553-7330-40FF-9165-469923C76266}" destId="{E056F205-247F-4799-9B2C-57B56225484F}" srcOrd="0" destOrd="1" presId="urn:microsoft.com/office/officeart/2005/8/layout/radial2"/>
    <dgm:cxn modelId="{5869C591-C7D5-4F76-A88F-82F63AF21439}" srcId="{892AC315-6E96-4121-AEBC-2115B4D3BF7E}" destId="{A8E0FABC-DE48-41DE-BBA6-03EEFE785F37}" srcOrd="0" destOrd="0" parTransId="{5399A885-E431-457D-821E-C3C668CB2438}" sibTransId="{FF3830F9-637D-4544-A917-1B0904CEECDE}"/>
    <dgm:cxn modelId="{910AA797-F7DB-4EE0-BD2C-399A89220491}" type="presOf" srcId="{4DD3EB71-8BA7-4201-A690-82B4DA06C848}" destId="{E056F205-247F-4799-9B2C-57B56225484F}" srcOrd="0" destOrd="2" presId="urn:microsoft.com/office/officeart/2005/8/layout/radial2"/>
    <dgm:cxn modelId="{FE2FFAE2-E91F-46FF-8F65-3E7F77D38A1F}" type="presOf" srcId="{892AC315-6E96-4121-AEBC-2115B4D3BF7E}" destId="{BCA902F5-FB85-495B-B778-EA2D141B8E73}" srcOrd="0" destOrd="0" presId="urn:microsoft.com/office/officeart/2005/8/layout/radial2"/>
    <dgm:cxn modelId="{89B0BD1F-727B-4DCE-ABF6-A478E55A6D94}" srcId="{3650CEEC-6BF9-4929-8BEF-E29368558CDD}" destId="{BCD93C66-77E5-48FD-8D9E-F63AE44901EF}" srcOrd="0" destOrd="0" parTransId="{F3D49262-B087-42D3-81F9-1068C9A2B4E1}" sibTransId="{DDBBC012-EA67-4257-BBAA-786985DB5025}"/>
    <dgm:cxn modelId="{633D3861-759F-434D-9C79-EBD1D271409F}" type="presOf" srcId="{A8E0FABC-DE48-41DE-BBA6-03EEFE785F37}" destId="{E056F205-247F-4799-9B2C-57B56225484F}" srcOrd="0" destOrd="0" presId="urn:microsoft.com/office/officeart/2005/8/layout/radial2"/>
    <dgm:cxn modelId="{69F9481C-5CDD-490B-A450-CE7225FBE77F}" srcId="{C6DA3C63-0C8B-4777-98D4-F432A6584F5D}" destId="{3650CEEC-6BF9-4929-8BEF-E29368558CDD}" srcOrd="1" destOrd="0" parTransId="{21758B3C-8F3C-4EE9-835B-D5855A86955D}" sibTransId="{1A61F41A-86CD-44A6-8AF0-3A9445E4FC00}"/>
    <dgm:cxn modelId="{B9D85081-933D-427D-82EE-8DD81B05625F}" srcId="{3650CEEC-6BF9-4929-8BEF-E29368558CDD}" destId="{3A39094B-A41D-46B5-AF01-3511F69F897E}" srcOrd="1" destOrd="0" parTransId="{7A933D84-D29A-456C-8F58-85446041925B}" sibTransId="{C7541F32-5D5F-4E63-9B55-71384831CB5F}"/>
    <dgm:cxn modelId="{588217B9-094C-40BE-BADD-1C93F60CB17E}" type="presOf" srcId="{3A39094B-A41D-46B5-AF01-3511F69F897E}" destId="{705FB0D2-5C55-4197-8293-942190DBF5C4}" srcOrd="0" destOrd="1" presId="urn:microsoft.com/office/officeart/2005/8/layout/radial2"/>
    <dgm:cxn modelId="{BD2D1CD4-E3B2-4B32-A5E1-FD829F60FC9B}" type="presParOf" srcId="{DD8DE082-3F53-4731-AF7E-4BD4488F6B90}" destId="{2D7C5C60-46BF-4BD8-A8E2-0B2B801C6E58}" srcOrd="0" destOrd="0" presId="urn:microsoft.com/office/officeart/2005/8/layout/radial2"/>
    <dgm:cxn modelId="{E5EA942C-737C-4DA5-BC58-0BAE43141791}" type="presParOf" srcId="{2D7C5C60-46BF-4BD8-A8E2-0B2B801C6E58}" destId="{221F98B6-0C7A-498D-838B-A3B9B17E9E3C}" srcOrd="0" destOrd="0" presId="urn:microsoft.com/office/officeart/2005/8/layout/radial2"/>
    <dgm:cxn modelId="{9A47AC39-405D-4F8C-9D78-6ECD2420720C}" type="presParOf" srcId="{221F98B6-0C7A-498D-838B-A3B9B17E9E3C}" destId="{114342C7-D0C8-4854-B75E-2109A9C1BDD5}" srcOrd="0" destOrd="0" presId="urn:microsoft.com/office/officeart/2005/8/layout/radial2"/>
    <dgm:cxn modelId="{223B7284-6EB5-49E5-9809-5A5A677E6EEA}" type="presParOf" srcId="{221F98B6-0C7A-498D-838B-A3B9B17E9E3C}" destId="{7E905992-B933-4BE1-AFDD-3F4783212973}" srcOrd="1" destOrd="0" presId="urn:microsoft.com/office/officeart/2005/8/layout/radial2"/>
    <dgm:cxn modelId="{654EEF65-1CE9-433D-A01E-8422E224469C}" type="presParOf" srcId="{2D7C5C60-46BF-4BD8-A8E2-0B2B801C6E58}" destId="{B4299770-3A12-4DA0-A5BD-42C4B826A0D6}" srcOrd="1" destOrd="0" presId="urn:microsoft.com/office/officeart/2005/8/layout/radial2"/>
    <dgm:cxn modelId="{E656DAD2-B2A5-4873-9E96-B330906AE847}" type="presParOf" srcId="{2D7C5C60-46BF-4BD8-A8E2-0B2B801C6E58}" destId="{3FC4C90F-E0EE-4124-BA74-792382EF79C7}" srcOrd="2" destOrd="0" presId="urn:microsoft.com/office/officeart/2005/8/layout/radial2"/>
    <dgm:cxn modelId="{D0C01942-58C3-4485-A0B0-16E774722B96}" type="presParOf" srcId="{3FC4C90F-E0EE-4124-BA74-792382EF79C7}" destId="{BCA902F5-FB85-495B-B778-EA2D141B8E73}" srcOrd="0" destOrd="0" presId="urn:microsoft.com/office/officeart/2005/8/layout/radial2"/>
    <dgm:cxn modelId="{A75FFD52-81B0-470B-B6BE-CECEAC06860C}" type="presParOf" srcId="{3FC4C90F-E0EE-4124-BA74-792382EF79C7}" destId="{E056F205-247F-4799-9B2C-57B56225484F}" srcOrd="1" destOrd="0" presId="urn:microsoft.com/office/officeart/2005/8/layout/radial2"/>
    <dgm:cxn modelId="{038E8B34-2169-4EE0-A482-DC066B2766ED}" type="presParOf" srcId="{2D7C5C60-46BF-4BD8-A8E2-0B2B801C6E58}" destId="{28C68159-4E00-4175-B3C3-AD54C00B0988}" srcOrd="3" destOrd="0" presId="urn:microsoft.com/office/officeart/2005/8/layout/radial2"/>
    <dgm:cxn modelId="{6F49465F-B874-4C6E-9C98-D93747F8F224}" type="presParOf" srcId="{2D7C5C60-46BF-4BD8-A8E2-0B2B801C6E58}" destId="{FDA75FC4-0703-4CF9-87F6-3591EF7A199B}" srcOrd="4" destOrd="0" presId="urn:microsoft.com/office/officeart/2005/8/layout/radial2"/>
    <dgm:cxn modelId="{791CF14F-103F-4CF3-A557-7C7AE8169A17}" type="presParOf" srcId="{FDA75FC4-0703-4CF9-87F6-3591EF7A199B}" destId="{2A771566-36A7-4F2B-9F28-6EAF4391B7AD}" srcOrd="0" destOrd="0" presId="urn:microsoft.com/office/officeart/2005/8/layout/radial2"/>
    <dgm:cxn modelId="{F8BA7B02-9711-4211-A946-27E6DCD3BF89}" type="presParOf" srcId="{FDA75FC4-0703-4CF9-87F6-3591EF7A199B}" destId="{705FB0D2-5C55-4197-8293-942190DBF5C4}" srcOrd="1" destOrd="0" presId="urn:microsoft.com/office/officeart/2005/8/layout/radial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525B3-1B16-4592-B530-654CE4E89EEA}" type="datetimeFigureOut">
              <a:rPr lang="es-PA" smtClean="0"/>
              <a:t>27/10/14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B89C6-E331-423C-BD13-AA8FA95194D7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111611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3FEEA-104F-4BAC-8A6E-235CBB449D57}" type="datetimeFigureOut">
              <a:rPr lang="es-PA" smtClean="0"/>
              <a:t>27/10/14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DBC77-0A08-4BDD-A398-485C649AC9B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1467939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BC144C-497E-4647-A3F1-750141C06F1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189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C8A82F-9BE3-4644-8456-5EDB3A014CD7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70039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6227A85-6903-4B07-ACFE-D3CBDB662F9E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0055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ESTO</a:t>
            </a:r>
            <a:r>
              <a:rPr lang="es-PA" baseline="0" dirty="0" smtClean="0"/>
              <a:t> DEBE SER CAMBIADO</a:t>
            </a:r>
          </a:p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12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9630665-024C-40FD-BBC6-81256FDA2288}" type="datetime1">
              <a:rPr lang="es-PA" smtClean="0"/>
              <a:t>27/10/14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9524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B9ECBD7-0448-47FE-BD4F-A645CECE5641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451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5D13043-F1BD-4BD8-9D65-83D5C2B54A2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17360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843FEB-74AF-4208-B8C3-A80D2E24E0A6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69853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2B5DEA4-2E94-49DE-AA9B-CE5880B55E5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2930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6E3AB5D-4BA2-486E-B1E3-3B80ACE7F50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59477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EF0217-ED86-4E51-9C53-45D2A58A735A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8989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FE15732-7D63-49DD-9A32-046D0314E461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19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1753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JJ</a:t>
            </a:r>
          </a:p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DBB55F7-7A4E-499C-B3C3-8622689C9BAA}" type="datetime1">
              <a:rPr lang="es-PA" smtClean="0"/>
              <a:t>27/10/14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28709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6E50AF8-B34F-4FFD-9018-8AE430218844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34531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5D2726B-E5C1-438F-9079-9F85BDD49B21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64087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B3FE29D-5167-4D09-A96A-7A636693A287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82045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D0BD561-06BF-46BF-8A1B-166059EFC02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47197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EBF780-0C47-4D34-9F07-AFC0A9DF750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06247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DE67D02-629C-4CF6-890B-452BB8E832FA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47201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FA7C85-F353-4C5C-8834-0F5A6091BC1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97272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E748E0-2210-46D0-BEE1-AD479FFFA0FE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6816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746B406-AA5E-4407-8C39-6D718AB01F2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68829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47EB05-5E6E-414A-A51F-739F732FB94E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29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4707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8040B3D-5FA4-4966-B169-F8FD9BC84ED5}" type="datetime1">
              <a:rPr lang="es-PA" smtClean="0"/>
              <a:t>27/10/14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59262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F92A1D-9A1A-43B0-9552-FE3ED24BA2C8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72599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10F5795-8A79-428A-A717-6D2A15135870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76077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0A9687D-373E-4C1D-96CC-9B4874B6340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0083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806937-5F85-4BF0-8286-E08C008AD4F8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25665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2EECEC-67EC-483A-B3DE-B71903AF691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038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306CEE6-5EA0-4E5A-8AAB-83B5421EE3E9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87715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964D38F-74C1-4335-91A6-0DFEDF54529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9737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4317370-461C-4A13-8FA4-6C7F9845AB3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638982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29CF42F-9264-4DD2-BC1E-FE913D890B49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7423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B56BF3C-60B4-4382-9C4A-C54BE17C6FB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39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1792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B4E1E08-6FF9-4786-9D5B-29DEF4D08A9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45751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E25C27-749C-4A59-8C90-EF18A786E540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77261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B921BAA-544F-441F-9F67-604901811D9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514159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D9C03B6-6DFD-4A87-97E9-FBE5E46B102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170440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D18386-3FDB-4D18-A4A4-683896D8D6B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507803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1EF1A6-DE22-4221-A26F-CE457FB5669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38687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AAA0D0-29D2-4A21-A9F4-9005C957DE2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261323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4BD1C95-E0C0-40FB-A4FA-99FD93958859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538892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58671E-A4C7-413F-9D89-BE0E502ED8B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431053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406E79-4719-4C90-88E6-B2A5E48D3F86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113541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2F4CF7-8424-4828-B84F-4084E30C513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49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58933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E9B26F-2974-4E0E-A852-6036A08FD82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748686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F0CDC7-0608-4415-AA5B-4D04291880FE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58485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17F7DB-1A39-4BE5-BA1F-2029FBD535B6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11746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52</a:t>
            </a:fld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503DAB-BF47-4A9F-BB2F-B5A4D5EF8F49}" type="datetime1">
              <a:rPr lang="es-PA" smtClean="0"/>
              <a:t>27/10/14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182213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7BBFF0-10FA-4E21-9434-F91F5179D83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959050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9A9EAA5-7C63-47ED-8819-A92FF2B40EEE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918287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D47099-1324-45FA-8AF6-DC976DECB4D0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734026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A125755-6CA3-4EB5-B463-43866BA0E65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105344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B11406B-51AF-479C-9AA5-5127522A3814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821138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51F13AD-8136-4B0F-AFE0-6EBE0AA592F4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867873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CBA4DCE-3088-4DEE-AE15-F5BB69A71FD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59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44731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EECD187-FF73-429F-ADF1-C6DAA8F3516B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488983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7D5590-2B89-4C23-9C5E-D5B7B5F88971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89434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5E666C-F132-490A-B6C8-374FD8934A79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626094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F1804D-3954-49EE-8665-3513D02DD920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300799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BAD5C9-FFD4-4AA1-8CE8-6B7753CFCDA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940323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B22B00B-5C55-4AD0-9271-69CFA9CF123A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316235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949677B-E31D-4934-8A31-3E81D5A752EB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462840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75732AB-2AB8-4027-9CF0-ED404A9A2301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729726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A76851-2D15-4377-8878-00BE40BA4934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848135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C4D47C-DF75-4378-AACF-4B38674CA7B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338847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DB68F-2080-4B45-A827-682E8976A33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69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43181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D33491-E297-4D4C-8004-3C8C522FCE3A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983464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90C4C4B-7042-4D55-ACD2-12120BA1765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3946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4C7A1F6-090F-4812-902D-7F03FAA7F11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242914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DC172B-58E7-4485-A0B2-2A7DCA2D234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822813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939DB8E-CC75-44A1-AA5C-D13CEDC2F08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864796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AC09E0B-BB0F-4BD5-9C1B-992F65351418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251372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51F0A1F-167C-404D-888B-F79FE294FC1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75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049938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BB972D-F985-4908-903A-4467A0BD5CC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799117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EFA49D5-9C0A-49C2-A10B-A1231F056CF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341833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DA3B6FE-B983-404A-80CE-D6468A8700BB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351079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E1CD867-9B21-425A-8FF6-17F9276AD29B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79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065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8E4C58-1217-40A9-8DA4-CA1545B474DB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838213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B02E76-CCA2-4D5C-A594-A7ABF7EBE6A9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80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024910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304F477-268E-4711-9990-7B24A686033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189600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B3C7753-EB36-4F9F-A049-30EC278A5A03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568513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AF83BC4-2968-4231-A79E-DAECDA4598A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4689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0EDAA5-0827-4A31-BEE2-6F6DB5909F1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84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5701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E2E405F-9280-4D2C-A31D-8E9D5F5242B6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DBC77-0A08-4BDD-A398-485C649AC9BC}" type="slidenum">
              <a:rPr lang="es-PA" smtClean="0"/>
              <a:t>9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4290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E801-5B34-4E7D-AA7E-BB4F3285120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136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51B4-845A-4922-8CF0-92C75F8DEAC7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9951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F13A6-6154-4C32-8D06-C338F86E3C7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803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8CD4E801-5B34-4E7D-AA7E-BB4F3285120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C725-C44A-4908-9F00-E4E7AF5EAFC8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9396-C727-454B-B210-28FAE263B97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BA55-6E60-44D3-8655-B9E125DCB3D6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55C2-B667-4CF2-A8D5-126496A387B6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7DE0-52D0-422F-BB8F-D104E974EC27}" type="datetime1">
              <a:rPr lang="es-PA" smtClean="0"/>
              <a:t>27/10/14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3D72-0C76-4A93-BDE3-BA98979B3EF6}" type="datetime1">
              <a:rPr lang="es-PA" smtClean="0"/>
              <a:t>27/10/14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3B782AD-5491-49F8-AEF1-18B33BF7D047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C725-C44A-4908-9F00-E4E7AF5EAFC8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07683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59B1D7A-B141-4C20-BDB4-DD315DA3B832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51B4-845A-4922-8CF0-92C75F8DEAC7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F13A6-6154-4C32-8D06-C338F86E3C7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9396-C727-454B-B210-28FAE263B97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0867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BA55-6E60-44D3-8655-B9E125DCB3D6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2321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55C2-B667-4CF2-A8D5-126496A387B6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4081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7DE0-52D0-422F-BB8F-D104E974EC27}" type="datetime1">
              <a:rPr lang="es-PA" smtClean="0"/>
              <a:t>27/10/14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1826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3D72-0C76-4A93-BDE3-BA98979B3EF6}" type="datetime1">
              <a:rPr lang="es-PA" smtClean="0"/>
              <a:t>27/10/14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7654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82AD-5491-49F8-AEF1-18B33BF7D047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2966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1D7A-B141-4C20-BDB4-DD315DA3B832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4411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1CDFB-7B77-46E4-9995-3EE02994971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66428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9B1CDFB-7B77-46E4-9995-3EE02994971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2997D99-F513-4ED9-AA27-DBFBEFC0DC4E}" type="slidenum">
              <a:rPr lang="es-PA" smtClean="0"/>
              <a:t>‹Nº›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hyperlink" Target="../../../2014%20Unescpa%206%20a%208" TargetMode="External"/><Relationship Id="rId117" Type="http://schemas.openxmlformats.org/officeDocument/2006/relationships/hyperlink" Target="http://www.simplesite.com/builder/pages/preview.aspx?pageid=401118993" TargetMode="External"/><Relationship Id="rId21" Type="http://schemas.openxmlformats.org/officeDocument/2006/relationships/image" Target="../media/image14.tmp"/><Relationship Id="rId42" Type="http://schemas.openxmlformats.org/officeDocument/2006/relationships/image" Target="../media/image24.tmp"/><Relationship Id="rId47" Type="http://schemas.openxmlformats.org/officeDocument/2006/relationships/hyperlink" Target="https://twitter.com/VICTORWHARTON1" TargetMode="External"/><Relationship Id="rId63" Type="http://schemas.openxmlformats.org/officeDocument/2006/relationships/image" Target="../media/image35.tmp"/><Relationship Id="rId68" Type="http://schemas.openxmlformats.org/officeDocument/2006/relationships/image" Target="../media/image37.tmp"/><Relationship Id="rId84" Type="http://schemas.openxmlformats.org/officeDocument/2006/relationships/hyperlink" Target="http://www.plantillasmil.com/shop/basket" TargetMode="External"/><Relationship Id="rId89" Type="http://schemas.openxmlformats.org/officeDocument/2006/relationships/image" Target="../media/image46.png"/><Relationship Id="rId112" Type="http://schemas.openxmlformats.org/officeDocument/2006/relationships/hyperlink" Target="file:///C:\Program%20Files%20(x86)\Western%20Digital\WD%20My%20Cloud\WD%20My%20Cloud.exe" TargetMode="External"/><Relationship Id="rId133" Type="http://schemas.openxmlformats.org/officeDocument/2006/relationships/image" Target="../media/image69.tmp"/><Relationship Id="rId138" Type="http://schemas.openxmlformats.org/officeDocument/2006/relationships/image" Target="../media/image72.jpeg"/><Relationship Id="rId16" Type="http://schemas.openxmlformats.org/officeDocument/2006/relationships/hyperlink" Target="https://www.youtube.com/watch?v=_BdUhSgvGZQ" TargetMode="External"/><Relationship Id="rId107" Type="http://schemas.openxmlformats.org/officeDocument/2006/relationships/image" Target="../media/image54.tmp"/><Relationship Id="rId11" Type="http://schemas.openxmlformats.org/officeDocument/2006/relationships/image" Target="../media/image8.tmp"/><Relationship Id="rId32" Type="http://schemas.openxmlformats.org/officeDocument/2006/relationships/image" Target="../media/image19.png"/><Relationship Id="rId37" Type="http://schemas.openxmlformats.org/officeDocument/2006/relationships/image" Target="../media/image21.png"/><Relationship Id="rId53" Type="http://schemas.openxmlformats.org/officeDocument/2006/relationships/image" Target="../media/image30.png"/><Relationship Id="rId58" Type="http://schemas.openxmlformats.org/officeDocument/2006/relationships/hyperlink" Target="http://www.youtube.com/watch?v=ICbvmliB0h4" TargetMode="External"/><Relationship Id="rId74" Type="http://schemas.openxmlformats.org/officeDocument/2006/relationships/hyperlink" Target="http://www.ammyy.com/es/" TargetMode="External"/><Relationship Id="rId79" Type="http://schemas.openxmlformats.org/officeDocument/2006/relationships/image" Target="../media/image42.tmp"/><Relationship Id="rId102" Type="http://schemas.openxmlformats.org/officeDocument/2006/relationships/hyperlink" Target="file:///E:\2013%20Astillero%20Bayano\Trabajo%20realizado%20despues%20del%20ultimo%20pago%20Astillero%20Bayano%20Estudios%20Wharton%20&amp;%20Bernal,%20S.A..xlsx" TargetMode="External"/><Relationship Id="rId123" Type="http://schemas.openxmlformats.org/officeDocument/2006/relationships/image" Target="../media/image64.jpeg"/><Relationship Id="rId128" Type="http://schemas.openxmlformats.org/officeDocument/2006/relationships/image" Target="../media/image67.tmp"/><Relationship Id="rId5" Type="http://schemas.openxmlformats.org/officeDocument/2006/relationships/slideLayout" Target="../slideLayouts/slideLayout5.xml"/><Relationship Id="rId90" Type="http://schemas.microsoft.com/office/2007/relationships/hdphoto" Target="../media/hdphoto1.wdp"/><Relationship Id="rId95" Type="http://schemas.openxmlformats.org/officeDocument/2006/relationships/image" Target="../media/image48.png"/><Relationship Id="rId14" Type="http://schemas.openxmlformats.org/officeDocument/2006/relationships/image" Target="../media/image10.tmp"/><Relationship Id="rId22" Type="http://schemas.openxmlformats.org/officeDocument/2006/relationships/hyperlink" Target="https://www.bgeneral.com/bgespanol/personal/index.asp" TargetMode="External"/><Relationship Id="rId27" Type="http://schemas.openxmlformats.org/officeDocument/2006/relationships/image" Target="../media/image17.tmp"/><Relationship Id="rId30" Type="http://schemas.openxmlformats.org/officeDocument/2006/relationships/image" Target="../media/image18.png"/><Relationship Id="rId35" Type="http://schemas.openxmlformats.org/officeDocument/2006/relationships/hyperlink" Target="file:///C:\Users\ESTUDIOS%20WHARTON\Dropbox\EWBSA\Estudios%20Wharton%20&amp;%20Bernal,%20S.A" TargetMode="External"/><Relationship Id="rId43" Type="http://schemas.openxmlformats.org/officeDocument/2006/relationships/hyperlink" Target="https://mail.google.com/mail/u/0/?tab=wm" TargetMode="External"/><Relationship Id="rId48" Type="http://schemas.openxmlformats.org/officeDocument/2006/relationships/image" Target="../media/image27.tmp"/><Relationship Id="rId56" Type="http://schemas.openxmlformats.org/officeDocument/2006/relationships/hyperlink" Target="http://www.youtube.com/" TargetMode="External"/><Relationship Id="rId64" Type="http://schemas.openxmlformats.org/officeDocument/2006/relationships/hyperlink" Target="file:///E:\2013%20Diplomado%20Docencia%20Superior" TargetMode="External"/><Relationship Id="rId69" Type="http://schemas.openxmlformats.org/officeDocument/2006/relationships/hyperlink" Target="../../../2014%20Concretos%20y%20Agregados%20Balboas" TargetMode="External"/><Relationship Id="rId77" Type="http://schemas.openxmlformats.org/officeDocument/2006/relationships/image" Target="../media/image41.tmp"/><Relationship Id="rId100" Type="http://schemas.openxmlformats.org/officeDocument/2006/relationships/hyperlink" Target="Detalle%20de%20los%20art&#237;culos%20de%20Manual%20Jur&#237;dico%20de%20Renta.docx" TargetMode="External"/><Relationship Id="rId105" Type="http://schemas.openxmlformats.org/officeDocument/2006/relationships/image" Target="../media/image53.tmp"/><Relationship Id="rId113" Type="http://schemas.openxmlformats.org/officeDocument/2006/relationships/image" Target="../media/image57.tmp"/><Relationship Id="rId118" Type="http://schemas.openxmlformats.org/officeDocument/2006/relationships/image" Target="../media/image61.png"/><Relationship Id="rId126" Type="http://schemas.openxmlformats.org/officeDocument/2006/relationships/image" Target="../media/image66.tmp"/><Relationship Id="rId134" Type="http://schemas.openxmlformats.org/officeDocument/2006/relationships/hyperlink" Target="http://mundial.tvmax-9.com/envivo/" TargetMode="External"/><Relationship Id="rId8" Type="http://schemas.openxmlformats.org/officeDocument/2006/relationships/slide" Target="slide2.xml"/><Relationship Id="rId51" Type="http://schemas.openxmlformats.org/officeDocument/2006/relationships/image" Target="../media/image29.png"/><Relationship Id="rId72" Type="http://schemas.openxmlformats.org/officeDocument/2006/relationships/hyperlink" Target="http://www.wikipedia.org/" TargetMode="External"/><Relationship Id="rId80" Type="http://schemas.openxmlformats.org/officeDocument/2006/relationships/hyperlink" Target="http://www.youtube.com/watch?v=ZEuPrP5PdOY" TargetMode="External"/><Relationship Id="rId85" Type="http://schemas.openxmlformats.org/officeDocument/2006/relationships/image" Target="../media/image45.tmp"/><Relationship Id="rId93" Type="http://schemas.openxmlformats.org/officeDocument/2006/relationships/image" Target="../media/image47.tmp"/><Relationship Id="rId98" Type="http://schemas.openxmlformats.org/officeDocument/2006/relationships/image" Target="../media/image50.tmp"/><Relationship Id="rId121" Type="http://schemas.openxmlformats.org/officeDocument/2006/relationships/hyperlink" Target="http://200.46.187.114/sganet/acceso.asp" TargetMode="External"/><Relationship Id="rId3" Type="http://schemas.microsoft.com/office/2007/relationships/media" Target="../media/media2.wav"/><Relationship Id="rId12" Type="http://schemas.openxmlformats.org/officeDocument/2006/relationships/image" Target="../media/image9.tm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hyperlink" Target="../../../../Estudios%20Wharton%20&amp;%20Bernal,%20S.A/Consola%20de%20Capacitacion/Calculo%20de%20Rata%20por%20Hora%20EWBSA.xlsx" TargetMode="External"/><Relationship Id="rId38" Type="http://schemas.openxmlformats.org/officeDocument/2006/relationships/hyperlink" Target="http://ae5m.blogspot.com/?zx=b6d1e7d0988333c5" TargetMode="External"/><Relationship Id="rId46" Type="http://schemas.openxmlformats.org/officeDocument/2006/relationships/image" Target="../media/image26.tmp"/><Relationship Id="rId59" Type="http://schemas.openxmlformats.org/officeDocument/2006/relationships/image" Target="../media/image33.tmp"/><Relationship Id="rId67" Type="http://schemas.openxmlformats.org/officeDocument/2006/relationships/hyperlink" Target="http://www.telemetro.com/endirecto/" TargetMode="External"/><Relationship Id="rId103" Type="http://schemas.openxmlformats.org/officeDocument/2006/relationships/hyperlink" Target="file:///E:\Manual%20de%20Capacitacion%202014\Consola%20Manual%20de%20Sage%202014.pptx" TargetMode="External"/><Relationship Id="rId108" Type="http://schemas.openxmlformats.org/officeDocument/2006/relationships/hyperlink" Target="../Format%20Factory.lnk" TargetMode="External"/><Relationship Id="rId116" Type="http://schemas.openxmlformats.org/officeDocument/2006/relationships/image" Target="../media/image60.png"/><Relationship Id="rId124" Type="http://schemas.openxmlformats.org/officeDocument/2006/relationships/image" Target="../media/image65.jpg"/><Relationship Id="rId129" Type="http://schemas.openxmlformats.org/officeDocument/2006/relationships/hyperlink" Target="https://sites.google.com/site/estudioswhartonbernalsaa/programacion-de-la-clase#TOC-Como-descubrir-si-me-est-n-robando-" TargetMode="External"/><Relationship Id="rId137" Type="http://schemas.openxmlformats.org/officeDocument/2006/relationships/hyperlink" Target="../../../../2014%20Vision%20Rio%20Pison" TargetMode="External"/><Relationship Id="rId20" Type="http://schemas.openxmlformats.org/officeDocument/2006/relationships/hyperlink" Target="http://www.livestream.com/hosannavisiontv" TargetMode="External"/><Relationship Id="rId41" Type="http://schemas.openxmlformats.org/officeDocument/2006/relationships/image" Target="../media/image23.png"/><Relationship Id="rId54" Type="http://schemas.openxmlformats.org/officeDocument/2006/relationships/hyperlink" Target="https://www.youtube.com/watch?v=Nu2axB_ALfs" TargetMode="External"/><Relationship Id="rId62" Type="http://schemas.openxmlformats.org/officeDocument/2006/relationships/hyperlink" Target="http://download.cnet.com/windows/" TargetMode="External"/><Relationship Id="rId70" Type="http://schemas.openxmlformats.org/officeDocument/2006/relationships/image" Target="../media/image38.tmp"/><Relationship Id="rId75" Type="http://schemas.openxmlformats.org/officeDocument/2006/relationships/image" Target="../media/image40.tmp"/><Relationship Id="rId83" Type="http://schemas.openxmlformats.org/officeDocument/2006/relationships/image" Target="../media/image44.PNG"/><Relationship Id="rId88" Type="http://schemas.openxmlformats.org/officeDocument/2006/relationships/hyperlink" Target="https://sites.google.com/site/ucpensamientocreativo/" TargetMode="External"/><Relationship Id="rId91" Type="http://schemas.openxmlformats.org/officeDocument/2006/relationships/hyperlink" Target="https://mail.google.com/mail/u/0/?shva=1#inbox/1445a4940c515479" TargetMode="External"/><Relationship Id="rId96" Type="http://schemas.openxmlformats.org/officeDocument/2006/relationships/image" Target="../media/image49.png"/><Relationship Id="rId111" Type="http://schemas.openxmlformats.org/officeDocument/2006/relationships/image" Target="../media/image56.tmp"/><Relationship Id="rId132" Type="http://schemas.openxmlformats.org/officeDocument/2006/relationships/hyperlink" Target="https://www.google.com/search?espv=2&amp;ie=UTF-8&amp;q=Copa%20del%20Mundo%202014&amp;oi=ddle&amp;ct=world-cup-2014-1-6584893165273088&amp;hl=es" TargetMode="Externa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5.tmp"/><Relationship Id="rId28" Type="http://schemas.openxmlformats.org/officeDocument/2006/relationships/hyperlink" Target="https://sites.google.com/site/unescpasistema/system/app/pages/admin/settings" TargetMode="External"/><Relationship Id="rId36" Type="http://schemas.openxmlformats.org/officeDocument/2006/relationships/hyperlink" Target="http://www.hosannaradio.net/inicio/" TargetMode="External"/><Relationship Id="rId49" Type="http://schemas.openxmlformats.org/officeDocument/2006/relationships/image" Target="../media/image28.png"/><Relationship Id="rId57" Type="http://schemas.openxmlformats.org/officeDocument/2006/relationships/image" Target="../media/image32.tmp"/><Relationship Id="rId106" Type="http://schemas.openxmlformats.org/officeDocument/2006/relationships/hyperlink" Target="https://www.kpmg.com/KCA/es/IssuesAndInsights/ArticlesPublications/Documents/actualizacion-tributaria-feb2011.pdf" TargetMode="External"/><Relationship Id="rId114" Type="http://schemas.openxmlformats.org/officeDocument/2006/relationships/image" Target="../media/image58.png"/><Relationship Id="rId119" Type="http://schemas.openxmlformats.org/officeDocument/2006/relationships/hyperlink" Target="https://sites.google.com/site/edutecunescpa2012" TargetMode="External"/><Relationship Id="rId127" Type="http://schemas.openxmlformats.org/officeDocument/2006/relationships/hyperlink" Target="https://sites.google.com/?hl=es" TargetMode="External"/><Relationship Id="rId10" Type="http://schemas.openxmlformats.org/officeDocument/2006/relationships/image" Target="../media/image7.jpg"/><Relationship Id="rId31" Type="http://schemas.openxmlformats.org/officeDocument/2006/relationships/hyperlink" Target="http://www.vozpoderosa.com/" TargetMode="External"/><Relationship Id="rId44" Type="http://schemas.openxmlformats.org/officeDocument/2006/relationships/image" Target="../media/image25.tmp"/><Relationship Id="rId52" Type="http://schemas.openxmlformats.org/officeDocument/2006/relationships/slide" Target="slide71.xml"/><Relationship Id="rId60" Type="http://schemas.openxmlformats.org/officeDocument/2006/relationships/hyperlink" Target="file:///C:\Program%20Files%20(x86)\Microsoft%20Office\Office14" TargetMode="External"/><Relationship Id="rId65" Type="http://schemas.openxmlformats.org/officeDocument/2006/relationships/hyperlink" Target="file:///E:\2014%20BASE%20COLEGIO%20BRADER" TargetMode="External"/><Relationship Id="rId73" Type="http://schemas.openxmlformats.org/officeDocument/2006/relationships/image" Target="../media/image39.tmp"/><Relationship Id="rId78" Type="http://schemas.openxmlformats.org/officeDocument/2006/relationships/hyperlink" Target="http://www.descargargratis.com/zoomit/descargar" TargetMode="External"/><Relationship Id="rId81" Type="http://schemas.openxmlformats.org/officeDocument/2006/relationships/image" Target="../media/image43.png"/><Relationship Id="rId86" Type="http://schemas.openxmlformats.org/officeDocument/2006/relationships/hyperlink" Target="http://www.youtube.com/watch?v=UxA0gNu-Zsw" TargetMode="External"/><Relationship Id="rId94" Type="http://schemas.openxmlformats.org/officeDocument/2006/relationships/hyperlink" Target="http://books.google.com.pa/books?id=seyjkUgT1f0C&amp;lpg=PA1&amp;hl=es&amp;pg=PA10#v=onepage&amp;q&amp;f=false" TargetMode="External"/><Relationship Id="rId99" Type="http://schemas.openxmlformats.org/officeDocument/2006/relationships/image" Target="../media/image51.gif"/><Relationship Id="rId101" Type="http://schemas.openxmlformats.org/officeDocument/2006/relationships/image" Target="../media/image52.gif"/><Relationship Id="rId122" Type="http://schemas.openxmlformats.org/officeDocument/2006/relationships/image" Target="../media/image63.tmp"/><Relationship Id="rId130" Type="http://schemas.openxmlformats.org/officeDocument/2006/relationships/hyperlink" Target="http://zoom.it/pages/about/" TargetMode="External"/><Relationship Id="rId135" Type="http://schemas.openxmlformats.org/officeDocument/2006/relationships/image" Target="../media/image70.tmp"/><Relationship Id="rId4" Type="http://schemas.openxmlformats.org/officeDocument/2006/relationships/audio" Target="../media/media2.wav"/><Relationship Id="rId9" Type="http://schemas.openxmlformats.org/officeDocument/2006/relationships/image" Target="../media/image6.png"/><Relationship Id="rId13" Type="http://schemas.openxmlformats.org/officeDocument/2006/relationships/hyperlink" Target="file:///D:\2014%20Unescpa%206%20a%208\Notas" TargetMode="External"/><Relationship Id="rId18" Type="http://schemas.openxmlformats.org/officeDocument/2006/relationships/hyperlink" Target="http://www.tvn-2.com/Noticias/Paginas/envivo.aspx" TargetMode="External"/><Relationship Id="rId39" Type="http://schemas.openxmlformats.org/officeDocument/2006/relationships/image" Target="../media/image22.tmp"/><Relationship Id="rId109" Type="http://schemas.openxmlformats.org/officeDocument/2006/relationships/image" Target="../media/image55.tmp"/><Relationship Id="rId34" Type="http://schemas.openxmlformats.org/officeDocument/2006/relationships/image" Target="../media/image20.tmp"/><Relationship Id="rId50" Type="http://schemas.openxmlformats.org/officeDocument/2006/relationships/hyperlink" Target="file:///E:\Empresas%20Martabid%202014" TargetMode="External"/><Relationship Id="rId55" Type="http://schemas.openxmlformats.org/officeDocument/2006/relationships/image" Target="../media/image31.png"/><Relationship Id="rId76" Type="http://schemas.openxmlformats.org/officeDocument/2006/relationships/hyperlink" Target="../../../Proyecto100mil/Calculo%20para%20proyecto%20100mil.xlsx" TargetMode="External"/><Relationship Id="rId97" Type="http://schemas.openxmlformats.org/officeDocument/2006/relationships/hyperlink" Target="PhotoScape.lnk" TargetMode="External"/><Relationship Id="rId104" Type="http://schemas.openxmlformats.org/officeDocument/2006/relationships/hyperlink" Target="http://www.prensa.com/" TargetMode="External"/><Relationship Id="rId120" Type="http://schemas.openxmlformats.org/officeDocument/2006/relationships/image" Target="../media/image62.tmp"/><Relationship Id="rId125" Type="http://schemas.openxmlformats.org/officeDocument/2006/relationships/hyperlink" Target="https://www.mindomo.com/projects/" TargetMode="External"/><Relationship Id="rId7" Type="http://schemas.openxmlformats.org/officeDocument/2006/relationships/image" Target="../media/image5.jpg"/><Relationship Id="rId71" Type="http://schemas.openxmlformats.org/officeDocument/2006/relationships/audio" Target="../media/audio1.wav"/><Relationship Id="rId92" Type="http://schemas.openxmlformats.org/officeDocument/2006/relationships/hyperlink" Target="https://maps.google.com/?ll=8.92654,-79.65387&amp;z=17&amp;t=h" TargetMode="External"/><Relationship Id="rId2" Type="http://schemas.microsoft.com/office/2007/relationships/media" Target="../media/media1.wma"/><Relationship Id="rId29" Type="http://schemas.openxmlformats.org/officeDocument/2006/relationships/hyperlink" Target="https://www.anip.gob.pa/defaultsecure.asp" TargetMode="External"/><Relationship Id="rId24" Type="http://schemas.openxmlformats.org/officeDocument/2006/relationships/hyperlink" Target="http://www.youtube.com/watch?v=XiMnqPUTvWo" TargetMode="External"/><Relationship Id="rId40" Type="http://schemas.openxmlformats.org/officeDocument/2006/relationships/hyperlink" Target="https://www.google.com/" TargetMode="External"/><Relationship Id="rId45" Type="http://schemas.openxmlformats.org/officeDocument/2006/relationships/hyperlink" Target="file:///E:\2014%20Grupo%20Jova,%20S.A\Hoja%20Control%20de%20Grupo%20de%20Compa&#241;ias.xlsx" TargetMode="External"/><Relationship Id="rId66" Type="http://schemas.openxmlformats.org/officeDocument/2006/relationships/image" Target="../media/image36.tmp"/><Relationship Id="rId87" Type="http://schemas.openxmlformats.org/officeDocument/2006/relationships/hyperlink" Target="file:///F:\2014%20Unescpa%206%20a%208\Depreciation%20Template.xlsx" TargetMode="External"/><Relationship Id="rId110" Type="http://schemas.openxmlformats.org/officeDocument/2006/relationships/hyperlink" Target="http://www.up.ac.pa/ftp/2010/d_asesoria/documentos/l24.pdf" TargetMode="External"/><Relationship Id="rId115" Type="http://schemas.openxmlformats.org/officeDocument/2006/relationships/image" Target="../media/image59.png"/><Relationship Id="rId131" Type="http://schemas.openxmlformats.org/officeDocument/2006/relationships/image" Target="../media/image68.tmp"/><Relationship Id="rId136" Type="http://schemas.openxmlformats.org/officeDocument/2006/relationships/image" Target="../media/image71.gif"/><Relationship Id="rId61" Type="http://schemas.openxmlformats.org/officeDocument/2006/relationships/image" Target="../media/image34.tmp"/><Relationship Id="rId82" Type="http://schemas.openxmlformats.org/officeDocument/2006/relationships/hyperlink" Target="../../../../2014%20Concretos%20y%20Agregados%20Balboas" TargetMode="External"/><Relationship Id="rId19" Type="http://schemas.openxmlformats.org/officeDocument/2006/relationships/image" Target="../media/image1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7" Type="http://schemas.openxmlformats.org/officeDocument/2006/relationships/hyperlink" Target="CONSOLA%20DE%20MANUAL%20DE%20PEACHREE%20PROGRAMACION%20ANALITICA.wm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mp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.xml"/><Relationship Id="rId18" Type="http://schemas.openxmlformats.org/officeDocument/2006/relationships/hyperlink" Target="https://www.bgeneral.com/bgespanol/personal/index.asp" TargetMode="External"/><Relationship Id="rId26" Type="http://schemas.openxmlformats.org/officeDocument/2006/relationships/slide" Target="slide20.xml"/><Relationship Id="rId39" Type="http://schemas.openxmlformats.org/officeDocument/2006/relationships/slide" Target="slide13.xml"/><Relationship Id="rId21" Type="http://schemas.openxmlformats.org/officeDocument/2006/relationships/slide" Target="slide6.xml"/><Relationship Id="rId34" Type="http://schemas.openxmlformats.org/officeDocument/2006/relationships/slide" Target="slide25.xml"/><Relationship Id="rId42" Type="http://schemas.openxmlformats.org/officeDocument/2006/relationships/slide" Target="slide16.xml"/><Relationship Id="rId47" Type="http://schemas.openxmlformats.org/officeDocument/2006/relationships/slide" Target="slide36.xml"/><Relationship Id="rId50" Type="http://schemas.openxmlformats.org/officeDocument/2006/relationships/slide" Target="slide51.xml"/><Relationship Id="rId55" Type="http://schemas.openxmlformats.org/officeDocument/2006/relationships/slide" Target="slide43.xml"/><Relationship Id="rId63" Type="http://schemas.openxmlformats.org/officeDocument/2006/relationships/slide" Target="slide72.xml"/><Relationship Id="rId68" Type="http://schemas.openxmlformats.org/officeDocument/2006/relationships/hyperlink" Target="file:///E:\peachw.exe" TargetMode="External"/><Relationship Id="rId76" Type="http://schemas.openxmlformats.org/officeDocument/2006/relationships/hyperlink" Target="https://www.anip.gob.pa/defaultsecure.asp" TargetMode="External"/><Relationship Id="rId84" Type="http://schemas.openxmlformats.org/officeDocument/2006/relationships/slide" Target="slide41.xml"/><Relationship Id="rId89" Type="http://schemas.openxmlformats.org/officeDocument/2006/relationships/image" Target="../media/image74.png"/><Relationship Id="rId7" Type="http://schemas.microsoft.com/office/2007/relationships/media" Target="../media/media6.wav"/><Relationship Id="rId71" Type="http://schemas.openxmlformats.org/officeDocument/2006/relationships/hyperlink" Target="http://www.vozpoderosa.com/" TargetMode="External"/><Relationship Id="rId2" Type="http://schemas.openxmlformats.org/officeDocument/2006/relationships/audio" Target="../media/media3.wav"/><Relationship Id="rId16" Type="http://schemas.openxmlformats.org/officeDocument/2006/relationships/image" Target="../media/image73.tmp"/><Relationship Id="rId29" Type="http://schemas.openxmlformats.org/officeDocument/2006/relationships/slide" Target="slide34.xml"/><Relationship Id="rId11" Type="http://schemas.microsoft.com/office/2007/relationships/media" Target="../media/media8.wav"/><Relationship Id="rId24" Type="http://schemas.openxmlformats.org/officeDocument/2006/relationships/slide" Target="slide19.xml"/><Relationship Id="rId32" Type="http://schemas.openxmlformats.org/officeDocument/2006/relationships/slide" Target="slide23.xml"/><Relationship Id="rId37" Type="http://schemas.openxmlformats.org/officeDocument/2006/relationships/slide" Target="slide5.xml"/><Relationship Id="rId40" Type="http://schemas.openxmlformats.org/officeDocument/2006/relationships/slide" Target="slide14.xml"/><Relationship Id="rId45" Type="http://schemas.openxmlformats.org/officeDocument/2006/relationships/hyperlink" Target="../Users/ESTUDIOS%20WHARTON/Desktop/Accesos%20Directos/POLIZA%20DE%20AUTO%20VICTOR%20WHARTON.pdf%20-%20Acceso%20directo.lnk" TargetMode="External"/><Relationship Id="rId53" Type="http://schemas.openxmlformats.org/officeDocument/2006/relationships/hyperlink" Target="http://www.youtube.com/watch?v=ICbvmliB0h4" TargetMode="External"/><Relationship Id="rId58" Type="http://schemas.openxmlformats.org/officeDocument/2006/relationships/hyperlink" Target="file:///E:\2013%20Diplomado%20Docencia%20Superior\Gu&#237;a%203%20y%20Trabajo%20final%20Fund-13.docx" TargetMode="External"/><Relationship Id="rId66" Type="http://schemas.openxmlformats.org/officeDocument/2006/relationships/hyperlink" Target="http://www.youtube.com/watch?v=bsnbjuaAnaM" TargetMode="External"/><Relationship Id="rId74" Type="http://schemas.openxmlformats.org/officeDocument/2006/relationships/slide" Target="slide67.xml"/><Relationship Id="rId79" Type="http://schemas.openxmlformats.org/officeDocument/2006/relationships/slide" Target="slide30.xml"/><Relationship Id="rId87" Type="http://schemas.openxmlformats.org/officeDocument/2006/relationships/slide" Target="slide1.xml"/><Relationship Id="rId5" Type="http://schemas.microsoft.com/office/2007/relationships/media" Target="../media/media5.wav"/><Relationship Id="rId61" Type="http://schemas.openxmlformats.org/officeDocument/2006/relationships/slide" Target="slide61.xml"/><Relationship Id="rId82" Type="http://schemas.openxmlformats.org/officeDocument/2006/relationships/slide" Target="slide11.xml"/><Relationship Id="rId90" Type="http://schemas.openxmlformats.org/officeDocument/2006/relationships/hyperlink" Target="../../../2013%20Astillero%20Bayano/Consola%20Manual%20de%20Sage%202014.pptx" TargetMode="External"/><Relationship Id="rId19" Type="http://schemas.openxmlformats.org/officeDocument/2006/relationships/hyperlink" Target="../Users/ESTUDIOS%20WHARTON/Desktop/Accesos%20Directos/REGLAMENTO%20DE%20PROFESORES%20VERSI&#211;N%204-Mayo%202013.doc%20-%20Acceso%20directo.lnk" TargetMode="External"/><Relationship Id="rId14" Type="http://schemas.openxmlformats.org/officeDocument/2006/relationships/notesSlide" Target="../notesSlides/notesSlide2.xml"/><Relationship Id="rId22" Type="http://schemas.openxmlformats.org/officeDocument/2006/relationships/slide" Target="slide3.xml"/><Relationship Id="rId27" Type="http://schemas.openxmlformats.org/officeDocument/2006/relationships/slide" Target="slide28.xml"/><Relationship Id="rId30" Type="http://schemas.openxmlformats.org/officeDocument/2006/relationships/slide" Target="slide21.xml"/><Relationship Id="rId35" Type="http://schemas.openxmlformats.org/officeDocument/2006/relationships/slide" Target="slide26.xml"/><Relationship Id="rId43" Type="http://schemas.openxmlformats.org/officeDocument/2006/relationships/slide" Target="slide17.xml"/><Relationship Id="rId48" Type="http://schemas.openxmlformats.org/officeDocument/2006/relationships/slide" Target="slide49.xml"/><Relationship Id="rId56" Type="http://schemas.openxmlformats.org/officeDocument/2006/relationships/hyperlink" Target="file:///E:\2013%20Diplomado%20Docencia%20Superior\Los%20Recursos%20Did&#225;cticos%20v2.pptx" TargetMode="External"/><Relationship Id="rId64" Type="http://schemas.openxmlformats.org/officeDocument/2006/relationships/hyperlink" Target="http://www.youtube.com/watch?v=BHFiyVYlniM&amp;feature=endscreen" TargetMode="External"/><Relationship Id="rId69" Type="http://schemas.openxmlformats.org/officeDocument/2006/relationships/hyperlink" Target="http://www.rpctv.com/enlinea/" TargetMode="External"/><Relationship Id="rId77" Type="http://schemas.openxmlformats.org/officeDocument/2006/relationships/hyperlink" Target="http://www.youtube.com/watch?v=rdOx1wRNtC0" TargetMode="External"/><Relationship Id="rId8" Type="http://schemas.openxmlformats.org/officeDocument/2006/relationships/audio" Target="../media/media6.wav"/><Relationship Id="rId51" Type="http://schemas.openxmlformats.org/officeDocument/2006/relationships/slide" Target="slide54.xml"/><Relationship Id="rId72" Type="http://schemas.openxmlformats.org/officeDocument/2006/relationships/hyperlink" Target="../Users/ESTUDIOS%20WHARTON/Desktop/Youtube.lnk" TargetMode="External"/><Relationship Id="rId80" Type="http://schemas.openxmlformats.org/officeDocument/2006/relationships/slide" Target="slide29.xml"/><Relationship Id="rId85" Type="http://schemas.openxmlformats.org/officeDocument/2006/relationships/slide" Target="slide42.xml"/><Relationship Id="rId3" Type="http://schemas.microsoft.com/office/2007/relationships/media" Target="../media/media4.wav"/><Relationship Id="rId12" Type="http://schemas.openxmlformats.org/officeDocument/2006/relationships/audio" Target="../media/media8.wav"/><Relationship Id="rId17" Type="http://schemas.openxmlformats.org/officeDocument/2006/relationships/slide" Target="slide4.xml"/><Relationship Id="rId25" Type="http://schemas.openxmlformats.org/officeDocument/2006/relationships/slide" Target="slide33.xml"/><Relationship Id="rId33" Type="http://schemas.openxmlformats.org/officeDocument/2006/relationships/slide" Target="slide24.xml"/><Relationship Id="rId38" Type="http://schemas.openxmlformats.org/officeDocument/2006/relationships/slide" Target="slide12.xml"/><Relationship Id="rId46" Type="http://schemas.openxmlformats.org/officeDocument/2006/relationships/slide" Target="slide45.xml"/><Relationship Id="rId59" Type="http://schemas.openxmlformats.org/officeDocument/2006/relationships/hyperlink" Target="file:///E:\2013%20Diplomado%20Docencia%20Superior\Gu&#237;as%202.docx" TargetMode="External"/><Relationship Id="rId67" Type="http://schemas.openxmlformats.org/officeDocument/2006/relationships/hyperlink" Target="file:///C:\2013%20UNESCPA\Completo%20Formato%20de%20Registro%20de%20Notas%20Licenciatura%20(Sist.%20de%20Inf.Contable%20Viernes.xls" TargetMode="External"/><Relationship Id="rId20" Type="http://schemas.openxmlformats.org/officeDocument/2006/relationships/slide" Target="slide2.xml"/><Relationship Id="rId41" Type="http://schemas.openxmlformats.org/officeDocument/2006/relationships/slide" Target="slide15.xml"/><Relationship Id="rId54" Type="http://schemas.openxmlformats.org/officeDocument/2006/relationships/hyperlink" Target="https://mail.google.com/mail/u/0/?tab=wm" TargetMode="External"/><Relationship Id="rId62" Type="http://schemas.openxmlformats.org/officeDocument/2006/relationships/hyperlink" Target="http://www.youtube.com/watch?v=nOuCIwhKrWc" TargetMode="External"/><Relationship Id="rId70" Type="http://schemas.openxmlformats.org/officeDocument/2006/relationships/slide" Target="slide81.xml"/><Relationship Id="rId75" Type="http://schemas.openxmlformats.org/officeDocument/2006/relationships/hyperlink" Target="../2013%20Investigador%20II" TargetMode="External"/><Relationship Id="rId83" Type="http://schemas.openxmlformats.org/officeDocument/2006/relationships/slide" Target="slide40.xml"/><Relationship Id="rId88" Type="http://schemas.openxmlformats.org/officeDocument/2006/relationships/audio" Target="../media/audio1.wav"/><Relationship Id="rId91" Type="http://schemas.openxmlformats.org/officeDocument/2006/relationships/slide" Target="slide38.xml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5" Type="http://schemas.openxmlformats.org/officeDocument/2006/relationships/slide" Target="slide52.xml"/><Relationship Id="rId23" Type="http://schemas.openxmlformats.org/officeDocument/2006/relationships/slide" Target="slide18.xml"/><Relationship Id="rId28" Type="http://schemas.openxmlformats.org/officeDocument/2006/relationships/slide" Target="slide32.xml"/><Relationship Id="rId36" Type="http://schemas.openxmlformats.org/officeDocument/2006/relationships/slide" Target="slide27.xml"/><Relationship Id="rId49" Type="http://schemas.openxmlformats.org/officeDocument/2006/relationships/slide" Target="slide50.xml"/><Relationship Id="rId57" Type="http://schemas.openxmlformats.org/officeDocument/2006/relationships/hyperlink" Target="file:///E:\2013%20Diplomado%20Docencia%20Superior\Portafolio%20de%20Docencia%20Superior%202013.docx" TargetMode="External"/><Relationship Id="rId10" Type="http://schemas.openxmlformats.org/officeDocument/2006/relationships/audio" Target="../media/media7.wav"/><Relationship Id="rId31" Type="http://schemas.openxmlformats.org/officeDocument/2006/relationships/slide" Target="slide22.xml"/><Relationship Id="rId44" Type="http://schemas.openxmlformats.org/officeDocument/2006/relationships/slide" Target="slide35.xml"/><Relationship Id="rId52" Type="http://schemas.openxmlformats.org/officeDocument/2006/relationships/slide" Target="slide55.xml"/><Relationship Id="rId60" Type="http://schemas.openxmlformats.org/officeDocument/2006/relationships/hyperlink" Target="http://www.youtube.com/watch?v=XiMnqPUTvWo" TargetMode="External"/><Relationship Id="rId65" Type="http://schemas.openxmlformats.org/officeDocument/2006/relationships/slide" Target="slide74.xml"/><Relationship Id="rId73" Type="http://schemas.openxmlformats.org/officeDocument/2006/relationships/slide" Target="slide65.xml"/><Relationship Id="rId78" Type="http://schemas.openxmlformats.org/officeDocument/2006/relationships/slide" Target="slide31.xml"/><Relationship Id="rId81" Type="http://schemas.openxmlformats.org/officeDocument/2006/relationships/slide" Target="slide10.xml"/><Relationship Id="rId86" Type="http://schemas.openxmlformats.org/officeDocument/2006/relationships/hyperlink" Target="Completo%20Formato%20de%20Registro%20de%20Notas%20Licenciatura%20(Sist.%20de%20Inf.Contable%20Martes.xls" TargetMode="External"/><Relationship Id="rId4" Type="http://schemas.openxmlformats.org/officeDocument/2006/relationships/audio" Target="../media/media4.wav"/><Relationship Id="rId9" Type="http://schemas.microsoft.com/office/2007/relationships/media" Target="../media/media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7" Type="http://schemas.openxmlformats.org/officeDocument/2006/relationships/hyperlink" Target="../2013%20Diplomado%20Docencia%20Superior/GUIA-PROGRAMA%20ANALITICO.doc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../2013%20Diplomado%20Docencia%20Superior/FORMATO-PROGRAMA%20ANALITICO.doc" TargetMode="Externa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hyperlink" Target="http://www.youtube.com/watch?v=R3VhOjAh4Z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microsoft.com/office/2007/relationships/diagramDrawing" Target="../diagrams/drawing1.xml"/><Relationship Id="rId4" Type="http://schemas.openxmlformats.org/officeDocument/2006/relationships/audio" Target="../media/audio3.wav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e5m.com/que-es-ae5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7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mp"/><Relationship Id="rId3" Type="http://schemas.openxmlformats.org/officeDocument/2006/relationships/image" Target="../media/image92.tmp"/><Relationship Id="rId7" Type="http://schemas.openxmlformats.org/officeDocument/2006/relationships/image" Target="../media/image94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mp"/><Relationship Id="rId5" Type="http://schemas.openxmlformats.org/officeDocument/2006/relationships/image" Target="../media/image6.png"/><Relationship Id="rId4" Type="http://schemas.openxmlformats.org/officeDocument/2006/relationships/slide" Target="slide2.xml"/><Relationship Id="rId9" Type="http://schemas.openxmlformats.org/officeDocument/2006/relationships/image" Target="../media/image96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tmp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slide" Target="slide2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F:\2013%20Academia%20Hossana\Consola%20Manual%20de%20Academia%20Hossana%20Sage%202013.pptx#-1,4,1 " TargetMode="Externa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2013%20Diplomado%20Docencia%20Superior\Planeamiento%20Didactico%20Trabajo%20Final%20Victor%20Wharton.docx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.xml"/><Relationship Id="rId9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tmp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00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ucarymotivar.blogspot.com/2012/11/tareasplus-aprenda-matematicas-fisica-y.html" TargetMode="External"/><Relationship Id="rId5" Type="http://schemas.openxmlformats.org/officeDocument/2006/relationships/image" Target="../media/image99.tmp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e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tmp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6.tmp"/><Relationship Id="rId7" Type="http://schemas.openxmlformats.org/officeDocument/2006/relationships/slide" Target="slide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tmp"/><Relationship Id="rId5" Type="http://schemas.openxmlformats.org/officeDocument/2006/relationships/hyperlink" Target="../Users/ESTUDIOS%20WHARTON/Desktop/Accesos%20Directos/Anti%20Virusinvoice_rel_35-2304267.pdf%20-%20Acceso%20directo.lnk" TargetMode="External"/><Relationship Id="rId4" Type="http://schemas.openxmlformats.org/officeDocument/2006/relationships/image" Target="../media/image107.tm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tmp"/><Relationship Id="rId13" Type="http://schemas.openxmlformats.org/officeDocument/2006/relationships/image" Target="../media/image115.tmp"/><Relationship Id="rId3" Type="http://schemas.openxmlformats.org/officeDocument/2006/relationships/hyperlink" Target="../Users/ESTUDIOS%20WHARTON/Desktop/Accesos%20Directos/Anti%20Virusinvoice_rel_35-2304267.pdf%20-%20Acceso%20directo.lnk" TargetMode="External"/><Relationship Id="rId7" Type="http://schemas.openxmlformats.org/officeDocument/2006/relationships/image" Target="../media/image109.tmp"/><Relationship Id="rId12" Type="http://schemas.openxmlformats.org/officeDocument/2006/relationships/image" Target="../media/image114.tm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youtube.com/watch?v=ubtkDqLV6SY" TargetMode="External"/><Relationship Id="rId11" Type="http://schemas.openxmlformats.org/officeDocument/2006/relationships/image" Target="../media/image113.tmp"/><Relationship Id="rId5" Type="http://schemas.openxmlformats.org/officeDocument/2006/relationships/image" Target="../media/image6.png"/><Relationship Id="rId15" Type="http://schemas.openxmlformats.org/officeDocument/2006/relationships/image" Target="../media/image117.tmp"/><Relationship Id="rId10" Type="http://schemas.openxmlformats.org/officeDocument/2006/relationships/image" Target="../media/image112.tmp"/><Relationship Id="rId4" Type="http://schemas.openxmlformats.org/officeDocument/2006/relationships/slide" Target="slide2.xml"/><Relationship Id="rId9" Type="http://schemas.openxmlformats.org/officeDocument/2006/relationships/image" Target="../media/image111.tmp"/><Relationship Id="rId14" Type="http://schemas.openxmlformats.org/officeDocument/2006/relationships/image" Target="../media/image116.tm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tmp"/><Relationship Id="rId3" Type="http://schemas.openxmlformats.org/officeDocument/2006/relationships/hyperlink" Target="../Users/ESTUDIOS%20WHARTON/Desktop/Accesos%20Directos/Anti%20Virusinvoice_rel_35-2304267.pdf%20-%20Acceso%20directo.lnk" TargetMode="External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tmp"/><Relationship Id="rId5" Type="http://schemas.openxmlformats.org/officeDocument/2006/relationships/image" Target="../media/image6.png"/><Relationship Id="rId4" Type="http://schemas.openxmlformats.org/officeDocument/2006/relationships/slide" Target="slide2.xml"/><Relationship Id="rId9" Type="http://schemas.openxmlformats.org/officeDocument/2006/relationships/image" Target="../media/image121.tm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6.tmp"/><Relationship Id="rId7" Type="http://schemas.openxmlformats.org/officeDocument/2006/relationships/slide" Target="slide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tmp"/><Relationship Id="rId5" Type="http://schemas.openxmlformats.org/officeDocument/2006/relationships/hyperlink" Target="../Users/ESTUDIOS%20WHARTON/Desktop/Accesos%20Directos/Anti%20Virusinvoice_rel_35-2304267.pdf%20-%20Acceso%20directo.lnk" TargetMode="External"/><Relationship Id="rId4" Type="http://schemas.openxmlformats.org/officeDocument/2006/relationships/image" Target="../media/image107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na.sage.com/sage-50-accounting-us/lp/databaserepairutilitydownload/" TargetMode="External"/><Relationship Id="rId5" Type="http://schemas.openxmlformats.org/officeDocument/2006/relationships/image" Target="../media/image122.tmp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tmp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youtube.com/watch?v=ICbvmliB0h4" TargetMode="Externa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aysoftware2020.blogspot.com/2012/09/software-electronica.html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124.tmp"/><Relationship Id="rId4" Type="http://schemas.openxmlformats.org/officeDocument/2006/relationships/image" Target="../media/image123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26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2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30.tm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../Users/ESTUDIOS%20WHARTON/Desktop/Accesos%20Directos/ALEGORITMO%20DV_RUC.pdf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31.tm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m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tmp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35.tm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37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mp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tmp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m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4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77.tm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monografias.com/trabajos27/diccionario-informatica/diccionario-informatica.shtml" TargetMode="Externa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glosarioit.com/" TargetMode="External"/><Relationship Id="rId5" Type="http://schemas.openxmlformats.org/officeDocument/2006/relationships/hyperlink" Target="http://www.internetglosario.com/letra-c.html" TargetMode="External"/><Relationship Id="rId10" Type="http://schemas.openxmlformats.org/officeDocument/2006/relationships/image" Target="../media/image143.wmf"/><Relationship Id="rId4" Type="http://schemas.openxmlformats.org/officeDocument/2006/relationships/notesSlide" Target="../notesSlides/notesSlide70.xml"/><Relationship Id="rId9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tmp"/><Relationship Id="rId3" Type="http://schemas.openxmlformats.org/officeDocument/2006/relationships/image" Target="../media/image144.tmp"/><Relationship Id="rId7" Type="http://schemas.openxmlformats.org/officeDocument/2006/relationships/image" Target="../media/image146.tm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tmp"/><Relationship Id="rId11" Type="http://schemas.openxmlformats.org/officeDocument/2006/relationships/image" Target="../media/image150.tmp"/><Relationship Id="rId5" Type="http://schemas.openxmlformats.org/officeDocument/2006/relationships/image" Target="../media/image6.png"/><Relationship Id="rId10" Type="http://schemas.openxmlformats.org/officeDocument/2006/relationships/image" Target="../media/image149.tmp"/><Relationship Id="rId4" Type="http://schemas.openxmlformats.org/officeDocument/2006/relationships/slide" Target="slide2.xml"/><Relationship Id="rId9" Type="http://schemas.openxmlformats.org/officeDocument/2006/relationships/image" Target="../media/image148.tm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tmp"/><Relationship Id="rId5" Type="http://schemas.openxmlformats.org/officeDocument/2006/relationships/image" Target="../media/image152.tmp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4.pn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7" Type="http://schemas.openxmlformats.org/officeDocument/2006/relationships/image" Target="../media/image80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79.tm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" Target="slide2.xm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" Target="slide2.xml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11" Type="http://schemas.microsoft.com/office/2007/relationships/diagramDrawing" Target="../diagrams/drawing4.xml"/><Relationship Id="rId5" Type="http://schemas.openxmlformats.org/officeDocument/2006/relationships/image" Target="../media/image61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57.png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4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slide" Target="slide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8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409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4964"/>
            <a:ext cx="8928992" cy="624187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030" y="260648"/>
            <a:ext cx="8643189" cy="576064"/>
          </a:xfrm>
          <a:noFill/>
          <a:scene3d>
            <a:camera prst="orthographicFront"/>
            <a:lightRig rig="sunset" dir="t"/>
          </a:scene3d>
          <a:sp3d prstMaterial="plastic"/>
        </p:spPr>
        <p:txBody>
          <a:bodyPr>
            <a:normAutofit fontScale="90000"/>
          </a:bodyPr>
          <a:lstStyle/>
          <a:p>
            <a:r>
              <a:rPr lang="es-PA" u="heavy" dirty="0" smtClean="0">
                <a:solidFill>
                  <a:schemeClr val="tx2"/>
                </a:solidFill>
                <a:uFill>
                  <a:solidFill>
                    <a:schemeClr val="bg1"/>
                  </a:solidFill>
                </a:uFill>
              </a:rPr>
              <a:t>INDICE POR ICONOS</a:t>
            </a:r>
            <a:r>
              <a:rPr lang="es-PA" dirty="0" smtClean="0">
                <a:solidFill>
                  <a:srgbClr val="9DF808"/>
                </a:solidFill>
              </a:rPr>
              <a:t> </a:t>
            </a:r>
            <a:endParaRPr lang="es-PA" dirty="0">
              <a:solidFill>
                <a:srgbClr val="9DF808"/>
              </a:solidFill>
            </a:endParaRPr>
          </a:p>
        </p:txBody>
      </p:sp>
      <p:pic>
        <p:nvPicPr>
          <p:cNvPr id="4" name="3 Imagen" descr="Recorte de pantalla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5632847"/>
              </p:ext>
            </p:extLst>
          </p:nvPr>
        </p:nvGraphicFramePr>
        <p:xfrm>
          <a:off x="197803" y="1009755"/>
          <a:ext cx="8199388" cy="5051671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730557"/>
                <a:gridCol w="730557"/>
                <a:gridCol w="730557"/>
                <a:gridCol w="742366"/>
                <a:gridCol w="718748"/>
                <a:gridCol w="730557"/>
                <a:gridCol w="730557"/>
                <a:gridCol w="235268"/>
                <a:gridCol w="681214"/>
                <a:gridCol w="779900"/>
                <a:gridCol w="730557"/>
                <a:gridCol w="658550"/>
              </a:tblGrid>
              <a:tr h="533234">
                <a:tc>
                  <a:txBody>
                    <a:bodyPr/>
                    <a:lstStyle/>
                    <a:p>
                      <a:r>
                        <a:rPr lang="es-PA" sz="1000" dirty="0" err="1" smtClean="0"/>
                        <a:t>Prestamo</a:t>
                      </a:r>
                      <a:endParaRPr lang="es-PA" sz="1000" dirty="0" smtClean="0"/>
                    </a:p>
                    <a:p>
                      <a:r>
                        <a:rPr lang="es-PA" sz="1000" dirty="0" smtClean="0"/>
                        <a:t>1</a:t>
                      </a:r>
                      <a:endParaRPr lang="es-PA" sz="1000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</a:tr>
              <a:tr h="517859"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</a:tr>
              <a:tr h="689865"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</a:tr>
              <a:tr h="533234"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</a:tr>
              <a:tr h="937141">
                <a:tc>
                  <a:txBody>
                    <a:bodyPr/>
                    <a:lstStyle/>
                    <a:p>
                      <a:endParaRPr lang="es-PA" dirty="0" smtClean="0"/>
                    </a:p>
                    <a:p>
                      <a:endParaRPr lang="es-PA" dirty="0" smtClean="0"/>
                    </a:p>
                    <a:p>
                      <a:r>
                        <a:rPr lang="es-PA" dirty="0" smtClean="0"/>
                        <a:t>61</a:t>
                      </a:r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s-PA" sz="900" b="1" dirty="0" smtClean="0">
                          <a:solidFill>
                            <a:srgbClr val="FF0000"/>
                          </a:solidFill>
                        </a:rPr>
                        <a:t>USUARIO: </a:t>
                      </a:r>
                      <a:r>
                        <a:rPr lang="es-PA" sz="900" b="1" dirty="0" err="1" smtClean="0">
                          <a:solidFill>
                            <a:srgbClr val="FF0000"/>
                          </a:solidFill>
                        </a:rPr>
                        <a:t>victorwha</a:t>
                      </a:r>
                      <a:endParaRPr lang="es-PA" sz="900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s-PA" sz="900" b="1" dirty="0" smtClean="0">
                          <a:solidFill>
                            <a:srgbClr val="FF0000"/>
                          </a:solidFill>
                        </a:rPr>
                        <a:t>CONTRASEÑA: 1653-87562</a:t>
                      </a:r>
                      <a:endParaRPr lang="es-PA" sz="9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</a:tr>
              <a:tr h="1192266"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sz="1000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sz="1000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dirty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s-PA" sz="1050" dirty="0" smtClean="0"/>
                    </a:p>
                  </a:txBody>
                  <a:tcPr>
                    <a:blipFill dpi="0" rotWithShape="1">
                      <a:blip r:embed="rId10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</a:t>
            </a:fld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3093" y="6324070"/>
            <a:ext cx="2133600" cy="365125"/>
          </a:xfrm>
        </p:spPr>
        <p:txBody>
          <a:bodyPr/>
          <a:lstStyle/>
          <a:p>
            <a:fld id="{79A58C0C-23DF-4890-8253-3E27F6E72417}" type="datetime1">
              <a:rPr lang="es-PA" smtClean="0"/>
              <a:t>27/10/14</a:t>
            </a:fld>
            <a:endParaRPr lang="es-PA" dirty="0"/>
          </a:p>
        </p:txBody>
      </p:sp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4158"/>
            <a:ext cx="594705" cy="4894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8 Imagen" descr="Recorte de pantalla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5" y="1054158"/>
            <a:ext cx="576064" cy="5237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9 Imagen" descr="Recorte de pantalla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88" y="2747067"/>
            <a:ext cx="661238" cy="5958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7" y="5517232"/>
            <a:ext cx="525909" cy="475195"/>
          </a:xfrm>
          <a:prstGeom prst="rect">
            <a:avLst/>
          </a:prstGeom>
        </p:spPr>
      </p:pic>
      <p:pic>
        <p:nvPicPr>
          <p:cNvPr id="13" name="12 Imagen" descr="Recorte de pantalla">
            <a:hlinkClick r:id="rId16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9" y="4898578"/>
            <a:ext cx="651991" cy="556452"/>
          </a:xfrm>
          <a:prstGeom prst="rect">
            <a:avLst/>
          </a:prstGeom>
        </p:spPr>
      </p:pic>
      <p:pic>
        <p:nvPicPr>
          <p:cNvPr id="14" name="13 Imagen" descr="Recorte de pantalla">
            <a:hlinkClick r:id="rId18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36" y="1636753"/>
            <a:ext cx="576064" cy="419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" name="14 Imagen" descr="Recorte de pantalla">
            <a:hlinkClick r:id="rId20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9" y="1655895"/>
            <a:ext cx="648771" cy="4076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7" name="16 Imagen" descr="Recorte de pantalla">
            <a:hlinkClick r:id="rId22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5" y="1056178"/>
            <a:ext cx="615600" cy="5162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6" name="15 Imagen" descr="Recorte de pantalla">
            <a:hlinkClick r:id="rId24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800211" cy="745574"/>
          </a:xfrm>
          <a:prstGeom prst="rect">
            <a:avLst/>
          </a:prstGeom>
        </p:spPr>
      </p:pic>
      <p:pic>
        <p:nvPicPr>
          <p:cNvPr id="18" name="17 Imagen" descr="Recorte de pantalla">
            <a:hlinkClick r:id="rId26" action="ppaction://hlinkfile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7" y="2132856"/>
            <a:ext cx="722187" cy="488251"/>
          </a:xfrm>
          <a:prstGeom prst="rect">
            <a:avLst/>
          </a:prstGeom>
        </p:spPr>
      </p:pic>
      <p:pic>
        <p:nvPicPr>
          <p:cNvPr id="19" name="18 Imagen" descr="Recorte de pantalla">
            <a:hlinkClick r:id="rId28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41095"/>
            <a:ext cx="710141" cy="5158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angle"/>
          </a:sp3d>
        </p:spPr>
      </p:pic>
      <p:pic>
        <p:nvPicPr>
          <p:cNvPr id="20" name="19 Imagen" descr="Recorte de pantalla">
            <a:hlinkClick r:id="rId29"/>
          </p:cNvPr>
          <p:cNvPicPr preferRelativeResize="0">
            <a:picLocks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85" y="1065500"/>
            <a:ext cx="576064" cy="418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1" name="20 Imagen" descr="Recorte de pantalla">
            <a:hlinkClick r:id="rId31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06" y="2139433"/>
            <a:ext cx="576064" cy="4816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65100" prst="coolSlant"/>
          </a:sp3d>
        </p:spPr>
      </p:pic>
      <p:pic>
        <p:nvPicPr>
          <p:cNvPr id="22" name="21 Imagen" descr="Recorte de pantalla">
            <a:hlinkClick r:id="rId33" action="ppaction://hlinkfil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65" y="1079805"/>
            <a:ext cx="675671" cy="497081"/>
          </a:xfrm>
          <a:prstGeom prst="rect">
            <a:avLst/>
          </a:prstGeom>
        </p:spPr>
      </p:pic>
      <p:sp>
        <p:nvSpPr>
          <p:cNvPr id="23" name="22 Elipse">
            <a:hlinkClick r:id="rId35" action="ppaction://hlinkfile"/>
          </p:cNvPr>
          <p:cNvSpPr/>
          <p:nvPr/>
        </p:nvSpPr>
        <p:spPr>
          <a:xfrm>
            <a:off x="3224566" y="1399551"/>
            <a:ext cx="626219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  <a:flatTx/>
          </a:bodyPr>
          <a:lstStyle/>
          <a:p>
            <a:pPr algn="ctr"/>
            <a:r>
              <a:rPr lang="es-PA" sz="900" dirty="0" smtClean="0">
                <a:hlinkClick r:id="rId35" action="ppaction://hlinkfile"/>
              </a:rPr>
              <a:t>RATA</a:t>
            </a:r>
            <a:endParaRPr lang="es-PA" sz="900" dirty="0"/>
          </a:p>
        </p:txBody>
      </p:sp>
      <p:pic>
        <p:nvPicPr>
          <p:cNvPr id="3" name="2 Imagen" descr="Recorte de pantalla">
            <a:hlinkClick r:id="rId36"/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2" y="2841095"/>
            <a:ext cx="648072" cy="508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14300" prst="artDeco"/>
          </a:sp3d>
        </p:spPr>
      </p:pic>
      <p:pic>
        <p:nvPicPr>
          <p:cNvPr id="12" name="11 Imagen" descr="Recorte de pantalla">
            <a:hlinkClick r:id="rId38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07" y="1054157"/>
            <a:ext cx="615600" cy="475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4" name="23 Imagen" descr="Recorte de pantalla">
            <a:hlinkClick r:id="rId40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36774"/>
            <a:ext cx="720080" cy="506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25" name="24 Imagen" descr="Recorte de pantalla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91" y="1059346"/>
            <a:ext cx="263886" cy="577408"/>
          </a:xfrm>
          <a:prstGeom prst="rect">
            <a:avLst/>
          </a:prstGeom>
        </p:spPr>
      </p:pic>
      <p:pic>
        <p:nvPicPr>
          <p:cNvPr id="26" name="25 Imagen" descr="Recorte de pantalla">
            <a:hlinkClick r:id="rId43"/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4157"/>
            <a:ext cx="562053" cy="475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2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dirty="0" smtClean="0"/>
              <a:t>Nosotros estudiamos por usted!</a:t>
            </a:r>
            <a:endParaRPr lang="es-PA" dirty="0"/>
          </a:p>
        </p:txBody>
      </p:sp>
      <p:pic>
        <p:nvPicPr>
          <p:cNvPr id="28" name="27 Imagen" descr="Recorte de pantalla">
            <a:hlinkClick r:id="rId45" action="ppaction://hlinkfil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66" y="1090186"/>
            <a:ext cx="576064" cy="476317"/>
          </a:xfrm>
          <a:prstGeom prst="rect">
            <a:avLst/>
          </a:prstGeom>
        </p:spPr>
      </p:pic>
      <p:pic>
        <p:nvPicPr>
          <p:cNvPr id="29" name="28 Imagen" descr="Recorte de pantalla">
            <a:hlinkClick r:id="rId47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29" y="1044674"/>
            <a:ext cx="672637" cy="4852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1" name="Narración 1 (10-26-2012 09-44 p.m.)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565.0696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33194" y="227112"/>
            <a:ext cx="609600" cy="609600"/>
          </a:xfrm>
          <a:prstGeom prst="rect">
            <a:avLst/>
          </a:prstGeom>
        </p:spPr>
      </p:pic>
      <p:pic>
        <p:nvPicPr>
          <p:cNvPr id="33" name="32 Imagen" descr="Recorte de pantalla">
            <a:hlinkClick r:id="rId50" action="ppaction://hlinkfile"/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74" y="1054157"/>
            <a:ext cx="662617" cy="475758"/>
          </a:xfrm>
          <a:prstGeom prst="rect">
            <a:avLst/>
          </a:prstGeom>
        </p:spPr>
      </p:pic>
      <p:pic>
        <p:nvPicPr>
          <p:cNvPr id="34" name="33 Imagen" descr="Recorte de pantalla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056" y="2731094"/>
            <a:ext cx="614559" cy="5799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pic>
        <p:nvPicPr>
          <p:cNvPr id="32" name="31 Imagen" descr="Recorte de pantalla">
            <a:hlinkClick r:id="rId54"/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044523"/>
            <a:ext cx="650301" cy="532363"/>
          </a:xfrm>
          <a:prstGeom prst="rect">
            <a:avLst/>
          </a:prstGeom>
        </p:spPr>
      </p:pic>
      <p:pic>
        <p:nvPicPr>
          <p:cNvPr id="30" name="29 Imagen" descr="Recorte de pantalla">
            <a:hlinkClick r:id="rId56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4" y="2073670"/>
            <a:ext cx="642539" cy="5378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14300" prst="artDeco"/>
          </a:sp3d>
        </p:spPr>
      </p:pic>
      <p:pic>
        <p:nvPicPr>
          <p:cNvPr id="35" name="34 Imagen" descr="Recorte de pantalla">
            <a:hlinkClick r:id="rId58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36" y="4898578"/>
            <a:ext cx="762084" cy="4823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6" name="35 Imagen" descr="Recorte de pantalla">
            <a:hlinkClick r:id="rId60" action="ppaction://hlinkfile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60" y="1559351"/>
            <a:ext cx="675039" cy="496561"/>
          </a:xfrm>
          <a:prstGeom prst="rect">
            <a:avLst/>
          </a:prstGeom>
        </p:spPr>
      </p:pic>
      <p:pic>
        <p:nvPicPr>
          <p:cNvPr id="37" name="36 Imagen" descr="Recorte de pantalla">
            <a:hlinkClick r:id="rId62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21" y="2074319"/>
            <a:ext cx="778770" cy="5625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8" name="37 Rectángulo"/>
          <p:cNvSpPr/>
          <p:nvPr/>
        </p:nvSpPr>
        <p:spPr>
          <a:xfrm rot="16200000">
            <a:off x="8090626" y="1906128"/>
            <a:ext cx="1063795" cy="461665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2014</a:t>
            </a:r>
            <a:endParaRPr lang="es-E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1803597" y="2759476"/>
            <a:ext cx="49885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05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4" action="ppaction://hlinkfile"/>
              </a:rPr>
              <a:t>2014</a:t>
            </a:r>
            <a:endParaRPr lang="es-PA" sz="105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" name="40 Imagen" descr="Recorte de pantalla">
            <a:hlinkClick r:id="rId65" action="ppaction://hlinkfile"/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28" y="2726158"/>
            <a:ext cx="707864" cy="6308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2" name="41 Imagen" descr="Recorte de pantalla">
            <a:hlinkClick r:id="rId67"/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48070"/>
            <a:ext cx="814250" cy="47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extrusionH="292100" contourW="6350" prstMaterial="matte">
            <a:bevelT w="101600" h="101600"/>
            <a:extrusionClr>
              <a:schemeClr val="accent5">
                <a:lumMod val="75000"/>
              </a:schemeClr>
            </a:extrusionClr>
            <a:contourClr>
              <a:schemeClr val="accent5">
                <a:lumMod val="60000"/>
                <a:lumOff val="40000"/>
              </a:schemeClr>
            </a:contourClr>
          </a:sp3d>
        </p:spPr>
      </p:pic>
      <p:pic>
        <p:nvPicPr>
          <p:cNvPr id="43" name="42 Imagen" descr="Recorte de pantalla">
            <a:hlinkClick r:id="rId69" action="ppaction://hlinkfile"/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92" y="2074318"/>
            <a:ext cx="705494" cy="607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4" name="43 Botón de acción: Final">
            <a:hlinkClick r:id="" action="ppaction://hlinkshowjump?jump=endshow" highlightClick="1">
              <a:snd r:embed="rId71" name="voltage.wav"/>
            </a:hlinkClick>
          </p:cNvPr>
          <p:cNvSpPr/>
          <p:nvPr/>
        </p:nvSpPr>
        <p:spPr>
          <a:xfrm>
            <a:off x="7693596" y="6538413"/>
            <a:ext cx="1000125" cy="319587"/>
          </a:xfrm>
          <a:prstGeom prst="actionButtonEnd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5" name="44 Botón de acción: Inicio">
            <a:hlinkClick r:id="" action="ppaction://hlinkshowjump?jump=firstslide" highlightClick="1"/>
          </p:cNvPr>
          <p:cNvSpPr/>
          <p:nvPr/>
        </p:nvSpPr>
        <p:spPr>
          <a:xfrm>
            <a:off x="107504" y="6538413"/>
            <a:ext cx="1204342" cy="319587"/>
          </a:xfrm>
          <a:prstGeom prst="actionButtonHom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0" name="39 Cubo">
            <a:hlinkClick r:id="rId72"/>
          </p:cNvPr>
          <p:cNvSpPr/>
          <p:nvPr/>
        </p:nvSpPr>
        <p:spPr>
          <a:xfrm>
            <a:off x="3850786" y="1484784"/>
            <a:ext cx="681921" cy="575479"/>
          </a:xfrm>
          <a:prstGeom prst="cube">
            <a:avLst>
              <a:gd name="adj" fmla="val 5976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</a:rPr>
              <a:t>DICIONARIO</a:t>
            </a:r>
            <a:endParaRPr lang="es-PA" sz="2400" b="1" dirty="0">
              <a:solidFill>
                <a:schemeClr val="bg1"/>
              </a:solidFill>
            </a:endParaRPr>
          </a:p>
        </p:txBody>
      </p:sp>
      <p:pic>
        <p:nvPicPr>
          <p:cNvPr id="46" name="45 Imagen" descr="Recorte de pantalla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54" y="2093660"/>
            <a:ext cx="711079" cy="573220"/>
          </a:xfrm>
          <a:prstGeom prst="rect">
            <a:avLst/>
          </a:prstGeom>
        </p:spPr>
      </p:pic>
      <p:pic>
        <p:nvPicPr>
          <p:cNvPr id="47" name="46 Imagen" descr="Recorte de pantalla">
            <a:hlinkClick r:id="rId74"/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75" y="1562521"/>
            <a:ext cx="726422" cy="483008"/>
          </a:xfrm>
          <a:prstGeom prst="rect">
            <a:avLst/>
          </a:prstGeom>
        </p:spPr>
      </p:pic>
      <p:pic>
        <p:nvPicPr>
          <p:cNvPr id="49" name="48 Imagen" descr="Recorte de pantalla">
            <a:hlinkClick r:id="rId76" action="ppaction://hlinkfile"/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95" y="2681980"/>
            <a:ext cx="799857" cy="726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8" name="47 Imagen" descr="Recorte de pantalla">
            <a:hlinkClick r:id="rId78"/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75" y="2063707"/>
            <a:ext cx="726422" cy="600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14300" prst="artDeco"/>
          </a:sp3d>
        </p:spPr>
      </p:pic>
      <p:pic>
        <p:nvPicPr>
          <p:cNvPr id="50" name="49 Imagen">
            <a:hlinkClick r:id="rId80"/>
          </p:cNvPr>
          <p:cNvPicPr/>
          <p:nvPr/>
        </p:nvPicPr>
        <p:blipFill rotWithShape="1">
          <a:blip r:embed="rId81"/>
          <a:srcRect l="75712" t="31533" r="1385" b="34944"/>
          <a:stretch/>
        </p:blipFill>
        <p:spPr bwMode="auto">
          <a:xfrm>
            <a:off x="5358482" y="1566504"/>
            <a:ext cx="650875" cy="50781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50 Imagen">
            <a:hlinkClick r:id="rId82" action="ppaction://hlinkfile"/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555292"/>
            <a:ext cx="851846" cy="11135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2" name="51 Imagen" descr="Plantillas Excel, Formularios, Plantillas Word, Presentaciones PowerPoint, Documentos y escritos profesionales. - Google Chrome">
            <a:hlinkClick r:id="rId84"/>
          </p:cNvPr>
          <p:cNvPicPr>
            <a:picLocks noChangeAspect="1"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66390" b="73609"/>
          <a:stretch/>
        </p:blipFill>
        <p:spPr>
          <a:xfrm>
            <a:off x="263211" y="3397576"/>
            <a:ext cx="1091427" cy="690551"/>
          </a:xfrm>
          <a:prstGeom prst="rect">
            <a:avLst/>
          </a:prstGeom>
        </p:spPr>
      </p:pic>
      <p:sp>
        <p:nvSpPr>
          <p:cNvPr id="53" name="52 Rectángulo redondeado">
            <a:hlinkClick r:id="rId86"/>
          </p:cNvPr>
          <p:cNvSpPr/>
          <p:nvPr/>
        </p:nvSpPr>
        <p:spPr>
          <a:xfrm>
            <a:off x="3303029" y="3457023"/>
            <a:ext cx="1072753" cy="362797"/>
          </a:xfrm>
          <a:prstGeom prst="roundRect">
            <a:avLst>
              <a:gd name="adj" fmla="val 891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perspectiveRelaxed"/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dirty="0" smtClean="0"/>
              <a:t>Buscar v</a:t>
            </a:r>
            <a:endParaRPr lang="es-PA" dirty="0"/>
          </a:p>
        </p:txBody>
      </p:sp>
      <p:sp>
        <p:nvSpPr>
          <p:cNvPr id="54" name="53 Rectángulo">
            <a:hlinkClick r:id="rId87" action="ppaction://hlinkfile"/>
          </p:cNvPr>
          <p:cNvSpPr/>
          <p:nvPr/>
        </p:nvSpPr>
        <p:spPr>
          <a:xfrm>
            <a:off x="7512078" y="2112075"/>
            <a:ext cx="681580" cy="614083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900" dirty="0" smtClean="0"/>
              <a:t>DPRC</a:t>
            </a:r>
            <a:endParaRPr lang="es-PA" dirty="0"/>
          </a:p>
        </p:txBody>
      </p:sp>
      <p:pic>
        <p:nvPicPr>
          <p:cNvPr id="55" name="54 Imagen" descr="Recorte de pantalla">
            <a:hlinkClick r:id="rId88"/>
          </p:cNvPr>
          <p:cNvPicPr>
            <a:picLocks noChangeAspect="1"/>
          </p:cNvPicPr>
          <p:nvPr/>
        </p:nvPicPr>
        <p:blipFill>
          <a:blip r:embed="rId8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0">
                    <a14:imgEffect>
                      <a14:artisticPaintStrokes intensity="0"/>
                    </a14:imgEffect>
                    <a14:imgEffect>
                      <a14:sharpenSoften amount="-50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98" y="2726158"/>
            <a:ext cx="700647" cy="616776"/>
          </a:xfrm>
          <a:prstGeom prst="rect">
            <a:avLst/>
          </a:prstGeom>
          <a:solidFill>
            <a:srgbClr val="00B050"/>
          </a:solidFill>
          <a:ln cmpd="sng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 contourW="12700" prstMaterial="softEdge">
            <a:bevelT/>
            <a:extrusionClr>
              <a:srgbClr val="FFFF00"/>
            </a:extrusionClr>
            <a:contourClr>
              <a:srgbClr val="FFFF00"/>
            </a:contourClr>
          </a:sp3d>
        </p:spPr>
      </p:pic>
      <p:sp>
        <p:nvSpPr>
          <p:cNvPr id="56" name="55 Triángulo isósceles">
            <a:hlinkClick r:id="rId91"/>
          </p:cNvPr>
          <p:cNvSpPr/>
          <p:nvPr/>
        </p:nvSpPr>
        <p:spPr>
          <a:xfrm>
            <a:off x="7526148" y="2708920"/>
            <a:ext cx="600037" cy="600799"/>
          </a:xfrm>
          <a:prstGeom prst="triangle">
            <a:avLst>
              <a:gd name="adj" fmla="val 4025"/>
            </a:avLst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800" dirty="0" err="1" smtClean="0">
                <a:solidFill>
                  <a:srgbClr val="FF0000"/>
                </a:solidFill>
              </a:rPr>
              <a:t>gmaail</a:t>
            </a:r>
            <a:endParaRPr lang="es-PA" sz="800" dirty="0">
              <a:solidFill>
                <a:srgbClr val="FF0000"/>
              </a:solidFill>
            </a:endParaRPr>
          </a:p>
        </p:txBody>
      </p:sp>
      <p:pic>
        <p:nvPicPr>
          <p:cNvPr id="57" name="56 Imagen" descr="Recorte de pantalla">
            <a:hlinkClick r:id="rId92"/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0" y="4077072"/>
            <a:ext cx="955656" cy="638264"/>
          </a:xfrm>
          <a:prstGeom prst="rect">
            <a:avLst/>
          </a:prstGeom>
        </p:spPr>
      </p:pic>
      <p:pic>
        <p:nvPicPr>
          <p:cNvPr id="58" name="57 Imagen" descr="Recorte de pantalla">
            <a:hlinkClick r:id="rId94"/>
          </p:cNvPr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79877" y="2766583"/>
            <a:ext cx="601704" cy="6099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</p:pic>
      <p:pic>
        <p:nvPicPr>
          <p:cNvPr id="4101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0" name="59 Imagen" descr="Recorte de pantalla">
            <a:hlinkClick r:id="rId97" action="ppaction://hlinkfile"/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41" y="2694393"/>
            <a:ext cx="735947" cy="694364"/>
          </a:xfrm>
          <a:prstGeom prst="rect">
            <a:avLst/>
          </a:prstGeom>
        </p:spPr>
      </p:pic>
      <p:pic>
        <p:nvPicPr>
          <p:cNvPr id="62" name="61 Imagen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63" y="4055585"/>
            <a:ext cx="1059663" cy="813690"/>
          </a:xfrm>
          <a:prstGeom prst="rect">
            <a:avLst/>
          </a:prstGeom>
        </p:spPr>
      </p:pic>
      <p:pic>
        <p:nvPicPr>
          <p:cNvPr id="63" name="62 Imagen">
            <a:hlinkClick r:id="rId100" action="ppaction://hlinkfile"/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38" y="98712"/>
            <a:ext cx="952500" cy="866400"/>
          </a:xfrm>
          <a:prstGeom prst="rect">
            <a:avLst/>
          </a:prstGeom>
        </p:spPr>
      </p:pic>
      <p:sp>
        <p:nvSpPr>
          <p:cNvPr id="4097" name="4096 Rectángulo"/>
          <p:cNvSpPr/>
          <p:nvPr/>
        </p:nvSpPr>
        <p:spPr>
          <a:xfrm>
            <a:off x="1354638" y="3416459"/>
            <a:ext cx="1011883" cy="6606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29F2F7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b="1" dirty="0" smtClean="0">
                <a:solidFill>
                  <a:srgbClr val="FF0000"/>
                </a:solidFill>
              </a:rPr>
              <a:t>NXx7VBsUK9</a:t>
            </a:r>
          </a:p>
          <a:p>
            <a:pPr algn="ctr"/>
            <a:r>
              <a:rPr lang="es-ES" b="1" dirty="0" err="1" smtClean="0">
                <a:solidFill>
                  <a:srgbClr val="FF0000"/>
                </a:solidFill>
              </a:rPr>
              <a:t>Wi</a:t>
            </a:r>
            <a:r>
              <a:rPr lang="es-ES" b="1" dirty="0" smtClean="0">
                <a:solidFill>
                  <a:srgbClr val="FF0000"/>
                </a:solidFill>
              </a:rPr>
              <a:t> Fi</a:t>
            </a:r>
            <a:endParaRPr lang="es-PA" b="1" dirty="0">
              <a:solidFill>
                <a:srgbClr val="FF0000"/>
              </a:solidFill>
            </a:endParaRPr>
          </a:p>
        </p:txBody>
      </p:sp>
      <p:sp>
        <p:nvSpPr>
          <p:cNvPr id="4098" name="4097 Bisel">
            <a:hlinkClick r:id="rId102" action="ppaction://hlinkfile"/>
          </p:cNvPr>
          <p:cNvSpPr/>
          <p:nvPr/>
        </p:nvSpPr>
        <p:spPr>
          <a:xfrm>
            <a:off x="6009357" y="2175701"/>
            <a:ext cx="650875" cy="550457"/>
          </a:xfrm>
          <a:prstGeom prst="bevel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1200" dirty="0" smtClean="0">
                <a:solidFill>
                  <a:schemeClr val="tx1"/>
                </a:solidFill>
              </a:rPr>
              <a:t>Astillero</a:t>
            </a:r>
            <a:endParaRPr lang="es-PA" sz="1200" dirty="0">
              <a:solidFill>
                <a:schemeClr val="tx1"/>
              </a:solidFill>
            </a:endParaRPr>
          </a:p>
        </p:txBody>
      </p:sp>
      <p:sp>
        <p:nvSpPr>
          <p:cNvPr id="4103" name="4102 Pergamino vertical">
            <a:hlinkClick r:id="rId103" action="ppaction://hlinkpres?slideindex=1&amp;slidetitle="/>
          </p:cNvPr>
          <p:cNvSpPr/>
          <p:nvPr/>
        </p:nvSpPr>
        <p:spPr>
          <a:xfrm>
            <a:off x="5923399" y="1567345"/>
            <a:ext cx="753586" cy="606449"/>
          </a:xfrm>
          <a:prstGeom prst="verticalScroll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1"/>
            <a:tileRect/>
          </a:gra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sz="1050" dirty="0" smtClean="0">
                <a:solidFill>
                  <a:srgbClr val="FF0000"/>
                </a:solidFill>
              </a:rPr>
              <a:t>Manual</a:t>
            </a:r>
            <a:endParaRPr lang="es-PA" dirty="0"/>
          </a:p>
        </p:txBody>
      </p:sp>
      <p:pic>
        <p:nvPicPr>
          <p:cNvPr id="4104" name="4103 Imagen" descr="Recorte de pantalla">
            <a:hlinkClick r:id="rId104"/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57" y="1576886"/>
            <a:ext cx="718180" cy="486821"/>
          </a:xfrm>
          <a:prstGeom prst="rect">
            <a:avLst/>
          </a:prstGeom>
        </p:spPr>
      </p:pic>
      <p:pic>
        <p:nvPicPr>
          <p:cNvPr id="4108" name="4107 Imagen" descr="Recorte de pantalla">
            <a:hlinkClick r:id="rId106"/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42" y="3376508"/>
            <a:ext cx="1132272" cy="9442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4106" name="4105 Imagen" descr="Recorte de pantalla">
            <a:hlinkClick r:id="rId108" action="ppaction://hlinkfile"/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98" y="2708921"/>
            <a:ext cx="675700" cy="629100"/>
          </a:xfrm>
          <a:prstGeom prst="rect">
            <a:avLst/>
          </a:prstGeom>
        </p:spPr>
      </p:pic>
      <p:pic>
        <p:nvPicPr>
          <p:cNvPr id="4105" name="4104 Imagen" descr="Recorte de pantalla">
            <a:hlinkClick r:id="rId110"/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66" y="3213499"/>
            <a:ext cx="958374" cy="1015430"/>
          </a:xfrm>
          <a:prstGeom prst="rect">
            <a:avLst/>
          </a:prstGeom>
          <a:scene3d>
            <a:camera prst="orthographicFront"/>
            <a:lightRig rig="sunset" dir="t"/>
          </a:scene3d>
          <a:sp3d>
            <a:bevelT/>
            <a:bevelB/>
          </a:sp3d>
        </p:spPr>
      </p:pic>
      <p:pic>
        <p:nvPicPr>
          <p:cNvPr id="59" name="58 Imagen" descr="Recorte de pantalla">
            <a:hlinkClick r:id="rId112" action="ppaction://hlinkfile"/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1341" y="2487991"/>
            <a:ext cx="1505160" cy="650876"/>
          </a:xfrm>
          <a:prstGeom prst="rect">
            <a:avLst/>
          </a:prstGeom>
        </p:spPr>
      </p:pic>
      <p:pic>
        <p:nvPicPr>
          <p:cNvPr id="61" name="60 Imagen" descr="Recorte de pantalla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68" y="4251473"/>
            <a:ext cx="936075" cy="661587"/>
          </a:xfrm>
          <a:prstGeom prst="rect">
            <a:avLst/>
          </a:prstGeom>
        </p:spPr>
      </p:pic>
      <p:pic>
        <p:nvPicPr>
          <p:cNvPr id="4096" name="4095 Imagen" descr="Recorte de pantalla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81" y="4913060"/>
            <a:ext cx="1453407" cy="1079366"/>
          </a:xfrm>
          <a:prstGeom prst="rect">
            <a:avLst/>
          </a:prstGeom>
        </p:spPr>
      </p:pic>
      <p:pic>
        <p:nvPicPr>
          <p:cNvPr id="4100" name="4099 Imagen" descr="Recorte de pantalla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22" y="3556547"/>
            <a:ext cx="1235813" cy="961394"/>
          </a:xfrm>
          <a:prstGeom prst="rect">
            <a:avLst/>
          </a:prstGeom>
        </p:spPr>
      </p:pic>
      <p:pic>
        <p:nvPicPr>
          <p:cNvPr id="4102" name="4101 Imagen" descr="Recorte de pantalla">
            <a:hlinkClick r:id="rId117"/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22" y="3556547"/>
            <a:ext cx="658644" cy="1025720"/>
          </a:xfrm>
          <a:prstGeom prst="rect">
            <a:avLst/>
          </a:prstGeom>
        </p:spPr>
      </p:pic>
      <p:pic>
        <p:nvPicPr>
          <p:cNvPr id="4107" name="4106 Imagen" descr="Recorte de pantalla">
            <a:hlinkClick r:id="rId119"/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81" y="4670042"/>
            <a:ext cx="2505425" cy="362001"/>
          </a:xfrm>
          <a:prstGeom prst="rect">
            <a:avLst/>
          </a:prstGeom>
        </p:spPr>
      </p:pic>
      <p:pic>
        <p:nvPicPr>
          <p:cNvPr id="4109" name="4108 Imagen" descr="Recorte de pantalla">
            <a:hlinkClick r:id="rId121"/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84" y="3621068"/>
            <a:ext cx="723693" cy="630405"/>
          </a:xfrm>
          <a:prstGeom prst="rect">
            <a:avLst/>
          </a:prstGeom>
        </p:spPr>
      </p:pic>
      <p:sp>
        <p:nvSpPr>
          <p:cNvPr id="78" name="1 Estrella de 7 puntas"/>
          <p:cNvSpPr/>
          <p:nvPr/>
        </p:nvSpPr>
        <p:spPr>
          <a:xfrm>
            <a:off x="22379" y="-70690"/>
            <a:ext cx="1564821" cy="1205204"/>
          </a:xfrm>
          <a:prstGeom prst="star7">
            <a:avLst/>
          </a:prstGeom>
          <a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47000" b="-47000"/>
            </a:stretch>
          </a:blipFill>
          <a:ln cmpd="sng">
            <a:solidFill>
              <a:srgbClr val="00FF00"/>
            </a:solidFill>
            <a:bevel/>
          </a:ln>
          <a:effectLst>
            <a:glow rad="63500">
              <a:schemeClr val="accent5">
                <a:satMod val="175000"/>
                <a:alpha val="56000"/>
              </a:schemeClr>
            </a:glow>
            <a:outerShdw blurRad="40000" dist="23000" dir="5400000" rotWithShape="0">
              <a:srgbClr val="00FF00">
                <a:alpha val="35000"/>
              </a:srgbClr>
            </a:outerShdw>
            <a:reflection stA="45000" endPos="37000" dist="50800" dir="5400000" sy="-100000" algn="bl" rotWithShape="0"/>
            <a:softEdge rad="31750"/>
          </a:effectLst>
          <a:scene3d>
            <a:camera prst="orthographicFront">
              <a:rot lat="0" lon="18299985" rev="0"/>
            </a:camera>
            <a:lightRig rig="threePt" dir="t">
              <a:rot lat="0" lon="0" rev="1200000"/>
            </a:lightRig>
          </a:scene3d>
          <a:sp3d z="279400" extrusionH="3302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A" sz="1100"/>
          </a:p>
        </p:txBody>
      </p:sp>
      <p:sp>
        <p:nvSpPr>
          <p:cNvPr id="79" name="1 Estrella de 7 puntas"/>
          <p:cNvSpPr/>
          <p:nvPr/>
        </p:nvSpPr>
        <p:spPr>
          <a:xfrm>
            <a:off x="7389987" y="-125399"/>
            <a:ext cx="1564821" cy="1205204"/>
          </a:xfrm>
          <a:prstGeom prst="star7">
            <a:avLst/>
          </a:prstGeom>
          <a:blipFill>
            <a:blip r:embed="rId124"/>
            <a:stretch>
              <a:fillRect/>
            </a:stretch>
          </a:blipFill>
          <a:ln cmpd="sng">
            <a:solidFill>
              <a:srgbClr val="00FF00"/>
            </a:solidFill>
            <a:bevel/>
          </a:ln>
          <a:effectLst>
            <a:glow rad="63500">
              <a:schemeClr val="accent5">
                <a:satMod val="175000"/>
                <a:alpha val="56000"/>
              </a:schemeClr>
            </a:glow>
            <a:outerShdw blurRad="40000" dist="23000" dir="5400000" rotWithShape="0">
              <a:srgbClr val="00FF00">
                <a:alpha val="35000"/>
              </a:srgbClr>
            </a:outerShdw>
            <a:reflection stA="45000" endPos="37000" dist="50800" dir="5400000" sy="-100000" algn="bl" rotWithShape="0"/>
            <a:softEdge rad="31750"/>
          </a:effectLst>
          <a:scene3d>
            <a:camera prst="orthographicFront">
              <a:rot lat="0" lon="18299985" rev="0"/>
            </a:camera>
            <a:lightRig rig="threePt" dir="t">
              <a:rot lat="0" lon="0" rev="1200000"/>
            </a:lightRig>
          </a:scene3d>
          <a:sp3d z="279400" extrusionH="3302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A" sz="1100"/>
          </a:p>
        </p:txBody>
      </p:sp>
      <p:sp>
        <p:nvSpPr>
          <p:cNvPr id="4111" name="4110 CuadroTexto"/>
          <p:cNvSpPr txBox="1"/>
          <p:nvPr/>
        </p:nvSpPr>
        <p:spPr>
          <a:xfrm>
            <a:off x="4730943" y="4467523"/>
            <a:ext cx="91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A" dirty="0"/>
          </a:p>
        </p:txBody>
      </p:sp>
      <p:sp>
        <p:nvSpPr>
          <p:cNvPr id="4112" name="4111 CuadroTexto"/>
          <p:cNvSpPr txBox="1"/>
          <p:nvPr/>
        </p:nvSpPr>
        <p:spPr>
          <a:xfrm>
            <a:off x="3165170" y="4823574"/>
            <a:ext cx="974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GRETA</a:t>
            </a:r>
            <a:endParaRPr lang="es-PA" sz="1100" dirty="0"/>
          </a:p>
        </p:txBody>
      </p:sp>
      <p:pic>
        <p:nvPicPr>
          <p:cNvPr id="4110" name="4109 Imagen" descr="Recorte de pantalla">
            <a:hlinkClick r:id="rId125"/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86" y="3388757"/>
            <a:ext cx="710173" cy="724377"/>
          </a:xfrm>
          <a:prstGeom prst="rect">
            <a:avLst/>
          </a:prstGeom>
        </p:spPr>
      </p:pic>
      <p:pic>
        <p:nvPicPr>
          <p:cNvPr id="4114" name="4113 Imagen" descr="Recorte de pantalla">
            <a:hlinkClick r:id="rId127"/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68" y="5032141"/>
            <a:ext cx="990738" cy="485843"/>
          </a:xfrm>
          <a:prstGeom prst="rect">
            <a:avLst/>
          </a:prstGeom>
        </p:spPr>
      </p:pic>
      <p:sp>
        <p:nvSpPr>
          <p:cNvPr id="4113" name="4112 Rectángulo">
            <a:hlinkClick r:id="rId129"/>
          </p:cNvPr>
          <p:cNvSpPr/>
          <p:nvPr/>
        </p:nvSpPr>
        <p:spPr>
          <a:xfrm>
            <a:off x="1333981" y="5517231"/>
            <a:ext cx="1007970" cy="475194"/>
          </a:xfrm>
          <a:prstGeom prst="rect">
            <a:avLst/>
          </a:prstGeom>
          <a:solidFill>
            <a:srgbClr val="FFC000"/>
          </a:solidFill>
          <a:scene3d>
            <a:camera prst="isometricOffAxis1Top"/>
            <a:lightRig rig="threePt" dir="t"/>
          </a:scene3d>
          <a:sp3d z="101600" extrusionH="67945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15" name="4114 Imagen" descr="Recorte de pantalla">
            <a:hlinkClick r:id="rId130"/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38" y="5016853"/>
            <a:ext cx="1276528" cy="447737"/>
          </a:xfrm>
          <a:prstGeom prst="rect">
            <a:avLst/>
          </a:prstGeom>
        </p:spPr>
      </p:pic>
      <p:pic>
        <p:nvPicPr>
          <p:cNvPr id="4118" name="4117 Imagen" descr="Recorte de pantalla">
            <a:hlinkClick r:id="rId132"/>
          </p:cNvPr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36" y="4703384"/>
            <a:ext cx="685896" cy="657317"/>
          </a:xfrm>
          <a:prstGeom prst="rect">
            <a:avLst/>
          </a:prstGeom>
          <a:scene3d>
            <a:camera prst="isometricLeftDown"/>
            <a:lightRig rig="threePt" dir="t"/>
          </a:scene3d>
          <a:sp3d extrusionH="254000" contourW="12700" prstMaterial="softEdge">
            <a:bevelT/>
            <a:bevelB w="114300" prst="artDeco"/>
            <a:extrusionClr>
              <a:srgbClr val="FFC000"/>
            </a:extrusionClr>
          </a:sp3d>
        </p:spPr>
      </p:pic>
      <p:sp>
        <p:nvSpPr>
          <p:cNvPr id="4117" name="4116 Rectángulo"/>
          <p:cNvSpPr/>
          <p:nvPr/>
        </p:nvSpPr>
        <p:spPr>
          <a:xfrm>
            <a:off x="1242794" y="5517231"/>
            <a:ext cx="1476774" cy="320683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ES" dirty="0" smtClean="0">
                <a:hlinkClick r:id="rId117"/>
              </a:rPr>
              <a:t>MIEMBROS</a:t>
            </a:r>
            <a:endParaRPr lang="es-PA" dirty="0"/>
          </a:p>
        </p:txBody>
      </p:sp>
      <p:pic>
        <p:nvPicPr>
          <p:cNvPr id="4116" name="4115 Imagen" descr="Recorte de pantalla">
            <a:hlinkClick r:id="rId134"/>
          </p:cNvPr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66" y="1455396"/>
            <a:ext cx="863291" cy="590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6300000">
              <a:rot lat="19800000" lon="1200000" rev="20820000"/>
            </a:camera>
            <a:lightRig rig="threePt" dir="t"/>
          </a:scene3d>
          <a:sp3d extrusionH="292100"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19" name="4118 Imagen"/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370561" y="4823574"/>
            <a:ext cx="964233" cy="809097"/>
          </a:xfrm>
          <a:prstGeom prst="rect">
            <a:avLst/>
          </a:prstGeom>
        </p:spPr>
      </p:pic>
      <p:sp>
        <p:nvSpPr>
          <p:cNvPr id="4120" name="4119 Decágono">
            <a:hlinkClick r:id="rId137" action="ppaction://hlinkfile"/>
          </p:cNvPr>
          <p:cNvSpPr/>
          <p:nvPr/>
        </p:nvSpPr>
        <p:spPr>
          <a:xfrm>
            <a:off x="4730943" y="4251472"/>
            <a:ext cx="512842" cy="451911"/>
          </a:xfrm>
          <a:prstGeom prst="decagon">
            <a:avLst/>
          </a:prstGeom>
          <a:blipFill>
            <a:blip r:embed="rId138"/>
            <a:tile tx="0" ty="0" sx="100000" sy="100000" flip="none" algn="tl"/>
          </a:blip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76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ippl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repeatCount="2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78" grpId="0" animBg="1"/>
      <p:bldP spid="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4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47500" lnSpcReduction="20000"/>
          </a:bodyPr>
          <a:lstStyle/>
          <a:p>
            <a:r>
              <a:rPr lang="es-PA" sz="4000" dirty="0"/>
              <a:t>Compra de un pick up para repartir mercancía por un valor de 18,000.00 + I.T.B.M.S. (Su proveedor favorito) Contado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650-90A0-4BA5-818B-955A646AFF2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10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18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5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s-PA" sz="4000" dirty="0"/>
              <a:t>Se compra mercancía por un valor de 50,000.00 a proveedor favorito. (Use su lista de Productos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CC6F-6599-4578-9F52-65E728BF456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11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08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6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s-PA" sz="4000" dirty="0"/>
              <a:t>Se compra Local comercial en por un valor de 1,500,0000.00 (En el lugar de su conveniencia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C9AF-E1B7-4EE8-85A6-35ADD692E72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12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849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7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PA" sz="2000" dirty="0"/>
              <a:t>Se pagó a una compañía de la localidad para la remodelación del nuevo local por un valor de 25,000.00 + ITBMS ( HACER ORDEN DE TRABAJO) (Use su lista de actividades)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F209-C79A-4717-9478-A03F0115B5E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13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468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8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 smtClean="0"/>
          </a:p>
          <a:p>
            <a:pPr lvl="0"/>
            <a:r>
              <a:rPr lang="es-PA" dirty="0" smtClean="0"/>
              <a:t>9</a:t>
            </a:r>
          </a:p>
          <a:p>
            <a:pPr lvl="1"/>
            <a:r>
              <a:rPr lang="es-PA" sz="1600" dirty="0" smtClean="0"/>
              <a:t>Se pagaron Impuestos municipales por 2,500.00 mes corriente.</a:t>
            </a:r>
          </a:p>
          <a:p>
            <a:pPr lvl="1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E348-0EFA-4EE2-A105-D4B7DB99882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14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11" name="10 Elipse"/>
          <p:cNvSpPr/>
          <p:nvPr/>
        </p:nvSpPr>
        <p:spPr>
          <a:xfrm>
            <a:off x="1027267" y="476672"/>
            <a:ext cx="1240477" cy="648072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>
                <a:hlinkClick r:id="rId7" action="ppaction://hlinkfile"/>
              </a:rPr>
              <a:t>Video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2977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10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E2F-2FAB-4CC2-9858-C15D187C5E5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15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507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11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contrataron 5 Empleados y se le pago su primera semana de trabajo (Use su lista Empleados y Salarios)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6" y="2636912"/>
            <a:ext cx="7506748" cy="3096344"/>
          </a:xfrm>
          <a:prstGeom prst="rect">
            <a:avLst/>
          </a:prstGeom>
        </p:spPr>
      </p:pic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833C-49D7-47FA-979A-286212507F26}" type="datetime1">
              <a:rPr lang="es-PA" smtClean="0"/>
              <a:t>27/10/14</a:t>
            </a:fld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16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10" name="9 Rectángulo"/>
          <p:cNvSpPr/>
          <p:nvPr/>
        </p:nvSpPr>
        <p:spPr>
          <a:xfrm rot="20870056">
            <a:off x="2630400" y="4665657"/>
            <a:ext cx="420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Convalidación</a:t>
            </a:r>
            <a:endParaRPr lang="es-E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24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3" name="camera.wav"/>
          </p:stSnd>
        </p:sndAc>
      </p:transition>
    </mc:Choice>
    <mc:Fallback xmlns="">
      <p:transition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12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r>
              <a:rPr lang="es-PA" sz="2000" dirty="0"/>
              <a:t>Se pagó el primer mes de Luz por un valor de 4,000.00 a </a:t>
            </a:r>
            <a:r>
              <a:rPr lang="es-PA" sz="2000" dirty="0" err="1"/>
              <a:t>Edemet</a:t>
            </a:r>
            <a:r>
              <a:rPr lang="es-PA" sz="2000" dirty="0"/>
              <a:t>, S.A.</a:t>
            </a:r>
          </a:p>
          <a:p>
            <a:pPr lvl="0"/>
            <a:endParaRPr lang="es-PA" sz="2000" dirty="0"/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6569-FCE8-49CA-90EF-745AC71CC5B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17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30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pagó el primer mes de agua por un valor de 180.00 a  I.D.A.A.N.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13</a:t>
            </a:r>
            <a:endParaRPr lang="es-PA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A81F-75FB-43B9-848C-1BC901360F68}" type="datetime1">
              <a:rPr lang="es-PA" smtClean="0"/>
              <a:t>27/10/14</a:t>
            </a:fld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18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20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14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80ED-5543-4E65-A122-21C15AED174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19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987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3 Marcador de contenido" descr="Recorte de pantalla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47" y="4149080"/>
            <a:ext cx="748377" cy="792088"/>
          </a:xfrm>
          <a:prstGeom prst="rect">
            <a:avLst/>
          </a:prstGeom>
        </p:spPr>
      </p:pic>
      <p:pic>
        <p:nvPicPr>
          <p:cNvPr id="7" name="3 Marcador de contenido" descr="Recorte de pantall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2" y="991387"/>
            <a:ext cx="748377" cy="792088"/>
          </a:xfrm>
          <a:prstGeom prst="rect">
            <a:avLst/>
          </a:prstGeom>
        </p:spPr>
      </p:pic>
      <p:pic>
        <p:nvPicPr>
          <p:cNvPr id="73" name="3 Marcador de contenido" descr="Recorte de pantalla">
            <a:hlinkClick r:id="rId18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6" y="5733256"/>
            <a:ext cx="748377" cy="792088"/>
          </a:xfrm>
          <a:prstGeom prst="rect">
            <a:avLst/>
          </a:prstGeom>
        </p:spPr>
      </p:pic>
      <p:pic>
        <p:nvPicPr>
          <p:cNvPr id="51" name="3 Marcador de contenido" descr="Recorte de pantalla">
            <a:hlinkClick r:id="rId19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15" y="3356992"/>
            <a:ext cx="748377" cy="792088"/>
          </a:xfrm>
          <a:prstGeom prst="rect">
            <a:avLst/>
          </a:prstGeom>
        </p:spPr>
      </p:pic>
      <p:pic>
        <p:nvPicPr>
          <p:cNvPr id="12" name="3 Marcador de contenido" descr="Recorte de pantall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" y="985655"/>
            <a:ext cx="748377" cy="7920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  <a:solidFill>
            <a:srgbClr val="00B050"/>
          </a:solidFill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/>
          <a:lstStyle/>
          <a:p>
            <a:r>
              <a:rPr lang="es-PA" dirty="0" smtClean="0">
                <a:solidFill>
                  <a:schemeClr val="bg1"/>
                </a:solidFill>
              </a:rPr>
              <a:t>Consola Personal Wharton</a:t>
            </a:r>
            <a:endParaRPr lang="es-PA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Recorte de pantalla">
            <a:hlinkClick r:id="rId21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3" y="980728"/>
            <a:ext cx="748377" cy="792088"/>
          </a:xfrm>
        </p:spPr>
      </p:pic>
      <p:pic>
        <p:nvPicPr>
          <p:cNvPr id="8" name="3 Marcador de contenido" descr="Recorte de pantall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5" y="1021680"/>
            <a:ext cx="748377" cy="792088"/>
          </a:xfrm>
          <a:prstGeom prst="rect">
            <a:avLst/>
          </a:prstGeom>
        </p:spPr>
      </p:pic>
      <p:pic>
        <p:nvPicPr>
          <p:cNvPr id="9" name="3 Marcador de contenido" descr="Recorte de pantalla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" y="1772816"/>
            <a:ext cx="748377" cy="792088"/>
          </a:xfrm>
          <a:prstGeom prst="rect">
            <a:avLst/>
          </a:prstGeom>
        </p:spPr>
      </p:pic>
      <p:pic>
        <p:nvPicPr>
          <p:cNvPr id="10" name="3 Marcador de contenido" descr="Recorte de pantalla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8" y="1785885"/>
            <a:ext cx="748377" cy="792088"/>
          </a:xfrm>
          <a:prstGeom prst="rect">
            <a:avLst/>
          </a:prstGeom>
        </p:spPr>
      </p:pic>
      <p:pic>
        <p:nvPicPr>
          <p:cNvPr id="11" name="3 Marcador de contenido" descr="Recorte de pantalla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31" y="2577973"/>
            <a:ext cx="748377" cy="792088"/>
          </a:xfrm>
          <a:prstGeom prst="rect">
            <a:avLst/>
          </a:prstGeom>
        </p:spPr>
      </p:pic>
      <p:pic>
        <p:nvPicPr>
          <p:cNvPr id="13" name="3 Marcador de contenido" descr="Recorte de pantalla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15" y="1772816"/>
            <a:ext cx="748377" cy="792088"/>
          </a:xfrm>
          <a:prstGeom prst="rect">
            <a:avLst/>
          </a:prstGeom>
        </p:spPr>
      </p:pic>
      <p:pic>
        <p:nvPicPr>
          <p:cNvPr id="14" name="3 Marcador de contenido" descr="Recorte de pantalla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" y="2564904"/>
            <a:ext cx="748377" cy="792088"/>
          </a:xfrm>
          <a:prstGeom prst="rect">
            <a:avLst/>
          </a:prstGeom>
        </p:spPr>
      </p:pic>
      <p:pic>
        <p:nvPicPr>
          <p:cNvPr id="15" name="3 Marcador de contenido" descr="Recorte de pantalla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54" y="2605856"/>
            <a:ext cx="748377" cy="792088"/>
          </a:xfrm>
          <a:prstGeom prst="rect">
            <a:avLst/>
          </a:prstGeom>
        </p:spPr>
      </p:pic>
      <p:pic>
        <p:nvPicPr>
          <p:cNvPr id="16" name="3 Marcador de contenido" descr="Recorte de pantalla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2598440"/>
            <a:ext cx="748377" cy="792088"/>
          </a:xfrm>
          <a:prstGeom prst="rect">
            <a:avLst/>
          </a:prstGeom>
        </p:spPr>
      </p:pic>
      <p:pic>
        <p:nvPicPr>
          <p:cNvPr id="17" name="3 Marcador de contenido" descr="Recorte de pantalla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2" y="1772816"/>
            <a:ext cx="748377" cy="792088"/>
          </a:xfrm>
          <a:prstGeom prst="rect">
            <a:avLst/>
          </a:prstGeom>
        </p:spPr>
      </p:pic>
      <p:pic>
        <p:nvPicPr>
          <p:cNvPr id="18" name="3 Marcador de contenido" descr="Recorte de pantalla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9" y="1776264"/>
            <a:ext cx="748377" cy="792088"/>
          </a:xfrm>
          <a:prstGeom prst="rect">
            <a:avLst/>
          </a:prstGeom>
        </p:spPr>
      </p:pic>
      <p:pic>
        <p:nvPicPr>
          <p:cNvPr id="19" name="3 Marcador de contenido" descr="Recorte de pantalla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60" y="1784259"/>
            <a:ext cx="748377" cy="792088"/>
          </a:xfrm>
          <a:prstGeom prst="rect">
            <a:avLst/>
          </a:prstGeom>
        </p:spPr>
      </p:pic>
      <p:pic>
        <p:nvPicPr>
          <p:cNvPr id="20" name="3 Marcador de contenido" descr="Recorte de pantalla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13768"/>
            <a:ext cx="748377" cy="792088"/>
          </a:xfrm>
          <a:prstGeom prst="rect">
            <a:avLst/>
          </a:prstGeom>
        </p:spPr>
      </p:pic>
      <p:pic>
        <p:nvPicPr>
          <p:cNvPr id="21" name="3 Marcador de contenido" descr="Recorte de pantalla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01" y="1806352"/>
            <a:ext cx="748377" cy="792088"/>
          </a:xfrm>
          <a:prstGeom prst="rect">
            <a:avLst/>
          </a:prstGeom>
        </p:spPr>
      </p:pic>
      <p:pic>
        <p:nvPicPr>
          <p:cNvPr id="22" name="3 Marcador de contenido" descr="Recorte de pantalla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0" y="1806352"/>
            <a:ext cx="748377" cy="792088"/>
          </a:xfrm>
          <a:prstGeom prst="rect">
            <a:avLst/>
          </a:prstGeom>
        </p:spPr>
      </p:pic>
      <p:pic>
        <p:nvPicPr>
          <p:cNvPr id="23" name="3 Marcador de contenido" descr="Recorte de pantalla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54" y="1813768"/>
            <a:ext cx="748377" cy="792088"/>
          </a:xfrm>
          <a:prstGeom prst="rect">
            <a:avLst/>
          </a:prstGeom>
        </p:spPr>
      </p:pic>
      <p:pic>
        <p:nvPicPr>
          <p:cNvPr id="24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31" y="1810005"/>
            <a:ext cx="748377" cy="792088"/>
          </a:xfrm>
          <a:prstGeom prst="rect">
            <a:avLst/>
          </a:prstGeom>
        </p:spPr>
      </p:pic>
      <p:pic>
        <p:nvPicPr>
          <p:cNvPr id="25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3" y="1813768"/>
            <a:ext cx="748377" cy="792088"/>
          </a:xfrm>
          <a:prstGeom prst="rect">
            <a:avLst/>
          </a:prstGeom>
        </p:spPr>
      </p:pic>
      <p:pic>
        <p:nvPicPr>
          <p:cNvPr id="26" name="3 Marcador de contenido" descr="Recorte de pantalla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09" y="980467"/>
            <a:ext cx="748377" cy="792088"/>
          </a:xfrm>
          <a:prstGeom prst="rect">
            <a:avLst/>
          </a:prstGeom>
        </p:spPr>
      </p:pic>
      <p:pic>
        <p:nvPicPr>
          <p:cNvPr id="27" name="3 Marcador de contenido" descr="Recorte de pantalla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44" y="980467"/>
            <a:ext cx="748377" cy="792088"/>
          </a:xfrm>
          <a:prstGeom prst="rect">
            <a:avLst/>
          </a:prstGeom>
        </p:spPr>
      </p:pic>
      <p:pic>
        <p:nvPicPr>
          <p:cNvPr id="28" name="3 Marcador de contenido" descr="Recorte de pantalla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16" y="1014264"/>
            <a:ext cx="748377" cy="792088"/>
          </a:xfrm>
          <a:prstGeom prst="rect">
            <a:avLst/>
          </a:prstGeom>
        </p:spPr>
      </p:pic>
      <p:pic>
        <p:nvPicPr>
          <p:cNvPr id="29" name="3 Marcador de contenido" descr="Recorte de pantalla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93" y="1017917"/>
            <a:ext cx="748377" cy="792088"/>
          </a:xfrm>
          <a:prstGeom prst="rect">
            <a:avLst/>
          </a:prstGeom>
        </p:spPr>
      </p:pic>
      <p:pic>
        <p:nvPicPr>
          <p:cNvPr id="30" name="3 Marcador de contenido" descr="Recorte de pantalla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78" y="1014264"/>
            <a:ext cx="748377" cy="792088"/>
          </a:xfrm>
          <a:prstGeom prst="rect">
            <a:avLst/>
          </a:prstGeom>
        </p:spPr>
      </p:pic>
      <p:pic>
        <p:nvPicPr>
          <p:cNvPr id="31" name="3 Marcador de contenido" descr="Recorte de pantalla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5" y="1014264"/>
            <a:ext cx="748377" cy="792088"/>
          </a:xfrm>
          <a:prstGeom prst="rect">
            <a:avLst/>
          </a:prstGeom>
        </p:spPr>
      </p:pic>
      <p:pic>
        <p:nvPicPr>
          <p:cNvPr id="32" name="3 Marcador de contenido" descr="Recorte de pantalla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36" y="1014264"/>
            <a:ext cx="748377" cy="792088"/>
          </a:xfrm>
          <a:prstGeom prst="rect">
            <a:avLst/>
          </a:prstGeom>
        </p:spPr>
      </p:pic>
      <p:pic>
        <p:nvPicPr>
          <p:cNvPr id="33" name="3 Marcador de contenido" descr="Recorte de pantalla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14264"/>
            <a:ext cx="748377" cy="792088"/>
          </a:xfrm>
          <a:prstGeom prst="rect">
            <a:avLst/>
          </a:prstGeom>
        </p:spPr>
      </p:pic>
      <p:pic>
        <p:nvPicPr>
          <p:cNvPr id="34" name="3 Marcador de contenido" descr="Recorte de pantalla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748377" cy="792088"/>
          </a:xfrm>
          <a:prstGeom prst="rect">
            <a:avLst/>
          </a:prstGeom>
        </p:spPr>
      </p:pic>
      <p:pic>
        <p:nvPicPr>
          <p:cNvPr id="35" name="3 Marcador de contenido" descr="Recorte de pantalla">
            <a:hlinkClick r:id="rId45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3" y="3356992"/>
            <a:ext cx="748377" cy="792088"/>
          </a:xfrm>
          <a:prstGeom prst="rect">
            <a:avLst/>
          </a:prstGeom>
        </p:spPr>
      </p:pic>
      <p:pic>
        <p:nvPicPr>
          <p:cNvPr id="36" name="3 Marcador de contenido" descr="Recorte de pantalla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32" y="3356992"/>
            <a:ext cx="748377" cy="792088"/>
          </a:xfrm>
          <a:prstGeom prst="rect">
            <a:avLst/>
          </a:prstGeom>
        </p:spPr>
      </p:pic>
      <p:pic>
        <p:nvPicPr>
          <p:cNvPr id="37" name="3 Marcador de contenido" descr="Recorte de pantalla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5" y="3356992"/>
            <a:ext cx="748377" cy="792088"/>
          </a:xfrm>
          <a:prstGeom prst="rect">
            <a:avLst/>
          </a:prstGeom>
        </p:spPr>
      </p:pic>
      <p:pic>
        <p:nvPicPr>
          <p:cNvPr id="38" name="3 Marcador de contenido" descr="Recorte de pantalla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" y="4149080"/>
            <a:ext cx="748377" cy="792088"/>
          </a:xfrm>
          <a:prstGeom prst="rect">
            <a:avLst/>
          </a:prstGeom>
        </p:spPr>
      </p:pic>
      <p:pic>
        <p:nvPicPr>
          <p:cNvPr id="39" name="3 Marcador de contenido" descr="Recorte de pantalla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8" y="4149080"/>
            <a:ext cx="748377" cy="792088"/>
          </a:xfrm>
          <a:prstGeom prst="rect">
            <a:avLst/>
          </a:prstGeom>
        </p:spPr>
      </p:pic>
      <p:pic>
        <p:nvPicPr>
          <p:cNvPr id="40" name="3 Marcador de contenido" descr="Recorte de pantalla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15" y="4149080"/>
            <a:ext cx="748377" cy="792088"/>
          </a:xfrm>
          <a:prstGeom prst="rect">
            <a:avLst/>
          </a:prstGeom>
        </p:spPr>
      </p:pic>
      <p:pic>
        <p:nvPicPr>
          <p:cNvPr id="41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94" y="5805264"/>
            <a:ext cx="748377" cy="792088"/>
          </a:xfrm>
          <a:prstGeom prst="rect">
            <a:avLst/>
          </a:prstGeom>
        </p:spPr>
      </p:pic>
      <p:pic>
        <p:nvPicPr>
          <p:cNvPr id="42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9" y="4149080"/>
            <a:ext cx="748377" cy="792088"/>
          </a:xfrm>
          <a:prstGeom prst="rect">
            <a:avLst/>
          </a:prstGeom>
        </p:spPr>
      </p:pic>
      <p:pic>
        <p:nvPicPr>
          <p:cNvPr id="43" name="3 Marcador de contenido" descr="Recorte de pantalla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60" y="4149080"/>
            <a:ext cx="748377" cy="792088"/>
          </a:xfrm>
          <a:prstGeom prst="rect">
            <a:avLst/>
          </a:prstGeom>
        </p:spPr>
      </p:pic>
      <p:pic>
        <p:nvPicPr>
          <p:cNvPr id="44" name="3 Marcador de contenido" descr="Recorte de pantalla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49080"/>
            <a:ext cx="748377" cy="792088"/>
          </a:xfrm>
          <a:prstGeom prst="rect">
            <a:avLst/>
          </a:prstGeom>
        </p:spPr>
      </p:pic>
      <p:pic>
        <p:nvPicPr>
          <p:cNvPr id="45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01" y="4149080"/>
            <a:ext cx="748377" cy="792088"/>
          </a:xfrm>
          <a:prstGeom prst="rect">
            <a:avLst/>
          </a:prstGeom>
        </p:spPr>
      </p:pic>
      <p:pic>
        <p:nvPicPr>
          <p:cNvPr id="46" name="3 Marcador de contenido" descr="Recorte de pantalla">
            <a:hlinkClick r:id="rId53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0" y="4149080"/>
            <a:ext cx="748377" cy="792088"/>
          </a:xfrm>
          <a:prstGeom prst="rect">
            <a:avLst/>
          </a:prstGeom>
        </p:spPr>
      </p:pic>
      <p:pic>
        <p:nvPicPr>
          <p:cNvPr id="47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54" y="4149080"/>
            <a:ext cx="748377" cy="792088"/>
          </a:xfrm>
          <a:prstGeom prst="rect">
            <a:avLst/>
          </a:prstGeom>
        </p:spPr>
      </p:pic>
      <p:pic>
        <p:nvPicPr>
          <p:cNvPr id="48" name="3 Marcador de contenido" descr="Recorte de pantalla">
            <a:hlinkClick r:id="rId54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31" y="4149080"/>
            <a:ext cx="748377" cy="792088"/>
          </a:xfrm>
          <a:prstGeom prst="rect">
            <a:avLst/>
          </a:prstGeom>
        </p:spPr>
      </p:pic>
      <p:pic>
        <p:nvPicPr>
          <p:cNvPr id="49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3" y="4149080"/>
            <a:ext cx="748377" cy="792088"/>
          </a:xfrm>
          <a:prstGeom prst="rect">
            <a:avLst/>
          </a:prstGeom>
        </p:spPr>
      </p:pic>
      <p:pic>
        <p:nvPicPr>
          <p:cNvPr id="50" name="3 Marcador de contenido" descr="Recorte de pantalla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67" y="3356992"/>
            <a:ext cx="748377" cy="792088"/>
          </a:xfrm>
          <a:prstGeom prst="rect">
            <a:avLst/>
          </a:prstGeom>
        </p:spPr>
      </p:pic>
      <p:pic>
        <p:nvPicPr>
          <p:cNvPr id="52" name="3 Marcador de contenido" descr="Recorte de pantalla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16" y="3356992"/>
            <a:ext cx="748377" cy="792088"/>
          </a:xfrm>
          <a:prstGeom prst="rect">
            <a:avLst/>
          </a:prstGeom>
        </p:spPr>
      </p:pic>
      <p:pic>
        <p:nvPicPr>
          <p:cNvPr id="53" name="3 Marcador de contenido" descr="Recorte de pantalla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93" y="3356992"/>
            <a:ext cx="748377" cy="792088"/>
          </a:xfrm>
          <a:prstGeom prst="rect">
            <a:avLst/>
          </a:prstGeom>
        </p:spPr>
      </p:pic>
      <p:pic>
        <p:nvPicPr>
          <p:cNvPr id="54" name="3 Marcador de contenido" descr="Recorte de pantalla">
            <a:hlinkClick r:id="rId56" action="ppaction://hlinkpres?slideindex=1&amp;slidetitle=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78" y="3356992"/>
            <a:ext cx="748377" cy="792088"/>
          </a:xfrm>
          <a:prstGeom prst="rect">
            <a:avLst/>
          </a:prstGeom>
        </p:spPr>
      </p:pic>
      <p:pic>
        <p:nvPicPr>
          <p:cNvPr id="55" name="3 Marcador de contenido" descr="Recorte de pantalla">
            <a:hlinkClick r:id="rId57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5" y="3356992"/>
            <a:ext cx="748377" cy="792088"/>
          </a:xfrm>
          <a:prstGeom prst="rect">
            <a:avLst/>
          </a:prstGeom>
        </p:spPr>
      </p:pic>
      <p:pic>
        <p:nvPicPr>
          <p:cNvPr id="56" name="3 Marcador de contenido" descr="Recorte de pantalla">
            <a:hlinkClick r:id="rId58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36" y="3356992"/>
            <a:ext cx="748377" cy="792088"/>
          </a:xfrm>
          <a:prstGeom prst="rect">
            <a:avLst/>
          </a:prstGeom>
        </p:spPr>
      </p:pic>
      <p:pic>
        <p:nvPicPr>
          <p:cNvPr id="57" name="3 Marcador de contenido" descr="Recorte de pantalla">
            <a:hlinkClick r:id="rId59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356992"/>
            <a:ext cx="748377" cy="792088"/>
          </a:xfrm>
          <a:prstGeom prst="rect">
            <a:avLst/>
          </a:prstGeom>
        </p:spPr>
      </p:pic>
      <p:pic>
        <p:nvPicPr>
          <p:cNvPr id="58" name="3 Marcador de contenido" descr="Recorte de pantalla">
            <a:hlinkClick r:id="rId60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" y="4941168"/>
            <a:ext cx="748377" cy="792088"/>
          </a:xfrm>
          <a:prstGeom prst="rect">
            <a:avLst/>
          </a:prstGeom>
        </p:spPr>
      </p:pic>
      <p:pic>
        <p:nvPicPr>
          <p:cNvPr id="59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26" y="4941168"/>
            <a:ext cx="748377" cy="792088"/>
          </a:xfrm>
          <a:prstGeom prst="rect">
            <a:avLst/>
          </a:prstGeom>
        </p:spPr>
      </p:pic>
      <p:pic>
        <p:nvPicPr>
          <p:cNvPr id="60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5" y="4951827"/>
            <a:ext cx="748377" cy="792088"/>
          </a:xfrm>
          <a:prstGeom prst="rect">
            <a:avLst/>
          </a:prstGeom>
        </p:spPr>
      </p:pic>
      <p:pic>
        <p:nvPicPr>
          <p:cNvPr id="61" name="3 Marcador de contenido" descr="Recorte de pantalla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8" y="4941168"/>
            <a:ext cx="748377" cy="792088"/>
          </a:xfrm>
          <a:prstGeom prst="rect">
            <a:avLst/>
          </a:prstGeom>
        </p:spPr>
      </p:pic>
      <p:pic>
        <p:nvPicPr>
          <p:cNvPr id="62" name="3 Marcador de contenido" descr="Recorte de pantalla">
            <a:hlinkClick r:id="rId62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" y="5733256"/>
            <a:ext cx="748377" cy="792088"/>
          </a:xfrm>
          <a:prstGeom prst="rect">
            <a:avLst/>
          </a:prstGeom>
        </p:spPr>
      </p:pic>
      <p:pic>
        <p:nvPicPr>
          <p:cNvPr id="63" name="3 Marcador de contenido" descr="Recorte de pantalla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1" y="5746325"/>
            <a:ext cx="748377" cy="792088"/>
          </a:xfrm>
          <a:prstGeom prst="rect">
            <a:avLst/>
          </a:prstGeom>
        </p:spPr>
      </p:pic>
      <p:pic>
        <p:nvPicPr>
          <p:cNvPr id="64" name="3 Marcador de contenido" descr="Recorte de pantalla">
            <a:hlinkClick r:id="rId64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18" y="5733256"/>
            <a:ext cx="748377" cy="792088"/>
          </a:xfrm>
          <a:prstGeom prst="rect">
            <a:avLst/>
          </a:prstGeom>
        </p:spPr>
      </p:pic>
      <p:pic>
        <p:nvPicPr>
          <p:cNvPr id="65" name="3 Marcador de contenido" descr="Recorte de pantalla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95" y="5733256"/>
            <a:ext cx="748377" cy="792088"/>
          </a:xfrm>
          <a:prstGeom prst="rect">
            <a:avLst/>
          </a:prstGeom>
        </p:spPr>
      </p:pic>
      <p:pic>
        <p:nvPicPr>
          <p:cNvPr id="66" name="3 Marcador de contenido" descr="Recorte de pantalla">
            <a:hlinkClick r:id="rId66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72" y="5736704"/>
            <a:ext cx="748377" cy="792088"/>
          </a:xfrm>
          <a:prstGeom prst="rect">
            <a:avLst/>
          </a:prstGeom>
        </p:spPr>
      </p:pic>
      <p:pic>
        <p:nvPicPr>
          <p:cNvPr id="67" name="3 Marcador de contenido" descr="Recorte de pantalla">
            <a:hlinkClick r:id="rId67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3" y="5744699"/>
            <a:ext cx="748377" cy="792088"/>
          </a:xfrm>
          <a:prstGeom prst="rect">
            <a:avLst/>
          </a:prstGeom>
        </p:spPr>
      </p:pic>
      <p:pic>
        <p:nvPicPr>
          <p:cNvPr id="68" name="3 Marcador de contenido" descr="Recorte de pantalla">
            <a:hlinkClick r:id="rId68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95" y="5733256"/>
            <a:ext cx="748377" cy="792088"/>
          </a:xfrm>
          <a:prstGeom prst="rect">
            <a:avLst/>
          </a:prstGeom>
        </p:spPr>
      </p:pic>
      <p:pic>
        <p:nvPicPr>
          <p:cNvPr id="69" name="3 Marcador de contenido" descr="Recorte de pantalla">
            <a:hlinkClick r:id="rId69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04" y="5661248"/>
            <a:ext cx="748377" cy="792088"/>
          </a:xfrm>
          <a:prstGeom prst="rect">
            <a:avLst/>
          </a:prstGeom>
        </p:spPr>
      </p:pic>
      <p:pic>
        <p:nvPicPr>
          <p:cNvPr id="70" name="3 Marcador de contenido" descr="Recorte de pantalla">
            <a:hlinkClick r:id="rId7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63" y="5733256"/>
            <a:ext cx="748377" cy="792088"/>
          </a:xfrm>
          <a:prstGeom prst="rect">
            <a:avLst/>
          </a:prstGeom>
        </p:spPr>
      </p:pic>
      <p:pic>
        <p:nvPicPr>
          <p:cNvPr id="71" name="3 Marcador de contenido" descr="Recorte de pantalla">
            <a:hlinkClick r:id="rId71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57" y="5733256"/>
            <a:ext cx="748377" cy="792088"/>
          </a:xfrm>
          <a:prstGeom prst="rect">
            <a:avLst/>
          </a:prstGeom>
        </p:spPr>
      </p:pic>
      <p:pic>
        <p:nvPicPr>
          <p:cNvPr id="72" name="3 Marcador de contenido" descr="Recorte de pantalla">
            <a:hlinkClick r:id="rId72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34" y="5733256"/>
            <a:ext cx="748377" cy="792088"/>
          </a:xfrm>
          <a:prstGeom prst="rect">
            <a:avLst/>
          </a:prstGeom>
        </p:spPr>
      </p:pic>
      <p:pic>
        <p:nvPicPr>
          <p:cNvPr id="74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70" y="4952611"/>
            <a:ext cx="748377" cy="792088"/>
          </a:xfrm>
          <a:prstGeom prst="rect">
            <a:avLst/>
          </a:prstGeom>
        </p:spPr>
      </p:pic>
      <p:pic>
        <p:nvPicPr>
          <p:cNvPr id="75" name="3 Marcador de contenido" descr="Recorte de pantalla">
            <a:hlinkClick r:id="rId73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18" y="4941168"/>
            <a:ext cx="748377" cy="792088"/>
          </a:xfrm>
          <a:prstGeom prst="rect">
            <a:avLst/>
          </a:prstGeom>
        </p:spPr>
      </p:pic>
      <p:pic>
        <p:nvPicPr>
          <p:cNvPr id="76" name="3 Marcador de contenido" descr="Recorte de pantalla">
            <a:hlinkClick r:id="rId74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19" y="4941168"/>
            <a:ext cx="748377" cy="792088"/>
          </a:xfrm>
          <a:prstGeom prst="rect">
            <a:avLst/>
          </a:prstGeom>
        </p:spPr>
      </p:pic>
      <p:pic>
        <p:nvPicPr>
          <p:cNvPr id="77" name="3 Marcador de contenido" descr="Recorte de pantalla">
            <a:hlinkClick r:id="rId75" action="ppaction://hlinkfil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96" y="4941168"/>
            <a:ext cx="748377" cy="792088"/>
          </a:xfrm>
          <a:prstGeom prst="rect">
            <a:avLst/>
          </a:prstGeom>
        </p:spPr>
      </p:pic>
      <p:pic>
        <p:nvPicPr>
          <p:cNvPr id="78" name="3 Marcador de contenido" descr="Recorte de pantalla">
            <a:hlinkClick r:id="rId76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81" y="4941168"/>
            <a:ext cx="748377" cy="792088"/>
          </a:xfrm>
          <a:prstGeom prst="rect">
            <a:avLst/>
          </a:prstGeom>
        </p:spPr>
      </p:pic>
      <p:pic>
        <p:nvPicPr>
          <p:cNvPr id="79" name="3 Marcador de contenido" descr="Recorte de pantalla">
            <a:hlinkClick r:id="rId77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58" y="4941168"/>
            <a:ext cx="748377" cy="792088"/>
          </a:xfrm>
          <a:prstGeom prst="rect">
            <a:avLst/>
          </a:prstGeom>
        </p:spPr>
      </p:pic>
      <p:pic>
        <p:nvPicPr>
          <p:cNvPr id="80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39" y="4941168"/>
            <a:ext cx="748377" cy="792088"/>
          </a:xfrm>
          <a:prstGeom prst="rect">
            <a:avLst/>
          </a:prstGeom>
        </p:spPr>
      </p:pic>
      <p:pic>
        <p:nvPicPr>
          <p:cNvPr id="81" name="3 Marcador de contenido" descr="Recorte de pantal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1" y="4941168"/>
            <a:ext cx="748377" cy="792088"/>
          </a:xfrm>
          <a:prstGeom prst="rect">
            <a:avLst/>
          </a:prstGeom>
        </p:spPr>
      </p:pic>
      <p:pic>
        <p:nvPicPr>
          <p:cNvPr id="82" name="3 Marcador de contenido" descr="Recorte de pantalla">
            <a:hlinkClick r:id="rId7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9" y="2596762"/>
            <a:ext cx="748377" cy="792088"/>
          </a:xfrm>
          <a:prstGeom prst="rect">
            <a:avLst/>
          </a:prstGeom>
        </p:spPr>
      </p:pic>
      <p:pic>
        <p:nvPicPr>
          <p:cNvPr id="83" name="3 Marcador de contenido" descr="Recorte de pantalla">
            <a:hlinkClick r:id="rId7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92" y="2585521"/>
            <a:ext cx="748377" cy="792088"/>
          </a:xfrm>
          <a:prstGeom prst="rect">
            <a:avLst/>
          </a:prstGeom>
        </p:spPr>
      </p:pic>
      <p:pic>
        <p:nvPicPr>
          <p:cNvPr id="84" name="3 Marcador de contenido" descr="Recorte de pantalla">
            <a:hlinkClick r:id="rId8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7421"/>
            <a:ext cx="748377" cy="792088"/>
          </a:xfrm>
          <a:prstGeom prst="rect">
            <a:avLst/>
          </a:prstGeom>
        </p:spPr>
      </p:pic>
      <p:pic>
        <p:nvPicPr>
          <p:cNvPr id="85" name="3 Marcador de contenido" descr="Recorte de pantalla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3" y="2585521"/>
            <a:ext cx="785329" cy="792088"/>
          </a:xfrm>
          <a:prstGeom prst="rect">
            <a:avLst/>
          </a:prstGeom>
        </p:spPr>
      </p:pic>
      <p:pic>
        <p:nvPicPr>
          <p:cNvPr id="86" name="3 Marcador de contenido" descr="Recorte de pantalla">
            <a:hlinkClick r:id="rId7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85" y="2564904"/>
            <a:ext cx="748377" cy="792088"/>
          </a:xfrm>
          <a:prstGeom prst="rect">
            <a:avLst/>
          </a:prstGeom>
        </p:spPr>
      </p:pic>
      <p:pic>
        <p:nvPicPr>
          <p:cNvPr id="87" name="3 Marcador de contenido" descr="Recorte de pantalla">
            <a:hlinkClick r:id="rId7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4" y="2564904"/>
            <a:ext cx="748377" cy="792088"/>
          </a:xfrm>
          <a:prstGeom prst="rect">
            <a:avLst/>
          </a:prstGeom>
        </p:spPr>
      </p:pic>
      <p:pic>
        <p:nvPicPr>
          <p:cNvPr id="88" name="3 Marcador de contenido" descr="Recorte de pantalla">
            <a:hlinkClick r:id="rId7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64904"/>
            <a:ext cx="748377" cy="792088"/>
          </a:xfrm>
          <a:prstGeom prst="rect">
            <a:avLst/>
          </a:prstGeom>
        </p:spPr>
      </p:pic>
      <p:pic>
        <p:nvPicPr>
          <p:cNvPr id="89" name="3 Marcador de contenido" descr="Recorte de pantalla">
            <a:hlinkClick r:id="rId8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9" y="2564904"/>
            <a:ext cx="748377" cy="792088"/>
          </a:xfrm>
          <a:prstGeom prst="rect">
            <a:avLst/>
          </a:prstGeom>
        </p:spPr>
      </p:pic>
      <p:grpSp>
        <p:nvGrpSpPr>
          <p:cNvPr id="115" name="Group 3"/>
          <p:cNvGrpSpPr>
            <a:grpSpLocks noChangeAspect="1"/>
          </p:cNvGrpSpPr>
          <p:nvPr/>
        </p:nvGrpSpPr>
        <p:grpSpPr bwMode="auto">
          <a:xfrm>
            <a:off x="35496" y="833586"/>
            <a:ext cx="8858250" cy="5619750"/>
            <a:chOff x="0" y="0"/>
            <a:chExt cx="930" cy="590"/>
          </a:xfrm>
        </p:grpSpPr>
        <p:sp>
          <p:nvSpPr>
            <p:cNvPr id="116" name="AutoShape 2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93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A"/>
            </a:p>
          </p:txBody>
        </p:sp>
        <p:sp>
          <p:nvSpPr>
            <p:cNvPr id="117" name="Rectangle 4"/>
            <p:cNvSpPr>
              <a:spLocks noChangeArrowheads="1"/>
            </p:cNvSpPr>
            <p:nvPr/>
          </p:nvSpPr>
          <p:spPr bwMode="auto">
            <a:xfrm>
              <a:off x="35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</a:t>
              </a:r>
              <a:endParaRPr lang="es-PA" dirty="0"/>
            </a:p>
          </p:txBody>
        </p:sp>
        <p:sp>
          <p:nvSpPr>
            <p:cNvPr id="118" name="Rectangle 5"/>
            <p:cNvSpPr>
              <a:spLocks noChangeArrowheads="1"/>
            </p:cNvSpPr>
            <p:nvPr/>
          </p:nvSpPr>
          <p:spPr bwMode="auto">
            <a:xfrm>
              <a:off x="112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</a:t>
              </a:r>
              <a:endParaRPr lang="es-PA"/>
            </a:p>
          </p:txBody>
        </p:sp>
        <p:sp>
          <p:nvSpPr>
            <p:cNvPr id="119" name="Rectangle 6"/>
            <p:cNvSpPr>
              <a:spLocks noChangeArrowheads="1"/>
            </p:cNvSpPr>
            <p:nvPr/>
          </p:nvSpPr>
          <p:spPr bwMode="auto">
            <a:xfrm>
              <a:off x="190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 smtClean="0">
                  <a:solidFill>
                    <a:srgbClr val="FFFFFF"/>
                  </a:solidFill>
                  <a:latin typeface="Franklin Gothic Book"/>
                </a:rPr>
                <a:t>3</a:t>
              </a:r>
              <a:endParaRPr lang="es-PA" dirty="0"/>
            </a:p>
          </p:txBody>
        </p:sp>
        <p:sp>
          <p:nvSpPr>
            <p:cNvPr id="120" name="Rectangle 7">
              <a:hlinkClick r:id="rId8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67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</a:t>
              </a:r>
              <a:endParaRPr lang="es-PA" dirty="0"/>
            </a:p>
          </p:txBody>
        </p:sp>
        <p:sp>
          <p:nvSpPr>
            <p:cNvPr id="121" name="Rectangle 8">
              <a:hlinkClick r:id="rId8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45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5</a:t>
              </a:r>
              <a:endParaRPr lang="es-PA" dirty="0"/>
            </a:p>
          </p:txBody>
        </p:sp>
        <p:sp>
          <p:nvSpPr>
            <p:cNvPr id="122" name="Rectangle 9">
              <a:hlinkClick r:id="rId3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22" y="57"/>
              <a:ext cx="13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 smtClean="0">
                  <a:solidFill>
                    <a:srgbClr val="FFFFFF"/>
                  </a:solidFill>
                  <a:latin typeface="Franklin Gothic Book"/>
                </a:rPr>
                <a:t>6</a:t>
              </a:r>
              <a:endParaRPr lang="es-PA" dirty="0"/>
            </a:p>
          </p:txBody>
        </p:sp>
        <p:sp>
          <p:nvSpPr>
            <p:cNvPr id="123" name="Rectangle 10"/>
            <p:cNvSpPr>
              <a:spLocks noChangeArrowheads="1"/>
            </p:cNvSpPr>
            <p:nvPr/>
          </p:nvSpPr>
          <p:spPr bwMode="auto">
            <a:xfrm>
              <a:off x="499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</a:t>
              </a:r>
              <a:endParaRPr lang="es-PA" dirty="0"/>
            </a:p>
          </p:txBody>
        </p:sp>
        <p:sp>
          <p:nvSpPr>
            <p:cNvPr id="124" name="Rectangle 11"/>
            <p:cNvSpPr>
              <a:spLocks noChangeArrowheads="1"/>
            </p:cNvSpPr>
            <p:nvPr/>
          </p:nvSpPr>
          <p:spPr bwMode="auto">
            <a:xfrm>
              <a:off x="577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8</a:t>
              </a:r>
              <a:endParaRPr lang="es-PA"/>
            </a:p>
          </p:txBody>
        </p:sp>
        <p:sp>
          <p:nvSpPr>
            <p:cNvPr id="125" name="Rectangle 12"/>
            <p:cNvSpPr>
              <a:spLocks noChangeArrowheads="1"/>
            </p:cNvSpPr>
            <p:nvPr/>
          </p:nvSpPr>
          <p:spPr bwMode="auto">
            <a:xfrm>
              <a:off x="654" y="57"/>
              <a:ext cx="1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9</a:t>
              </a:r>
              <a:endParaRPr lang="es-PA"/>
            </a:p>
          </p:txBody>
        </p:sp>
        <p:sp>
          <p:nvSpPr>
            <p:cNvPr id="126" name="Rectangle 13">
              <a:hlinkClick r:id="rId4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27" y="57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10</a:t>
              </a:r>
              <a:endParaRPr lang="es-PA" dirty="0"/>
            </a:p>
          </p:txBody>
        </p:sp>
        <p:sp>
          <p:nvSpPr>
            <p:cNvPr id="127" name="Rectangle 14"/>
            <p:cNvSpPr>
              <a:spLocks noChangeArrowheads="1"/>
            </p:cNvSpPr>
            <p:nvPr/>
          </p:nvSpPr>
          <p:spPr bwMode="auto">
            <a:xfrm>
              <a:off x="804" y="57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11</a:t>
              </a:r>
              <a:endParaRPr lang="es-PA"/>
            </a:p>
          </p:txBody>
        </p:sp>
        <p:sp>
          <p:nvSpPr>
            <p:cNvPr id="128" name="Rectangle 15"/>
            <p:cNvSpPr>
              <a:spLocks noChangeArrowheads="1"/>
            </p:cNvSpPr>
            <p:nvPr/>
          </p:nvSpPr>
          <p:spPr bwMode="auto">
            <a:xfrm>
              <a:off x="882" y="57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12</a:t>
              </a:r>
              <a:endParaRPr lang="es-PA"/>
            </a:p>
          </p:txBody>
        </p:sp>
        <p:sp>
          <p:nvSpPr>
            <p:cNvPr id="129" name="Rectangle 16"/>
            <p:cNvSpPr>
              <a:spLocks noChangeArrowheads="1"/>
            </p:cNvSpPr>
            <p:nvPr/>
          </p:nvSpPr>
          <p:spPr bwMode="auto">
            <a:xfrm>
              <a:off x="30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13</a:t>
              </a:r>
              <a:endParaRPr lang="es-PA"/>
            </a:p>
          </p:txBody>
        </p:sp>
        <p:sp>
          <p:nvSpPr>
            <p:cNvPr id="130" name="Rectangle 17"/>
            <p:cNvSpPr>
              <a:spLocks noChangeArrowheads="1"/>
            </p:cNvSpPr>
            <p:nvPr/>
          </p:nvSpPr>
          <p:spPr bwMode="auto">
            <a:xfrm>
              <a:off x="107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14</a:t>
              </a:r>
              <a:endParaRPr lang="es-PA"/>
            </a:p>
          </p:txBody>
        </p:sp>
        <p:sp>
          <p:nvSpPr>
            <p:cNvPr id="131" name="Rectangle 18"/>
            <p:cNvSpPr>
              <a:spLocks noChangeArrowheads="1"/>
            </p:cNvSpPr>
            <p:nvPr/>
          </p:nvSpPr>
          <p:spPr bwMode="auto">
            <a:xfrm>
              <a:off x="185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15</a:t>
              </a:r>
              <a:endParaRPr lang="es-PA" dirty="0"/>
            </a:p>
          </p:txBody>
        </p:sp>
        <p:sp>
          <p:nvSpPr>
            <p:cNvPr id="132" name="Rectangle 19"/>
            <p:cNvSpPr>
              <a:spLocks noChangeArrowheads="1"/>
            </p:cNvSpPr>
            <p:nvPr/>
          </p:nvSpPr>
          <p:spPr bwMode="auto">
            <a:xfrm>
              <a:off x="262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16</a:t>
              </a:r>
              <a:endParaRPr lang="es-PA" dirty="0"/>
            </a:p>
          </p:txBody>
        </p:sp>
        <p:sp>
          <p:nvSpPr>
            <p:cNvPr id="133" name="Rectangle 20"/>
            <p:cNvSpPr>
              <a:spLocks noChangeArrowheads="1"/>
            </p:cNvSpPr>
            <p:nvPr/>
          </p:nvSpPr>
          <p:spPr bwMode="auto">
            <a:xfrm>
              <a:off x="340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17</a:t>
              </a:r>
              <a:endParaRPr lang="es-PA"/>
            </a:p>
          </p:txBody>
        </p:sp>
        <p:sp>
          <p:nvSpPr>
            <p:cNvPr id="134" name="Rectangle 21"/>
            <p:cNvSpPr>
              <a:spLocks noChangeArrowheads="1"/>
            </p:cNvSpPr>
            <p:nvPr/>
          </p:nvSpPr>
          <p:spPr bwMode="auto">
            <a:xfrm>
              <a:off x="417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18</a:t>
              </a:r>
              <a:endParaRPr lang="es-PA"/>
            </a:p>
          </p:txBody>
        </p:sp>
        <p:sp>
          <p:nvSpPr>
            <p:cNvPr id="135" name="Rectangle 22"/>
            <p:cNvSpPr>
              <a:spLocks noChangeArrowheads="1"/>
            </p:cNvSpPr>
            <p:nvPr/>
          </p:nvSpPr>
          <p:spPr bwMode="auto">
            <a:xfrm>
              <a:off x="495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19</a:t>
              </a:r>
              <a:endParaRPr lang="es-PA"/>
            </a:p>
          </p:txBody>
        </p:sp>
        <p:sp>
          <p:nvSpPr>
            <p:cNvPr id="136" name="Rectangle 23">
              <a:hlinkClick r:id="rId3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72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20</a:t>
              </a:r>
              <a:endParaRPr lang="es-PA" dirty="0"/>
            </a:p>
          </p:txBody>
        </p:sp>
        <p:sp>
          <p:nvSpPr>
            <p:cNvPr id="137" name="Rectangle 24"/>
            <p:cNvSpPr>
              <a:spLocks noChangeArrowheads="1"/>
            </p:cNvSpPr>
            <p:nvPr/>
          </p:nvSpPr>
          <p:spPr bwMode="auto">
            <a:xfrm>
              <a:off x="649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21</a:t>
              </a:r>
              <a:endParaRPr lang="es-PA"/>
            </a:p>
          </p:txBody>
        </p:sp>
        <p:sp>
          <p:nvSpPr>
            <p:cNvPr id="138" name="Rectangle 25"/>
            <p:cNvSpPr>
              <a:spLocks noChangeArrowheads="1"/>
            </p:cNvSpPr>
            <p:nvPr/>
          </p:nvSpPr>
          <p:spPr bwMode="auto">
            <a:xfrm>
              <a:off x="727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22</a:t>
              </a:r>
              <a:endParaRPr lang="es-PA" dirty="0"/>
            </a:p>
          </p:txBody>
        </p:sp>
        <p:sp>
          <p:nvSpPr>
            <p:cNvPr id="139" name="Rectangle 26"/>
            <p:cNvSpPr>
              <a:spLocks noChangeArrowheads="1"/>
            </p:cNvSpPr>
            <p:nvPr/>
          </p:nvSpPr>
          <p:spPr bwMode="auto">
            <a:xfrm>
              <a:off x="804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23</a:t>
              </a:r>
              <a:endParaRPr lang="es-PA"/>
            </a:p>
          </p:txBody>
        </p:sp>
        <p:sp>
          <p:nvSpPr>
            <p:cNvPr id="140" name="Rectangle 27"/>
            <p:cNvSpPr>
              <a:spLocks noChangeArrowheads="1"/>
            </p:cNvSpPr>
            <p:nvPr/>
          </p:nvSpPr>
          <p:spPr bwMode="auto">
            <a:xfrm>
              <a:off x="882" y="141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24</a:t>
              </a:r>
              <a:endParaRPr lang="es-PA"/>
            </a:p>
          </p:txBody>
        </p:sp>
        <p:sp>
          <p:nvSpPr>
            <p:cNvPr id="141" name="Rectangle 28"/>
            <p:cNvSpPr>
              <a:spLocks noChangeArrowheads="1"/>
            </p:cNvSpPr>
            <p:nvPr/>
          </p:nvSpPr>
          <p:spPr bwMode="auto">
            <a:xfrm>
              <a:off x="30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25</a:t>
              </a:r>
              <a:endParaRPr lang="es-PA"/>
            </a:p>
          </p:txBody>
        </p:sp>
        <p:sp>
          <p:nvSpPr>
            <p:cNvPr id="142" name="Rectangle 29"/>
            <p:cNvSpPr>
              <a:spLocks noChangeArrowheads="1"/>
            </p:cNvSpPr>
            <p:nvPr/>
          </p:nvSpPr>
          <p:spPr bwMode="auto">
            <a:xfrm>
              <a:off x="107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26</a:t>
              </a:r>
              <a:endParaRPr lang="es-PA"/>
            </a:p>
          </p:txBody>
        </p:sp>
        <p:sp>
          <p:nvSpPr>
            <p:cNvPr id="143" name="Rectangle 30"/>
            <p:cNvSpPr>
              <a:spLocks noChangeArrowheads="1"/>
            </p:cNvSpPr>
            <p:nvPr/>
          </p:nvSpPr>
          <p:spPr bwMode="auto">
            <a:xfrm>
              <a:off x="185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27</a:t>
              </a:r>
              <a:endParaRPr lang="es-PA"/>
            </a:p>
          </p:txBody>
        </p:sp>
        <p:sp>
          <p:nvSpPr>
            <p:cNvPr id="144" name="Rectangle 31"/>
            <p:cNvSpPr>
              <a:spLocks noChangeArrowheads="1"/>
            </p:cNvSpPr>
            <p:nvPr/>
          </p:nvSpPr>
          <p:spPr bwMode="auto">
            <a:xfrm>
              <a:off x="262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28</a:t>
              </a:r>
              <a:endParaRPr lang="es-PA"/>
            </a:p>
          </p:txBody>
        </p:sp>
        <p:sp>
          <p:nvSpPr>
            <p:cNvPr id="145" name="Rectangle 32"/>
            <p:cNvSpPr>
              <a:spLocks noChangeArrowheads="1"/>
            </p:cNvSpPr>
            <p:nvPr/>
          </p:nvSpPr>
          <p:spPr bwMode="auto">
            <a:xfrm>
              <a:off x="340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29</a:t>
              </a:r>
              <a:endParaRPr lang="es-PA"/>
            </a:p>
          </p:txBody>
        </p:sp>
        <p:sp>
          <p:nvSpPr>
            <p:cNvPr id="146" name="Rectangle 33"/>
            <p:cNvSpPr>
              <a:spLocks noChangeArrowheads="1"/>
            </p:cNvSpPr>
            <p:nvPr/>
          </p:nvSpPr>
          <p:spPr bwMode="auto">
            <a:xfrm>
              <a:off x="417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30</a:t>
              </a:r>
              <a:endParaRPr lang="es-PA"/>
            </a:p>
          </p:txBody>
        </p:sp>
        <p:sp>
          <p:nvSpPr>
            <p:cNvPr id="147" name="Rectangle 34"/>
            <p:cNvSpPr>
              <a:spLocks noChangeArrowheads="1"/>
            </p:cNvSpPr>
            <p:nvPr/>
          </p:nvSpPr>
          <p:spPr bwMode="auto">
            <a:xfrm>
              <a:off x="495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31</a:t>
              </a:r>
              <a:endParaRPr lang="es-PA"/>
            </a:p>
          </p:txBody>
        </p:sp>
        <p:sp>
          <p:nvSpPr>
            <p:cNvPr id="148" name="Rectangle 35"/>
            <p:cNvSpPr>
              <a:spLocks noChangeArrowheads="1"/>
            </p:cNvSpPr>
            <p:nvPr/>
          </p:nvSpPr>
          <p:spPr bwMode="auto">
            <a:xfrm>
              <a:off x="572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32</a:t>
              </a:r>
              <a:endParaRPr lang="es-PA" dirty="0"/>
            </a:p>
          </p:txBody>
        </p:sp>
        <p:sp>
          <p:nvSpPr>
            <p:cNvPr id="149" name="Rectangle 36"/>
            <p:cNvSpPr>
              <a:spLocks noChangeArrowheads="1"/>
            </p:cNvSpPr>
            <p:nvPr/>
          </p:nvSpPr>
          <p:spPr bwMode="auto">
            <a:xfrm>
              <a:off x="649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33</a:t>
              </a:r>
              <a:endParaRPr lang="es-PA" dirty="0"/>
            </a:p>
          </p:txBody>
        </p:sp>
        <p:sp>
          <p:nvSpPr>
            <p:cNvPr id="150" name="Rectangle 37"/>
            <p:cNvSpPr>
              <a:spLocks noChangeArrowheads="1"/>
            </p:cNvSpPr>
            <p:nvPr/>
          </p:nvSpPr>
          <p:spPr bwMode="auto">
            <a:xfrm>
              <a:off x="727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34</a:t>
              </a:r>
              <a:endParaRPr lang="es-PA"/>
            </a:p>
          </p:txBody>
        </p:sp>
        <p:sp>
          <p:nvSpPr>
            <p:cNvPr id="151" name="Rectangle 38"/>
            <p:cNvSpPr>
              <a:spLocks noChangeArrowheads="1"/>
            </p:cNvSpPr>
            <p:nvPr/>
          </p:nvSpPr>
          <p:spPr bwMode="auto">
            <a:xfrm>
              <a:off x="804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35</a:t>
              </a:r>
              <a:endParaRPr lang="es-PA"/>
            </a:p>
          </p:txBody>
        </p:sp>
        <p:sp>
          <p:nvSpPr>
            <p:cNvPr id="152" name="Rectangle 39">
              <a:hlinkClick r:id="rId8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882" y="225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</a:t>
              </a:r>
              <a:r>
                <a:rPr lang="es-PA" sz="1700" b="1" i="0" u="none" strike="noStrike" dirty="0">
                  <a:solidFill>
                    <a:schemeClr val="bg1"/>
                  </a:solidFill>
                  <a:latin typeface="Franklin Gothic Book"/>
                  <a:hlinkClick r:id="rId83" action="ppaction://hlinksldjump"/>
                </a:rPr>
                <a:t>6</a:t>
              </a:r>
              <a:endParaRPr lang="es-PA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40">
              <a:hlinkClick r:id="rId8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0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37</a:t>
              </a:r>
              <a:endParaRPr lang="es-PA" dirty="0"/>
            </a:p>
          </p:txBody>
        </p:sp>
        <p:sp>
          <p:nvSpPr>
            <p:cNvPr id="154" name="Rectangle 41">
              <a:hlinkClick r:id="rId8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07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38</a:t>
              </a:r>
              <a:endParaRPr lang="es-PA" dirty="0"/>
            </a:p>
          </p:txBody>
        </p:sp>
        <p:sp>
          <p:nvSpPr>
            <p:cNvPr id="155" name="Rectangle 42"/>
            <p:cNvSpPr>
              <a:spLocks noChangeArrowheads="1"/>
            </p:cNvSpPr>
            <p:nvPr/>
          </p:nvSpPr>
          <p:spPr bwMode="auto">
            <a:xfrm>
              <a:off x="185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39</a:t>
              </a:r>
              <a:endParaRPr lang="es-PA"/>
            </a:p>
          </p:txBody>
        </p:sp>
        <p:sp>
          <p:nvSpPr>
            <p:cNvPr id="156" name="Rectangle 43"/>
            <p:cNvSpPr>
              <a:spLocks noChangeArrowheads="1"/>
            </p:cNvSpPr>
            <p:nvPr/>
          </p:nvSpPr>
          <p:spPr bwMode="auto">
            <a:xfrm>
              <a:off x="262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40</a:t>
              </a:r>
              <a:endParaRPr lang="es-PA" dirty="0"/>
            </a:p>
          </p:txBody>
        </p:sp>
        <p:sp>
          <p:nvSpPr>
            <p:cNvPr id="157" name="Rectangle 44">
              <a:hlinkClick r:id="rId45" action="ppaction://hlinkfile"/>
            </p:cNvPr>
            <p:cNvSpPr>
              <a:spLocks noChangeArrowheads="1"/>
            </p:cNvSpPr>
            <p:nvPr/>
          </p:nvSpPr>
          <p:spPr bwMode="auto">
            <a:xfrm>
              <a:off x="340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41</a:t>
              </a:r>
              <a:endParaRPr lang="es-PA" dirty="0"/>
            </a:p>
          </p:txBody>
        </p:sp>
        <p:sp>
          <p:nvSpPr>
            <p:cNvPr id="158" name="Rectangle 45">
              <a:hlinkClick r:id="rId19" action="ppaction://hlinkfile"/>
            </p:cNvPr>
            <p:cNvSpPr>
              <a:spLocks noChangeArrowheads="1"/>
            </p:cNvSpPr>
            <p:nvPr/>
          </p:nvSpPr>
          <p:spPr bwMode="auto">
            <a:xfrm>
              <a:off x="417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42</a:t>
              </a:r>
              <a:endParaRPr lang="es-PA" dirty="0"/>
            </a:p>
          </p:txBody>
        </p:sp>
        <p:sp>
          <p:nvSpPr>
            <p:cNvPr id="159" name="Rectangle 46"/>
            <p:cNvSpPr>
              <a:spLocks noChangeArrowheads="1"/>
            </p:cNvSpPr>
            <p:nvPr/>
          </p:nvSpPr>
          <p:spPr bwMode="auto">
            <a:xfrm>
              <a:off x="495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43</a:t>
              </a:r>
              <a:endParaRPr lang="es-PA"/>
            </a:p>
          </p:txBody>
        </p:sp>
        <p:sp>
          <p:nvSpPr>
            <p:cNvPr id="160" name="Rectangle 47"/>
            <p:cNvSpPr>
              <a:spLocks noChangeArrowheads="1"/>
            </p:cNvSpPr>
            <p:nvPr/>
          </p:nvSpPr>
          <p:spPr bwMode="auto">
            <a:xfrm>
              <a:off x="572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44</a:t>
              </a:r>
              <a:endParaRPr lang="es-PA"/>
            </a:p>
          </p:txBody>
        </p:sp>
        <p:sp>
          <p:nvSpPr>
            <p:cNvPr id="161" name="Rectangle 48"/>
            <p:cNvSpPr>
              <a:spLocks noChangeArrowheads="1"/>
            </p:cNvSpPr>
            <p:nvPr/>
          </p:nvSpPr>
          <p:spPr bwMode="auto">
            <a:xfrm>
              <a:off x="649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45</a:t>
              </a:r>
              <a:endParaRPr lang="es-PA"/>
            </a:p>
          </p:txBody>
        </p:sp>
        <p:sp>
          <p:nvSpPr>
            <p:cNvPr id="162" name="Rectangle 49"/>
            <p:cNvSpPr>
              <a:spLocks noChangeArrowheads="1"/>
            </p:cNvSpPr>
            <p:nvPr/>
          </p:nvSpPr>
          <p:spPr bwMode="auto">
            <a:xfrm>
              <a:off x="727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46</a:t>
              </a:r>
              <a:endParaRPr lang="es-PA"/>
            </a:p>
          </p:txBody>
        </p:sp>
        <p:sp>
          <p:nvSpPr>
            <p:cNvPr id="163" name="Rectangle 50"/>
            <p:cNvSpPr>
              <a:spLocks noChangeArrowheads="1"/>
            </p:cNvSpPr>
            <p:nvPr/>
          </p:nvSpPr>
          <p:spPr bwMode="auto">
            <a:xfrm>
              <a:off x="804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47</a:t>
              </a:r>
              <a:endParaRPr lang="es-PA"/>
            </a:p>
          </p:txBody>
        </p:sp>
        <p:sp>
          <p:nvSpPr>
            <p:cNvPr id="164" name="Rectangle 51"/>
            <p:cNvSpPr>
              <a:spLocks noChangeArrowheads="1"/>
            </p:cNvSpPr>
            <p:nvPr/>
          </p:nvSpPr>
          <p:spPr bwMode="auto">
            <a:xfrm>
              <a:off x="882" y="308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48</a:t>
              </a:r>
              <a:endParaRPr lang="es-PA"/>
            </a:p>
          </p:txBody>
        </p:sp>
        <p:sp>
          <p:nvSpPr>
            <p:cNvPr id="165" name="Rectangle 52"/>
            <p:cNvSpPr>
              <a:spLocks noChangeArrowheads="1"/>
            </p:cNvSpPr>
            <p:nvPr/>
          </p:nvSpPr>
          <p:spPr bwMode="auto">
            <a:xfrm>
              <a:off x="30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49</a:t>
              </a:r>
              <a:endParaRPr lang="es-PA"/>
            </a:p>
          </p:txBody>
        </p:sp>
        <p:sp>
          <p:nvSpPr>
            <p:cNvPr id="166" name="Rectangle 53"/>
            <p:cNvSpPr>
              <a:spLocks noChangeArrowheads="1"/>
            </p:cNvSpPr>
            <p:nvPr/>
          </p:nvSpPr>
          <p:spPr bwMode="auto">
            <a:xfrm>
              <a:off x="107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50</a:t>
              </a:r>
              <a:endParaRPr lang="es-PA"/>
            </a:p>
          </p:txBody>
        </p:sp>
        <p:sp>
          <p:nvSpPr>
            <p:cNvPr id="167" name="Rectangle 54"/>
            <p:cNvSpPr>
              <a:spLocks noChangeArrowheads="1"/>
            </p:cNvSpPr>
            <p:nvPr/>
          </p:nvSpPr>
          <p:spPr bwMode="auto">
            <a:xfrm>
              <a:off x="185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51</a:t>
              </a:r>
              <a:endParaRPr lang="es-PA"/>
            </a:p>
          </p:txBody>
        </p:sp>
        <p:sp>
          <p:nvSpPr>
            <p:cNvPr id="168" name="Rectangle 55"/>
            <p:cNvSpPr>
              <a:spLocks noChangeArrowheads="1"/>
            </p:cNvSpPr>
            <p:nvPr/>
          </p:nvSpPr>
          <p:spPr bwMode="auto">
            <a:xfrm>
              <a:off x="262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52</a:t>
              </a:r>
              <a:endParaRPr lang="es-PA"/>
            </a:p>
          </p:txBody>
        </p:sp>
        <p:sp>
          <p:nvSpPr>
            <p:cNvPr id="169" name="Rectangle 56"/>
            <p:cNvSpPr>
              <a:spLocks noChangeArrowheads="1"/>
            </p:cNvSpPr>
            <p:nvPr/>
          </p:nvSpPr>
          <p:spPr bwMode="auto">
            <a:xfrm>
              <a:off x="340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53</a:t>
              </a:r>
              <a:endParaRPr lang="es-PA"/>
            </a:p>
          </p:txBody>
        </p:sp>
        <p:sp>
          <p:nvSpPr>
            <p:cNvPr id="170" name="Rectangle 57"/>
            <p:cNvSpPr>
              <a:spLocks noChangeArrowheads="1"/>
            </p:cNvSpPr>
            <p:nvPr/>
          </p:nvSpPr>
          <p:spPr bwMode="auto">
            <a:xfrm>
              <a:off x="417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54</a:t>
              </a:r>
              <a:endParaRPr lang="es-PA"/>
            </a:p>
          </p:txBody>
        </p:sp>
        <p:sp>
          <p:nvSpPr>
            <p:cNvPr id="171" name="Rectangle 58"/>
            <p:cNvSpPr>
              <a:spLocks noChangeArrowheads="1"/>
            </p:cNvSpPr>
            <p:nvPr/>
          </p:nvSpPr>
          <p:spPr bwMode="auto">
            <a:xfrm>
              <a:off x="495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55</a:t>
              </a:r>
              <a:endParaRPr lang="es-PA"/>
            </a:p>
          </p:txBody>
        </p:sp>
        <p:sp>
          <p:nvSpPr>
            <p:cNvPr id="172" name="Rectangle 59"/>
            <p:cNvSpPr>
              <a:spLocks noChangeArrowheads="1"/>
            </p:cNvSpPr>
            <p:nvPr/>
          </p:nvSpPr>
          <p:spPr bwMode="auto">
            <a:xfrm>
              <a:off x="572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56</a:t>
              </a:r>
              <a:endParaRPr lang="es-PA"/>
            </a:p>
          </p:txBody>
        </p:sp>
        <p:sp>
          <p:nvSpPr>
            <p:cNvPr id="173" name="Rectangle 60"/>
            <p:cNvSpPr>
              <a:spLocks noChangeArrowheads="1"/>
            </p:cNvSpPr>
            <p:nvPr/>
          </p:nvSpPr>
          <p:spPr bwMode="auto">
            <a:xfrm>
              <a:off x="649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57</a:t>
              </a:r>
              <a:endParaRPr lang="es-PA"/>
            </a:p>
          </p:txBody>
        </p:sp>
        <p:sp>
          <p:nvSpPr>
            <p:cNvPr id="174" name="Rectangle 61"/>
            <p:cNvSpPr>
              <a:spLocks noChangeArrowheads="1"/>
            </p:cNvSpPr>
            <p:nvPr/>
          </p:nvSpPr>
          <p:spPr bwMode="auto">
            <a:xfrm>
              <a:off x="727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58</a:t>
              </a:r>
              <a:endParaRPr lang="es-PA"/>
            </a:p>
          </p:txBody>
        </p:sp>
        <p:sp>
          <p:nvSpPr>
            <p:cNvPr id="175" name="Rectangle 62"/>
            <p:cNvSpPr>
              <a:spLocks noChangeArrowheads="1"/>
            </p:cNvSpPr>
            <p:nvPr/>
          </p:nvSpPr>
          <p:spPr bwMode="auto">
            <a:xfrm>
              <a:off x="804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59</a:t>
              </a:r>
              <a:endParaRPr lang="es-PA"/>
            </a:p>
          </p:txBody>
        </p:sp>
        <p:sp>
          <p:nvSpPr>
            <p:cNvPr id="176" name="Rectangle 63"/>
            <p:cNvSpPr>
              <a:spLocks noChangeArrowheads="1"/>
            </p:cNvSpPr>
            <p:nvPr/>
          </p:nvSpPr>
          <p:spPr bwMode="auto">
            <a:xfrm>
              <a:off x="882" y="392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60</a:t>
              </a:r>
              <a:endParaRPr lang="es-PA"/>
            </a:p>
          </p:txBody>
        </p:sp>
        <p:sp>
          <p:nvSpPr>
            <p:cNvPr id="177" name="Rectangle 64"/>
            <p:cNvSpPr>
              <a:spLocks noChangeArrowheads="1"/>
            </p:cNvSpPr>
            <p:nvPr/>
          </p:nvSpPr>
          <p:spPr bwMode="auto">
            <a:xfrm>
              <a:off x="30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61</a:t>
              </a:r>
              <a:endParaRPr lang="es-PA"/>
            </a:p>
          </p:txBody>
        </p:sp>
        <p:sp>
          <p:nvSpPr>
            <p:cNvPr id="178" name="Rectangle 65"/>
            <p:cNvSpPr>
              <a:spLocks noChangeArrowheads="1"/>
            </p:cNvSpPr>
            <p:nvPr/>
          </p:nvSpPr>
          <p:spPr bwMode="auto">
            <a:xfrm>
              <a:off x="107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62</a:t>
              </a:r>
              <a:endParaRPr lang="es-PA"/>
            </a:p>
          </p:txBody>
        </p:sp>
        <p:sp>
          <p:nvSpPr>
            <p:cNvPr id="179" name="Rectangle 66"/>
            <p:cNvSpPr>
              <a:spLocks noChangeArrowheads="1"/>
            </p:cNvSpPr>
            <p:nvPr/>
          </p:nvSpPr>
          <p:spPr bwMode="auto">
            <a:xfrm>
              <a:off x="185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63</a:t>
              </a:r>
              <a:endParaRPr lang="es-PA"/>
            </a:p>
          </p:txBody>
        </p:sp>
        <p:sp>
          <p:nvSpPr>
            <p:cNvPr id="180" name="Rectangle 67"/>
            <p:cNvSpPr>
              <a:spLocks noChangeArrowheads="1"/>
            </p:cNvSpPr>
            <p:nvPr/>
          </p:nvSpPr>
          <p:spPr bwMode="auto">
            <a:xfrm>
              <a:off x="262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64</a:t>
              </a:r>
              <a:endParaRPr lang="es-PA"/>
            </a:p>
          </p:txBody>
        </p:sp>
        <p:sp>
          <p:nvSpPr>
            <p:cNvPr id="181" name="Rectangle 68"/>
            <p:cNvSpPr>
              <a:spLocks noChangeArrowheads="1"/>
            </p:cNvSpPr>
            <p:nvPr/>
          </p:nvSpPr>
          <p:spPr bwMode="auto">
            <a:xfrm>
              <a:off x="340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65</a:t>
              </a:r>
              <a:endParaRPr lang="es-PA"/>
            </a:p>
          </p:txBody>
        </p:sp>
        <p:sp>
          <p:nvSpPr>
            <p:cNvPr id="182" name="Rectangle 69"/>
            <p:cNvSpPr>
              <a:spLocks noChangeArrowheads="1"/>
            </p:cNvSpPr>
            <p:nvPr/>
          </p:nvSpPr>
          <p:spPr bwMode="auto">
            <a:xfrm>
              <a:off x="417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66</a:t>
              </a:r>
              <a:endParaRPr lang="es-PA"/>
            </a:p>
          </p:txBody>
        </p:sp>
        <p:sp>
          <p:nvSpPr>
            <p:cNvPr id="183" name="Rectangle 70"/>
            <p:cNvSpPr>
              <a:spLocks noChangeArrowheads="1"/>
            </p:cNvSpPr>
            <p:nvPr/>
          </p:nvSpPr>
          <p:spPr bwMode="auto">
            <a:xfrm>
              <a:off x="495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67</a:t>
              </a:r>
              <a:endParaRPr lang="es-PA"/>
            </a:p>
          </p:txBody>
        </p:sp>
        <p:sp>
          <p:nvSpPr>
            <p:cNvPr id="184" name="Rectangle 71">
              <a:hlinkClick r:id="rId75" action="ppaction://hlinkfile"/>
            </p:cNvPr>
            <p:cNvSpPr>
              <a:spLocks noChangeArrowheads="1"/>
            </p:cNvSpPr>
            <p:nvPr/>
          </p:nvSpPr>
          <p:spPr bwMode="auto">
            <a:xfrm>
              <a:off x="572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68</a:t>
              </a:r>
              <a:endParaRPr lang="es-PA" dirty="0"/>
            </a:p>
          </p:txBody>
        </p:sp>
        <p:sp>
          <p:nvSpPr>
            <p:cNvPr id="185" name="Rectangle 72"/>
            <p:cNvSpPr>
              <a:spLocks noChangeArrowheads="1"/>
            </p:cNvSpPr>
            <p:nvPr/>
          </p:nvSpPr>
          <p:spPr bwMode="auto">
            <a:xfrm>
              <a:off x="649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69</a:t>
              </a:r>
              <a:endParaRPr lang="es-PA"/>
            </a:p>
          </p:txBody>
        </p:sp>
        <p:sp>
          <p:nvSpPr>
            <p:cNvPr id="186" name="Rectangle 73">
              <a:hlinkClick r:id="rId54"/>
            </p:cNvPr>
            <p:cNvSpPr>
              <a:spLocks noChangeArrowheads="1"/>
            </p:cNvSpPr>
            <p:nvPr/>
          </p:nvSpPr>
          <p:spPr bwMode="auto">
            <a:xfrm>
              <a:off x="727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70</a:t>
              </a:r>
              <a:endParaRPr lang="es-PA" dirty="0"/>
            </a:p>
          </p:txBody>
        </p:sp>
        <p:sp>
          <p:nvSpPr>
            <p:cNvPr id="187" name="Rectangle 74"/>
            <p:cNvSpPr>
              <a:spLocks noChangeArrowheads="1"/>
            </p:cNvSpPr>
            <p:nvPr/>
          </p:nvSpPr>
          <p:spPr bwMode="auto">
            <a:xfrm>
              <a:off x="804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71</a:t>
              </a:r>
              <a:endParaRPr lang="es-PA" dirty="0"/>
            </a:p>
          </p:txBody>
        </p:sp>
        <p:sp>
          <p:nvSpPr>
            <p:cNvPr id="188" name="Rectangle 75"/>
            <p:cNvSpPr>
              <a:spLocks noChangeArrowheads="1"/>
            </p:cNvSpPr>
            <p:nvPr/>
          </p:nvSpPr>
          <p:spPr bwMode="auto">
            <a:xfrm>
              <a:off x="882" y="476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72</a:t>
              </a:r>
              <a:endParaRPr lang="es-PA"/>
            </a:p>
          </p:txBody>
        </p:sp>
        <p:sp>
          <p:nvSpPr>
            <p:cNvPr id="189" name="Rectangle 76">
              <a:hlinkClick r:id="rId72" action="ppaction://hlinkfile"/>
            </p:cNvPr>
            <p:cNvSpPr>
              <a:spLocks noChangeArrowheads="1"/>
            </p:cNvSpPr>
            <p:nvPr/>
          </p:nvSpPr>
          <p:spPr bwMode="auto">
            <a:xfrm>
              <a:off x="30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73</a:t>
              </a:r>
              <a:endParaRPr lang="es-PA" dirty="0"/>
            </a:p>
          </p:txBody>
        </p:sp>
        <p:sp>
          <p:nvSpPr>
            <p:cNvPr id="190" name="Rectangle 77"/>
            <p:cNvSpPr>
              <a:spLocks noChangeArrowheads="1"/>
            </p:cNvSpPr>
            <p:nvPr/>
          </p:nvSpPr>
          <p:spPr bwMode="auto">
            <a:xfrm>
              <a:off x="107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74</a:t>
              </a:r>
              <a:endParaRPr lang="es-PA" dirty="0"/>
            </a:p>
          </p:txBody>
        </p:sp>
        <p:sp>
          <p:nvSpPr>
            <p:cNvPr id="191" name="Rectangle 78"/>
            <p:cNvSpPr>
              <a:spLocks noChangeArrowheads="1"/>
            </p:cNvSpPr>
            <p:nvPr/>
          </p:nvSpPr>
          <p:spPr bwMode="auto">
            <a:xfrm>
              <a:off x="185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75</a:t>
              </a:r>
              <a:endParaRPr lang="es-PA" dirty="0"/>
            </a:p>
          </p:txBody>
        </p:sp>
        <p:sp>
          <p:nvSpPr>
            <p:cNvPr id="192" name="Rectangle 79"/>
            <p:cNvSpPr>
              <a:spLocks noChangeArrowheads="1"/>
            </p:cNvSpPr>
            <p:nvPr/>
          </p:nvSpPr>
          <p:spPr bwMode="auto">
            <a:xfrm>
              <a:off x="262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76</a:t>
              </a:r>
              <a:endParaRPr lang="es-PA" dirty="0"/>
            </a:p>
          </p:txBody>
        </p:sp>
        <p:sp>
          <p:nvSpPr>
            <p:cNvPr id="193" name="Rectangle 80">
              <a:hlinkClick r:id="rId66"/>
            </p:cNvPr>
            <p:cNvSpPr>
              <a:spLocks noChangeArrowheads="1"/>
            </p:cNvSpPr>
            <p:nvPr/>
          </p:nvSpPr>
          <p:spPr bwMode="auto">
            <a:xfrm>
              <a:off x="340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77</a:t>
              </a:r>
              <a:endParaRPr lang="es-PA" dirty="0"/>
            </a:p>
          </p:txBody>
        </p:sp>
        <p:sp>
          <p:nvSpPr>
            <p:cNvPr id="194" name="Rectangle 81">
              <a:hlinkClick r:id="rId86" action="ppaction://hlinkfile"/>
            </p:cNvPr>
            <p:cNvSpPr>
              <a:spLocks noChangeArrowheads="1"/>
            </p:cNvSpPr>
            <p:nvPr/>
          </p:nvSpPr>
          <p:spPr bwMode="auto">
            <a:xfrm>
              <a:off x="417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78</a:t>
              </a:r>
              <a:endParaRPr lang="es-PA" dirty="0"/>
            </a:p>
          </p:txBody>
        </p:sp>
        <p:sp>
          <p:nvSpPr>
            <p:cNvPr id="195" name="Rectangle 82"/>
            <p:cNvSpPr>
              <a:spLocks noChangeArrowheads="1"/>
            </p:cNvSpPr>
            <p:nvPr/>
          </p:nvSpPr>
          <p:spPr bwMode="auto">
            <a:xfrm>
              <a:off x="495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79</a:t>
              </a:r>
              <a:endParaRPr lang="es-PA"/>
            </a:p>
          </p:txBody>
        </p:sp>
        <p:sp>
          <p:nvSpPr>
            <p:cNvPr id="196" name="Rectangle 83"/>
            <p:cNvSpPr>
              <a:spLocks noChangeArrowheads="1"/>
            </p:cNvSpPr>
            <p:nvPr/>
          </p:nvSpPr>
          <p:spPr bwMode="auto">
            <a:xfrm>
              <a:off x="572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80</a:t>
              </a:r>
              <a:endParaRPr lang="es-PA"/>
            </a:p>
          </p:txBody>
        </p:sp>
        <p:sp>
          <p:nvSpPr>
            <p:cNvPr id="197" name="Rectangle 84"/>
            <p:cNvSpPr>
              <a:spLocks noChangeArrowheads="1"/>
            </p:cNvSpPr>
            <p:nvPr/>
          </p:nvSpPr>
          <p:spPr bwMode="auto">
            <a:xfrm>
              <a:off x="649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>
                  <a:solidFill>
                    <a:srgbClr val="FFFFFF"/>
                  </a:solidFill>
                  <a:latin typeface="Franklin Gothic Book"/>
                </a:rPr>
                <a:t>81</a:t>
              </a:r>
              <a:endParaRPr lang="es-PA"/>
            </a:p>
          </p:txBody>
        </p:sp>
        <p:sp>
          <p:nvSpPr>
            <p:cNvPr id="198" name="Rectangle 85"/>
            <p:cNvSpPr>
              <a:spLocks noChangeArrowheads="1"/>
            </p:cNvSpPr>
            <p:nvPr/>
          </p:nvSpPr>
          <p:spPr bwMode="auto">
            <a:xfrm>
              <a:off x="727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82</a:t>
              </a:r>
              <a:endParaRPr lang="es-PA" dirty="0"/>
            </a:p>
          </p:txBody>
        </p:sp>
        <p:sp>
          <p:nvSpPr>
            <p:cNvPr id="199" name="Rectangle 86"/>
            <p:cNvSpPr>
              <a:spLocks noChangeArrowheads="1"/>
            </p:cNvSpPr>
            <p:nvPr/>
          </p:nvSpPr>
          <p:spPr bwMode="auto">
            <a:xfrm>
              <a:off x="804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83</a:t>
              </a:r>
              <a:endParaRPr lang="es-PA" dirty="0"/>
            </a:p>
          </p:txBody>
        </p:sp>
        <p:sp>
          <p:nvSpPr>
            <p:cNvPr id="200" name="Rectangle 87">
              <a:hlinkClick r:id="rId18"/>
            </p:cNvPr>
            <p:cNvSpPr>
              <a:spLocks noChangeArrowheads="1"/>
            </p:cNvSpPr>
            <p:nvPr/>
          </p:nvSpPr>
          <p:spPr bwMode="auto">
            <a:xfrm>
              <a:off x="882" y="559"/>
              <a:ext cx="2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s-PA" sz="1700" b="1" i="0" u="none" strike="noStrike" baseline="0" dirty="0">
                  <a:solidFill>
                    <a:srgbClr val="FFFFFF"/>
                  </a:solidFill>
                  <a:latin typeface="Franklin Gothic Book"/>
                </a:rPr>
                <a:t>84</a:t>
              </a:r>
              <a:endParaRPr lang="es-PA" dirty="0"/>
            </a:p>
          </p:txBody>
        </p:sp>
      </p:grpSp>
      <p:sp>
        <p:nvSpPr>
          <p:cNvPr id="113" name="112 Cinta hacia arriba">
            <a:hlinkClick r:id="rId87" action="ppaction://hlinksldjump"/>
          </p:cNvPr>
          <p:cNvSpPr/>
          <p:nvPr/>
        </p:nvSpPr>
        <p:spPr>
          <a:xfrm>
            <a:off x="2261413" y="6477822"/>
            <a:ext cx="4285051" cy="440769"/>
          </a:xfrm>
          <a:prstGeom prst="ribbon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wrap="square" rtlCol="0" anchor="ctr">
            <a:spAutoFit/>
          </a:bodyPr>
          <a:lstStyle/>
          <a:p>
            <a:pPr algn="ctr"/>
            <a:r>
              <a:rPr lang="es-PA" dirty="0" smtClean="0"/>
              <a:t>INDICE</a:t>
            </a:r>
            <a:endParaRPr lang="es-PA" dirty="0"/>
          </a:p>
        </p:txBody>
      </p:sp>
      <p:sp>
        <p:nvSpPr>
          <p:cNvPr id="5" name="4 Botón de acción: Final">
            <a:hlinkClick r:id="" action="ppaction://hlinkshowjump?jump=endshow" highlightClick="1">
              <a:snd r:embed="rId88" name="voltage.wav"/>
            </a:hlinkClick>
          </p:cNvPr>
          <p:cNvSpPr/>
          <p:nvPr/>
        </p:nvSpPr>
        <p:spPr>
          <a:xfrm>
            <a:off x="7693596" y="6538413"/>
            <a:ext cx="1000125" cy="319587"/>
          </a:xfrm>
          <a:prstGeom prst="actionButtonEnd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6" name="5 Botón de acción: Inicio">
            <a:hlinkClick r:id="" action="ppaction://hlinkshowjump?jump=firstslide" highlightClick="1"/>
          </p:cNvPr>
          <p:cNvSpPr/>
          <p:nvPr/>
        </p:nvSpPr>
        <p:spPr>
          <a:xfrm>
            <a:off x="107504" y="6538413"/>
            <a:ext cx="1204342" cy="319587"/>
          </a:xfrm>
          <a:prstGeom prst="actionButtonHom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9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2565590" y="1112924"/>
            <a:ext cx="136906" cy="304800"/>
          </a:xfrm>
          <a:prstGeom prst="rect">
            <a:avLst/>
          </a:prstGeom>
        </p:spPr>
      </p:pic>
      <p:pic>
        <p:nvPicPr>
          <p:cNvPr id="91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8435317" y="5849886"/>
            <a:ext cx="183279" cy="315418"/>
          </a:xfrm>
          <a:prstGeom prst="rect">
            <a:avLst/>
          </a:prstGeom>
        </p:spPr>
      </p:pic>
      <p:pic>
        <p:nvPicPr>
          <p:cNvPr id="92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275856" y="1047046"/>
            <a:ext cx="181398" cy="365730"/>
          </a:xfrm>
          <a:prstGeom prst="rect">
            <a:avLst/>
          </a:prstGeom>
        </p:spPr>
      </p:pic>
      <p:pic>
        <p:nvPicPr>
          <p:cNvPr id="93" name="Sonido graba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1819362" y="1112924"/>
            <a:ext cx="130261" cy="360642"/>
          </a:xfrm>
          <a:prstGeom prst="rect">
            <a:avLst/>
          </a:prstGeom>
        </p:spPr>
      </p:pic>
      <p:pic>
        <p:nvPicPr>
          <p:cNvPr id="94" name="Sonido grabado">
            <a:hlinkClick r:id="" action="ppaction://media"/>
          </p:cNvPr>
          <p:cNvPicPr preferRelativeResize="0"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693597" y="5849886"/>
            <a:ext cx="187772" cy="315418"/>
          </a:xfrm>
          <a:prstGeom prst="rect">
            <a:avLst/>
          </a:prstGeom>
        </p:spPr>
      </p:pic>
      <p:pic>
        <p:nvPicPr>
          <p:cNvPr id="97" name="Sonido grabad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7002617" y="5805264"/>
            <a:ext cx="161671" cy="367047"/>
          </a:xfrm>
          <a:prstGeom prst="rect">
            <a:avLst/>
          </a:prstGeom>
        </p:spPr>
      </p:pic>
      <p:sp>
        <p:nvSpPr>
          <p:cNvPr id="99" name="9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0EEE6-FA29-45A5-BCD0-0C7EB067D6A2}" type="datetime1">
              <a:rPr lang="es-PA" smtClean="0"/>
              <a:t>27/10/14</a:t>
            </a:fld>
            <a:endParaRPr lang="es-PA"/>
          </a:p>
        </p:txBody>
      </p:sp>
      <p:sp>
        <p:nvSpPr>
          <p:cNvPr id="100" name="9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</a:t>
            </a:fld>
            <a:endParaRPr lang="es-PA"/>
          </a:p>
        </p:txBody>
      </p:sp>
      <p:sp>
        <p:nvSpPr>
          <p:cNvPr id="3" name="2 Estrella de 5 puntas">
            <a:hlinkClick r:id="rId20" action="ppaction://hlinksldjump"/>
          </p:cNvPr>
          <p:cNvSpPr/>
          <p:nvPr/>
        </p:nvSpPr>
        <p:spPr>
          <a:xfrm>
            <a:off x="6711450" y="6538413"/>
            <a:ext cx="505896" cy="31958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000" dirty="0" smtClean="0">
                <a:solidFill>
                  <a:schemeClr val="tx2"/>
                </a:solidFill>
              </a:rPr>
              <a:t>2</a:t>
            </a:r>
            <a:endParaRPr lang="es-PA" dirty="0">
              <a:solidFill>
                <a:schemeClr val="tx2"/>
              </a:solidFill>
            </a:endParaRPr>
          </a:p>
        </p:txBody>
      </p:sp>
      <p:sp>
        <p:nvSpPr>
          <p:cNvPr id="202" name="201 Estrella de 5 puntas">
            <a:hlinkClick r:id="rId20" action="ppaction://hlinksldjump"/>
          </p:cNvPr>
          <p:cNvSpPr/>
          <p:nvPr/>
        </p:nvSpPr>
        <p:spPr>
          <a:xfrm>
            <a:off x="1567652" y="6523257"/>
            <a:ext cx="505896" cy="31958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400" dirty="0" smtClean="0">
                <a:solidFill>
                  <a:srgbClr val="FF0000"/>
                </a:solidFill>
              </a:rPr>
              <a:t>1</a:t>
            </a:r>
            <a:endParaRPr lang="es-PA" dirty="0">
              <a:solidFill>
                <a:srgbClr val="FF0000"/>
              </a:solidFill>
            </a:endParaRPr>
          </a:p>
        </p:txBody>
      </p:sp>
      <p:sp>
        <p:nvSpPr>
          <p:cNvPr id="96" name="9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58517" y="3996109"/>
            <a:ext cx="5544099" cy="224979"/>
          </a:xfrm>
        </p:spPr>
        <p:txBody>
          <a:bodyPr/>
          <a:lstStyle/>
          <a:p>
            <a:r>
              <a:rPr lang="es-PA" b="1" dirty="0" smtClean="0">
                <a:solidFill>
                  <a:srgbClr val="00FF00"/>
                </a:solidFill>
              </a:rPr>
              <a:t>Nosotros estudiamos por usted!</a:t>
            </a:r>
            <a:endParaRPr lang="es-PA" b="1" dirty="0">
              <a:solidFill>
                <a:srgbClr val="00FF00"/>
              </a:solidFill>
            </a:endParaRPr>
          </a:p>
        </p:txBody>
      </p:sp>
      <p:sp>
        <p:nvSpPr>
          <p:cNvPr id="102" name="101 Cilindro">
            <a:hlinkClick r:id="rId90" action="ppaction://hlinkpres?slideindex=1&amp;slidetitle="/>
          </p:cNvPr>
          <p:cNvSpPr/>
          <p:nvPr/>
        </p:nvSpPr>
        <p:spPr>
          <a:xfrm>
            <a:off x="7308304" y="6538413"/>
            <a:ext cx="385293" cy="304431"/>
          </a:xfrm>
          <a:prstGeom prst="can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95" name="94 Corazón"/>
          <p:cNvSpPr/>
          <p:nvPr/>
        </p:nvSpPr>
        <p:spPr>
          <a:xfrm>
            <a:off x="5292080" y="2607421"/>
            <a:ext cx="191716" cy="173507"/>
          </a:xfrm>
          <a:prstGeom prst="heart">
            <a:avLst/>
          </a:prstGeom>
          <a:noFill/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98" name="97 Elipse">
            <a:hlinkClick r:id="rId91" action="ppaction://hlinksldjump"/>
          </p:cNvPr>
          <p:cNvSpPr/>
          <p:nvPr/>
        </p:nvSpPr>
        <p:spPr>
          <a:xfrm>
            <a:off x="1109927" y="3573016"/>
            <a:ext cx="201919" cy="180020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273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15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9DDD-E72D-4739-BB56-F415BF32267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20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226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16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5EC64-024B-4C5F-97CD-A29357D85286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21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29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17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744A-DB92-478F-BF70-9E8E6C3C4427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22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682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18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7236-5ACC-4D87-BB97-4D7566089347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23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344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19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479A8-4464-4F27-B9EB-F67D3FDA6EBF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24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925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20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Se pagaron Impuestos municipales por 2,500.00 mes corriente.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8802-EDA0-47CB-9F56-11F791AC804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25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40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21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/>
              <a:t>CP = </a:t>
            </a:r>
            <a:r>
              <a:rPr lang="es-PA" sz="2000" dirty="0" smtClean="0"/>
              <a:t>Certificación </a:t>
            </a:r>
            <a:r>
              <a:rPr lang="es-PA" sz="2000" dirty="0"/>
              <a:t>de pagos realizados a compañía afiliadas por cuenta y orden de :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6B3C-5BBF-45E5-BF33-5CBCA7B324E7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26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034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22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/>
          </a:bodyPr>
          <a:lstStyle/>
          <a:p>
            <a:pPr lvl="0"/>
            <a:r>
              <a:rPr lang="es-PA" sz="2000" dirty="0" smtClean="0"/>
              <a:t>CC</a:t>
            </a:r>
            <a:r>
              <a:rPr lang="es-PA" sz="2000" dirty="0"/>
              <a:t>= </a:t>
            </a:r>
            <a:r>
              <a:rPr lang="es-PA" sz="2000" dirty="0" smtClean="0"/>
              <a:t>Certificación </a:t>
            </a:r>
            <a:r>
              <a:rPr lang="es-PA" sz="2000" dirty="0"/>
              <a:t>de Cobros realizados a compañía afiliadas por cuenta y orden de :</a:t>
            </a:r>
          </a:p>
          <a:p>
            <a:pPr lvl="0"/>
            <a:endParaRPr lang="es-PA" sz="2000" dirty="0"/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3B7B-D249-4DCE-9BD1-247D5638503C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27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043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PROGRAMACION ANALITICA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53099"/>
            <a:ext cx="7344816" cy="4220164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165303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7EDF-84D7-45E8-8889-5AEF1D4D5B6F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28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8" name="7 Pergamino vertical">
            <a:hlinkClick r:id="rId6" action="ppaction://hlinkfile"/>
          </p:cNvPr>
          <p:cNvSpPr/>
          <p:nvPr/>
        </p:nvSpPr>
        <p:spPr>
          <a:xfrm>
            <a:off x="827584" y="2132856"/>
            <a:ext cx="1800200" cy="1296144"/>
          </a:xfrm>
          <a:prstGeom prst="verticalScroll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FORMATO ANALITICO UNESPA</a:t>
            </a:r>
            <a:endParaRPr lang="es-PA" dirty="0"/>
          </a:p>
        </p:txBody>
      </p:sp>
      <p:sp>
        <p:nvSpPr>
          <p:cNvPr id="9" name="8 Proceso predefinido">
            <a:hlinkClick r:id="rId7" action="ppaction://hlinkfile"/>
          </p:cNvPr>
          <p:cNvSpPr/>
          <p:nvPr/>
        </p:nvSpPr>
        <p:spPr>
          <a:xfrm>
            <a:off x="1187624" y="4797152"/>
            <a:ext cx="1080120" cy="936104"/>
          </a:xfrm>
          <a:prstGeom prst="flowChartPredefinedProcess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GUIA</a:t>
            </a:r>
            <a:endParaRPr lang="es-PA" dirty="0"/>
          </a:p>
        </p:txBody>
      </p:sp>
      <p:cxnSp>
        <p:nvCxnSpPr>
          <p:cNvPr id="11" name="10 Conector curvado"/>
          <p:cNvCxnSpPr>
            <a:endCxn id="9" idx="0"/>
          </p:cNvCxnSpPr>
          <p:nvPr/>
        </p:nvCxnSpPr>
        <p:spPr>
          <a:xfrm rot="16200000" flipH="1">
            <a:off x="917594" y="3987062"/>
            <a:ext cx="1512168" cy="108012"/>
          </a:xfrm>
          <a:prstGeom prst="curvedConnector3">
            <a:avLst>
              <a:gd name="adj1" fmla="val 50785"/>
            </a:avLst>
          </a:prstGeom>
          <a:ln w="38100">
            <a:solidFill>
              <a:srgbClr val="FFFF00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8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OBJETIVOS GENERALES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89715"/>
            <a:ext cx="7488832" cy="4124901"/>
          </a:xfrm>
        </p:spPr>
      </p:pic>
      <p:sp>
        <p:nvSpPr>
          <p:cNvPr id="5" name="4 Rectángulo"/>
          <p:cNvSpPr/>
          <p:nvPr/>
        </p:nvSpPr>
        <p:spPr>
          <a:xfrm rot="5400000">
            <a:off x="-2098921" y="3595065"/>
            <a:ext cx="5059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dirty="0">
                <a:hlinkClick r:id="rId4"/>
              </a:rPr>
              <a:t>http://www.youtube.com/watch?v=R3VhOjAh4Zg</a:t>
            </a:r>
            <a:endParaRPr lang="es-PA" dirty="0"/>
          </a:p>
        </p:txBody>
      </p:sp>
      <p:pic>
        <p:nvPicPr>
          <p:cNvPr id="6" name="5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A9AB9-4D10-4B5F-996F-C845F8267B9E}" type="datetime1">
              <a:rPr lang="es-PA" smtClean="0"/>
              <a:t>27/10/14</a:t>
            </a:fld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29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425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4"/>
          <p:cNvSpPr>
            <a:spLocks noChangeArrowheads="1"/>
          </p:cNvSpPr>
          <p:nvPr/>
        </p:nvSpPr>
        <p:spPr bwMode="auto">
          <a:xfrm>
            <a:off x="323850" y="1860550"/>
            <a:ext cx="84248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s-MX" altLang="es-PA">
                <a:solidFill>
                  <a:srgbClr val="DDDDDD"/>
                </a:solidFill>
                <a:latin typeface="Times New Roman" pitchFamily="18" charset="0"/>
              </a:rPr>
              <a:t>	</a:t>
            </a:r>
            <a:endParaRPr lang="es-ES" altLang="es-PA">
              <a:solidFill>
                <a:srgbClr val="DDDDDD"/>
              </a:solidFill>
              <a:latin typeface="Times New Roman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136185924"/>
              </p:ext>
            </p:extLst>
          </p:nvPr>
        </p:nvGraphicFramePr>
        <p:xfrm>
          <a:off x="1187450" y="1503363"/>
          <a:ext cx="6194425" cy="515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6011863" y="6080125"/>
            <a:ext cx="3384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Siempre que excedan el 50% de un mes de salario.</a:t>
            </a:r>
          </a:p>
        </p:txBody>
      </p:sp>
      <p:sp>
        <p:nvSpPr>
          <p:cNvPr id="45081" name="AutoShape 25"/>
          <p:cNvSpPr>
            <a:spLocks noChangeArrowheads="1"/>
          </p:cNvSpPr>
          <p:nvPr/>
        </p:nvSpPr>
        <p:spPr bwMode="auto">
          <a:xfrm>
            <a:off x="7235825" y="4121150"/>
            <a:ext cx="647700" cy="2159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7786688" y="3760788"/>
            <a:ext cx="15001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Siempre que sean recurrentes y excedan el 25% de un mes de salario.</a:t>
            </a:r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6288088" y="2238375"/>
            <a:ext cx="588962" cy="254000"/>
          </a:xfrm>
          <a:prstGeom prst="leftRightArrow">
            <a:avLst>
              <a:gd name="adj1" fmla="val 50000"/>
              <a:gd name="adj2" fmla="val 463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6804025" y="1601788"/>
            <a:ext cx="248443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Desde el 1-07-2006 el  25%.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Desde el 1-07-2008 el 55%.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Desde el 1-07-2010 el 100%</a:t>
            </a:r>
          </a:p>
        </p:txBody>
      </p:sp>
      <p:sp>
        <p:nvSpPr>
          <p:cNvPr id="45087" name="Rectangle 31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9144000" cy="1008063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s-MX" sz="3600" cap="none" dirty="0" smtClean="0">
                <a:ln>
                  <a:noFill/>
                </a:ln>
                <a:solidFill>
                  <a:schemeClr val="tx1"/>
                </a:solidFill>
              </a:rPr>
              <a:t>RECAUDACIÓN</a:t>
            </a:r>
            <a:r>
              <a:rPr lang="es-MX" sz="3400" cap="none" dirty="0" smtClean="0">
                <a:ln>
                  <a:noFill/>
                </a:ln>
                <a:solidFill>
                  <a:schemeClr val="tx1"/>
                </a:solidFill>
              </a:rPr>
              <a:t> DE CUOTAS EMPLEADO EMPLEADOR</a:t>
            </a:r>
            <a:endParaRPr lang="es-ES" sz="3400" cap="none" dirty="0" smtClean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5088" name="AutoShape 32"/>
          <p:cNvSpPr>
            <a:spLocks noChangeArrowheads="1"/>
          </p:cNvSpPr>
          <p:nvPr/>
        </p:nvSpPr>
        <p:spPr bwMode="auto">
          <a:xfrm>
            <a:off x="1475656" y="2348880"/>
            <a:ext cx="792088" cy="215900"/>
          </a:xfrm>
          <a:prstGeom prst="leftRightArrow">
            <a:avLst>
              <a:gd name="adj1" fmla="val 50000"/>
              <a:gd name="adj2" fmla="val 4661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89" name="AutoShape 33"/>
          <p:cNvSpPr>
            <a:spLocks noChangeArrowheads="1"/>
          </p:cNvSpPr>
          <p:nvPr/>
        </p:nvSpPr>
        <p:spPr bwMode="auto">
          <a:xfrm>
            <a:off x="6227763" y="5805488"/>
            <a:ext cx="503237" cy="287337"/>
          </a:xfrm>
          <a:prstGeom prst="leftRightArrow">
            <a:avLst>
              <a:gd name="adj1" fmla="val 50000"/>
              <a:gd name="adj2" fmla="val 3502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PA" altLang="es-PA"/>
          </a:p>
        </p:txBody>
      </p:sp>
      <p:sp>
        <p:nvSpPr>
          <p:cNvPr id="45090" name="Text Box 34"/>
          <p:cNvSpPr txBox="1">
            <a:spLocks noChangeArrowheads="1"/>
          </p:cNvSpPr>
          <p:nvPr/>
        </p:nvSpPr>
        <p:spPr bwMode="auto">
          <a:xfrm>
            <a:off x="0" y="1700213"/>
            <a:ext cx="1619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PA" sz="1400" b="1" dirty="0">
                <a:solidFill>
                  <a:srgbClr val="00FF00"/>
                </a:solidFill>
                <a:latin typeface="Verdana" pitchFamily="34" charset="0"/>
              </a:rPr>
              <a:t>Si excede del 20% del salario o de B/. 250.00 </a:t>
            </a:r>
          </a:p>
        </p:txBody>
      </p:sp>
      <p:pic>
        <p:nvPicPr>
          <p:cNvPr id="13" name="12 Imagen" descr="Recorte de pantall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760788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C884-E7A3-4DE5-AC78-80390278D1AE}" type="datetime1">
              <a:rPr lang="es-PA" smtClean="0"/>
              <a:t>27/10/14</a:t>
            </a:fld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138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6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7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8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5080" grpId="0"/>
      <p:bldP spid="45081" grpId="0" animBg="1"/>
      <p:bldP spid="45082" grpId="0"/>
      <p:bldP spid="45083" grpId="0" animBg="1"/>
      <p:bldP spid="45084" grpId="0"/>
      <p:bldP spid="45088" grpId="0" animBg="1"/>
      <p:bldP spid="45089" grpId="0" animBg="1"/>
      <p:bldP spid="450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Objetivos </a:t>
            </a:r>
            <a:r>
              <a:rPr lang="es-PA" dirty="0" err="1" smtClean="0"/>
              <a:t>especificos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9" y="1705467"/>
            <a:ext cx="5782482" cy="4315428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CA2D-B546-4844-9CE1-F18838F19827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30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225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Contenido de la materia</a:t>
            </a:r>
            <a:endParaRPr lang="es-PA" dirty="0"/>
          </a:p>
        </p:txBody>
      </p:sp>
      <p:pic>
        <p:nvPicPr>
          <p:cNvPr id="4" name="3 Marcador de contenido" descr="Recorte de pantall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632847" cy="4087749"/>
          </a:xfrm>
        </p:spPr>
      </p:pic>
      <p:pic>
        <p:nvPicPr>
          <p:cNvPr id="5" name="4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CC66-69B6-4290-8689-212CE31A2EBA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31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786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Justificación y Metodología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69" y="1795968"/>
            <a:ext cx="5630061" cy="4134427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5BFA-A1B4-4D86-8126-42C291914DD3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32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560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Cronograma de la Materia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11" y="1910284"/>
            <a:ext cx="5563377" cy="3905795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4EA8-E0DF-4014-B220-D65BE01EC228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33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037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Sistema de Evaluación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1" y="2153205"/>
            <a:ext cx="5715798" cy="3419953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BD16-8FB3-4429-8BB5-4CA618BAF4A2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34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682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Bibliografía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53099"/>
            <a:ext cx="7848872" cy="4220164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A0A-859E-4619-9102-43EC0014E310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35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293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000D-880D-4761-8BA5-29A6ED12109B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36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017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EA96-1B0F-456A-B918-E426E1544429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37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927540"/>
            <a:ext cx="5148569" cy="432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3467677" cy="584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61" y="3171268"/>
            <a:ext cx="2669942" cy="80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077939"/>
            <a:ext cx="3584426" cy="65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77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0915D-BB99-4F80-957F-99F921597BD4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38</a:t>
            </a:fld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165304"/>
            <a:ext cx="522686" cy="52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199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177D-FCA8-474E-919D-54CF37D8CEB3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39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62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628775"/>
            <a:ext cx="8496300" cy="4897438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s-ES" altLang="es-PA" dirty="0" smtClean="0">
                <a:solidFill>
                  <a:schemeClr val="bg2"/>
                </a:solidFill>
              </a:rPr>
              <a:t> </a:t>
            </a:r>
            <a:r>
              <a:rPr lang="es-ES" altLang="es-PA" sz="2800" b="1" dirty="0" smtClean="0">
                <a:solidFill>
                  <a:schemeClr val="bg2"/>
                </a:solidFill>
              </a:rPr>
              <a:t>Artículo 91</a:t>
            </a:r>
            <a:r>
              <a:rPr lang="es-ES" altLang="es-PA" sz="2800" dirty="0" smtClean="0">
                <a:solidFill>
                  <a:schemeClr val="bg2"/>
                </a:solidFill>
              </a:rPr>
              <a:t>.</a:t>
            </a:r>
            <a:r>
              <a:rPr lang="es-ES" altLang="es-PA" dirty="0" smtClean="0">
                <a:solidFill>
                  <a:schemeClr val="bg2"/>
                </a:solidFill>
              </a:rPr>
              <a:t>  </a:t>
            </a:r>
            <a:r>
              <a:rPr lang="es-ES" altLang="es-PA" b="1" dirty="0" smtClean="0">
                <a:solidFill>
                  <a:schemeClr val="bg2"/>
                </a:solidFill>
              </a:rPr>
              <a:t>Pago de las cuotas sobre los salarios. </a:t>
            </a:r>
          </a:p>
          <a:p>
            <a:pPr lvl="1" algn="just" eaLnBrk="1" hangingPunct="1"/>
            <a:r>
              <a:rPr lang="es-ES" altLang="es-PA" b="1" dirty="0" smtClean="0">
                <a:solidFill>
                  <a:schemeClr val="bg2"/>
                </a:solidFill>
              </a:rPr>
              <a:t>Los Empleados y Empleadores deben pagar la cuota correspondiente a la Caja de Seguro Social, de conformidad con lo que establece la Ley, sobre los salarios pagados por el empleador y recibidos por el empleado. </a:t>
            </a:r>
          </a:p>
          <a:p>
            <a:pPr lvl="1" algn="just" eaLnBrk="1" hangingPunct="1">
              <a:buFont typeface="Wingdings 2" pitchFamily="18" charset="2"/>
              <a:buNone/>
            </a:pPr>
            <a:endParaRPr lang="es-ES" altLang="es-PA" b="1" dirty="0" smtClean="0">
              <a:solidFill>
                <a:schemeClr val="bg2"/>
              </a:solidFill>
            </a:endParaRPr>
          </a:p>
          <a:p>
            <a:pPr lvl="1" algn="just" eaLnBrk="1" hangingPunct="1">
              <a:buFont typeface="Wingdings 2" pitchFamily="18" charset="2"/>
              <a:buNone/>
            </a:pPr>
            <a:r>
              <a:rPr lang="es-ES" altLang="es-PA" b="1" dirty="0" smtClean="0">
                <a:solidFill>
                  <a:schemeClr val="bg2"/>
                </a:solidFill>
              </a:rPr>
              <a:t>	Para efectos de esta Ley, se entenderá como salario o sueldo toda remuneración sin excepción en dinero o especie, que reciban los empleados de sus empleadores como retribución de sus servicios o con ocasión de estos.</a:t>
            </a:r>
          </a:p>
        </p:txBody>
      </p:sp>
      <p:sp>
        <p:nvSpPr>
          <p:cNvPr id="59396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9144000" cy="1143000"/>
          </a:xfrm>
          <a:gradFill rotWithShape="1">
            <a:gsLst>
              <a:gs pos="0">
                <a:srgbClr val="B2B2B2"/>
              </a:gs>
              <a:gs pos="50000">
                <a:srgbClr val="FFFFFF"/>
              </a:gs>
              <a:gs pos="100000">
                <a:srgbClr val="B2B2B2"/>
              </a:gs>
            </a:gsLst>
            <a:lin ang="5400000" scaled="1"/>
          </a:gra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PA" sz="3400" cap="none" dirty="0" smtClean="0">
                <a:ln>
                  <a:noFill/>
                </a:ln>
                <a:solidFill>
                  <a:schemeClr val="tx1"/>
                </a:solidFill>
              </a:rPr>
              <a:t>   Artículos Vitales de la Ley 51 de la </a:t>
            </a:r>
            <a:br>
              <a:rPr lang="es-ES" altLang="es-PA" sz="3400" cap="none" dirty="0" smtClean="0">
                <a:ln>
                  <a:noFill/>
                </a:ln>
                <a:solidFill>
                  <a:schemeClr val="tx1"/>
                </a:solidFill>
              </a:rPr>
            </a:br>
            <a:r>
              <a:rPr lang="es-ES" altLang="es-PA" sz="3400" cap="none" dirty="0" smtClean="0">
                <a:ln>
                  <a:noFill/>
                </a:ln>
                <a:solidFill>
                  <a:schemeClr val="tx1"/>
                </a:solidFill>
              </a:rPr>
              <a:t>   Caja de Seguro Social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51520" y="1628800"/>
            <a:ext cx="8496300" cy="4897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altLang="es-PA" dirty="0" smtClean="0">
                <a:solidFill>
                  <a:schemeClr val="bg2"/>
                </a:solidFill>
              </a:rPr>
              <a:t> </a:t>
            </a:r>
            <a:r>
              <a:rPr lang="es-ES" altLang="es-PA" sz="2800" b="1" dirty="0" smtClean="0">
                <a:solidFill>
                  <a:schemeClr val="bg2"/>
                </a:solidFill>
              </a:rPr>
              <a:t>Artículo 91</a:t>
            </a:r>
            <a:r>
              <a:rPr lang="es-ES" altLang="es-PA" sz="2800" dirty="0" smtClean="0">
                <a:solidFill>
                  <a:schemeClr val="bg2"/>
                </a:solidFill>
              </a:rPr>
              <a:t>.</a:t>
            </a:r>
            <a:r>
              <a:rPr lang="es-ES" altLang="es-PA" dirty="0" smtClean="0">
                <a:solidFill>
                  <a:schemeClr val="bg2"/>
                </a:solidFill>
              </a:rPr>
              <a:t>  </a:t>
            </a:r>
            <a:r>
              <a:rPr lang="es-ES" altLang="es-PA" b="1" dirty="0" smtClean="0">
                <a:solidFill>
                  <a:schemeClr val="bg2"/>
                </a:solidFill>
              </a:rPr>
              <a:t>Pago de las cuotas sobre los salarios. </a:t>
            </a:r>
          </a:p>
          <a:p>
            <a:pPr lvl="1" algn="just"/>
            <a:r>
              <a:rPr lang="es-ES" altLang="es-PA" b="1" dirty="0" smtClean="0">
                <a:solidFill>
                  <a:schemeClr val="bg2"/>
                </a:solidFill>
              </a:rPr>
              <a:t>Los Empleados y Empleadores deben pagar la cuota correspondiente a la Caja de Seguro Social, de conformidad con lo que establece la Ley, sobre los salarios pagados por el empleador y recibidos por el empleado. </a:t>
            </a:r>
          </a:p>
          <a:p>
            <a:pPr lvl="1" algn="just">
              <a:buFont typeface="Wingdings 2" pitchFamily="18" charset="2"/>
              <a:buNone/>
            </a:pPr>
            <a:r>
              <a:rPr lang="es-ES" altLang="es-PA" b="1" dirty="0" smtClean="0">
                <a:solidFill>
                  <a:schemeClr val="bg2"/>
                </a:solidFill>
              </a:rPr>
              <a:t>5</a:t>
            </a:r>
          </a:p>
          <a:p>
            <a:pPr lvl="1" algn="just">
              <a:buFont typeface="Wingdings 2" pitchFamily="18" charset="2"/>
              <a:buNone/>
            </a:pPr>
            <a:r>
              <a:rPr lang="es-ES" altLang="es-PA" b="1" dirty="0" smtClean="0">
                <a:solidFill>
                  <a:schemeClr val="bg2"/>
                </a:solidFill>
              </a:rPr>
              <a:t>	Para efectos de esta Ley, se entenderá como salario o sueldo toda remuneración sin excepción en </a:t>
            </a:r>
            <a:r>
              <a:rPr lang="es-ES" altLang="es-P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dinero o especie</a:t>
            </a:r>
            <a:r>
              <a:rPr lang="es-ES" altLang="es-PA" b="1" dirty="0" smtClean="0">
                <a:solidFill>
                  <a:schemeClr val="bg2"/>
                </a:solidFill>
              </a:rPr>
              <a:t>, que reciban los empleados de sus empleadores como retribución de sus servicios o con ocasión de estos.</a:t>
            </a:r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760788"/>
            <a:ext cx="568636" cy="625093"/>
          </a:xfrm>
          <a:prstGeom prst="rect">
            <a:avLst/>
          </a:prstGeom>
        </p:spPr>
      </p:pic>
      <p:sp>
        <p:nvSpPr>
          <p:cNvPr id="2" name="1 Elipse">
            <a:hlinkClick r:id="rId5" action="ppaction://hlinksldjump"/>
          </p:cNvPr>
          <p:cNvSpPr/>
          <p:nvPr/>
        </p:nvSpPr>
        <p:spPr>
          <a:xfrm>
            <a:off x="4355976" y="3645024"/>
            <a:ext cx="360040" cy="388292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3" name="2 Botón de acción: Volver">
            <a:hlinkClick r:id="" action="ppaction://hlinkshowjump?jump=lastslideviewed" highlightClick="1"/>
          </p:cNvPr>
          <p:cNvSpPr/>
          <p:nvPr/>
        </p:nvSpPr>
        <p:spPr>
          <a:xfrm>
            <a:off x="1259632" y="6093296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7" name="6 Botón de acción: Personalizar">
            <a:hlinkClick r:id="" action="ppaction://noaction" highlightClick="1"/>
            <a:hlinkHover r:id="rId6" action="ppaction://hlinkpres?slideindex=4&amp;slidetitle=1 "/>
          </p:cNvPr>
          <p:cNvSpPr/>
          <p:nvPr/>
        </p:nvSpPr>
        <p:spPr>
          <a:xfrm>
            <a:off x="3059832" y="3654645"/>
            <a:ext cx="144016" cy="212286"/>
          </a:xfrm>
          <a:prstGeom prst="actionButtonBlank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flatTx/>
          </a:bodyPr>
          <a:lstStyle/>
          <a:p>
            <a:pPr algn="ctr"/>
            <a:endParaRPr lang="es-PA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0A6-144E-4412-8AC4-68F393769D61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</a:t>
            </a:fld>
            <a:endParaRPr lang="es-PA"/>
          </a:p>
        </p:txBody>
      </p:sp>
      <p:sp>
        <p:nvSpPr>
          <p:cNvPr id="9" name="8 Estrella de 5 puntas">
            <a:hlinkClick r:id="rId7" action="ppaction://hlinksldjump"/>
          </p:cNvPr>
          <p:cNvSpPr/>
          <p:nvPr/>
        </p:nvSpPr>
        <p:spPr>
          <a:xfrm>
            <a:off x="3419872" y="3645024"/>
            <a:ext cx="576064" cy="2821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" y="260648"/>
            <a:ext cx="164976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COMPETENCIAS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Arial"/>
                <a:ea typeface="Times New Roman"/>
              </a:rPr>
              <a:t>Las competencias </a:t>
            </a:r>
            <a:r>
              <a:rPr lang="es-ES" dirty="0">
                <a:highlight>
                  <a:srgbClr val="FFFF00"/>
                </a:highlight>
                <a:latin typeface="Arial"/>
                <a:ea typeface="Times New Roman"/>
              </a:rPr>
              <a:t>son básicas,</a:t>
            </a:r>
            <a:r>
              <a:rPr lang="es-ES" dirty="0">
                <a:latin typeface="Arial"/>
                <a:ea typeface="Times New Roman"/>
              </a:rPr>
              <a:t> </a:t>
            </a:r>
            <a:r>
              <a:rPr lang="es-ES" dirty="0">
                <a:highlight>
                  <a:srgbClr val="00FFFF"/>
                </a:highlight>
                <a:latin typeface="Arial"/>
                <a:ea typeface="Times New Roman"/>
              </a:rPr>
              <a:t>genéricas</a:t>
            </a:r>
            <a:r>
              <a:rPr lang="es-ES" dirty="0">
                <a:latin typeface="Arial"/>
                <a:ea typeface="Times New Roman"/>
              </a:rPr>
              <a:t> y </a:t>
            </a:r>
            <a:r>
              <a:rPr lang="es-ES" dirty="0">
                <a:highlight>
                  <a:srgbClr val="C0C0C0"/>
                </a:highlight>
                <a:latin typeface="Arial"/>
                <a:ea typeface="Times New Roman"/>
              </a:rPr>
              <a:t>específicas</a:t>
            </a:r>
            <a:r>
              <a:rPr lang="es-ES" dirty="0">
                <a:latin typeface="Arial"/>
                <a:ea typeface="Times New Roman"/>
              </a:rPr>
              <a:t>; </a:t>
            </a:r>
            <a:r>
              <a:rPr lang="es-ES" dirty="0">
                <a:highlight>
                  <a:srgbClr val="FFFF00"/>
                </a:highlight>
                <a:latin typeface="Arial"/>
                <a:ea typeface="Times New Roman"/>
              </a:rPr>
              <a:t>las básicas están referidas a aprendizajes  esenciales para desempeño social, escolar y laboral: comunicativas, matemáticas y científicas</a:t>
            </a:r>
            <a:r>
              <a:rPr lang="es-ES" dirty="0">
                <a:latin typeface="Arial"/>
                <a:ea typeface="Times New Roman"/>
              </a:rPr>
              <a:t>. </a:t>
            </a:r>
            <a:r>
              <a:rPr lang="es-ES" dirty="0">
                <a:highlight>
                  <a:srgbClr val="00FFFF"/>
                </a:highlight>
                <a:latin typeface="Arial"/>
                <a:ea typeface="Times New Roman"/>
              </a:rPr>
              <a:t>Las genéricas se relacionan con habilidades, actitudes, valores, por ejemplo comunicación de ideas, manejo de información, solución de problemas, trabajo en equipo, investigación y otras</a:t>
            </a:r>
            <a:r>
              <a:rPr lang="es-ES" dirty="0">
                <a:latin typeface="Arial"/>
                <a:ea typeface="Times New Roman"/>
              </a:rPr>
              <a:t>. </a:t>
            </a:r>
            <a:r>
              <a:rPr lang="es-ES" dirty="0">
                <a:highlight>
                  <a:srgbClr val="C0C0C0"/>
                </a:highlight>
                <a:latin typeface="Arial"/>
                <a:ea typeface="Times New Roman"/>
              </a:rPr>
              <a:t>Las específicas están referidas a los campos profesionales y las profesiones específicas.</a:t>
            </a:r>
            <a:endParaRPr lang="es-PA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EE76-3D90-4320-9B8D-77D81D7A04FD}" type="datetime1">
              <a:rPr lang="es-PA" smtClean="0"/>
              <a:t>27/10/14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40</a:t>
            </a:fld>
            <a:endParaRPr lang="es-PA"/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FE54-10AE-4749-9F1A-9214FAE0F0B8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41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399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Referencias Bibliográficas</a:t>
            </a:r>
            <a:endParaRPr lang="es-PA" dirty="0"/>
          </a:p>
        </p:txBody>
      </p:sp>
      <p:pic>
        <p:nvPicPr>
          <p:cNvPr id="4" name="3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5"/>
            <a:ext cx="7776864" cy="4145532"/>
          </a:xfrm>
        </p:spPr>
      </p:pic>
      <p:pic>
        <p:nvPicPr>
          <p:cNvPr id="5" name="4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A86C-5D6E-4856-B74C-49732D43EFCB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42</a:t>
            </a:fld>
            <a:endParaRPr lang="es-PA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152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752528"/>
          </a:xfrm>
        </p:spPr>
        <p:txBody>
          <a:bodyPr/>
          <a:lstStyle/>
          <a:p>
            <a:r>
              <a:rPr lang="es-PA" dirty="0" smtClean="0"/>
              <a:t>Planeación Curricular</a:t>
            </a:r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679F-B140-4945-AAA8-BFD4C57510A6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43</a:t>
            </a:fld>
            <a:endParaRPr lang="es-PA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14850586"/>
              </p:ext>
            </p:extLst>
          </p:nvPr>
        </p:nvGraphicFramePr>
        <p:xfrm>
          <a:off x="1359535" y="6350"/>
          <a:ext cx="6424930" cy="684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Elipse">
            <a:hlinkClick r:id="rId8" action="ppaction://hlinkfile"/>
          </p:cNvPr>
          <p:cNvSpPr/>
          <p:nvPr/>
        </p:nvSpPr>
        <p:spPr>
          <a:xfrm>
            <a:off x="5076056" y="836712"/>
            <a:ext cx="576064" cy="4320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7" name="6 Flecha derecha"/>
          <p:cNvSpPr/>
          <p:nvPr/>
        </p:nvSpPr>
        <p:spPr>
          <a:xfrm rot="757304">
            <a:off x="2991425" y="411311"/>
            <a:ext cx="171327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Pulse </a:t>
            </a:r>
            <a:r>
              <a:rPr lang="es-PA" dirty="0" err="1" smtClean="0"/>
              <a:t>aqui</a:t>
            </a:r>
            <a:endParaRPr lang="es-PA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0" name="9 Imagen" descr="Recorte de pantall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1615 0.00833 L 0.01615 -0.06389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Plan de Estudios</a:t>
            </a:r>
            <a:endParaRPr lang="es-PA" dirty="0"/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826D-91D4-4680-8CF5-6D47D6B7A4DE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44</a:t>
            </a:fld>
            <a:endParaRPr lang="es-PA"/>
          </a:p>
        </p:txBody>
      </p:sp>
      <p:pic>
        <p:nvPicPr>
          <p:cNvPr id="8" name="7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8712968" cy="4525963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4625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Plan de Estudios</a:t>
            </a:r>
            <a:endParaRPr lang="es-PA" dirty="0"/>
          </a:p>
        </p:txBody>
      </p:sp>
      <p:pic>
        <p:nvPicPr>
          <p:cNvPr id="5" name="4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453E-FD93-40C5-93F5-AD840E60FBC4}" type="datetime1">
              <a:rPr lang="es-PA" smtClean="0"/>
              <a:t>27/10/14</a:t>
            </a:fld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45</a:t>
            </a:fld>
            <a:endParaRPr lang="es-PA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6994" y="-190450"/>
            <a:ext cx="362001" cy="2848373"/>
          </a:xfrm>
        </p:spPr>
      </p:pic>
      <p:pic>
        <p:nvPicPr>
          <p:cNvPr id="9" name="8 Imagen" descr="Recorte de pantalla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12968" cy="4321317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8" name="7 Elipse">
            <a:hlinkClick r:id="rId6"/>
          </p:cNvPr>
          <p:cNvSpPr/>
          <p:nvPr/>
        </p:nvSpPr>
        <p:spPr>
          <a:xfrm>
            <a:off x="3059831" y="3356992"/>
            <a:ext cx="1955429" cy="72008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Educar enlaces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751146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Calendario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7045-9241-480F-BBCD-7F886516655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46</a:t>
            </a:fld>
            <a:endParaRPr lang="es-PA"/>
          </a:p>
        </p:txBody>
      </p:sp>
      <p:pic>
        <p:nvPicPr>
          <p:cNvPr id="6" name="5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42" name="Calendar2" r:id="rId2" imgW="8182070" imgH="4438518"/>
        </mc:Choice>
        <mc:Fallback>
          <p:control name="Calendar2" r:id="rId2" imgW="8182070" imgH="4438518">
            <p:pic>
              <p:nvPicPr>
                <p:cNvPr id="0" name="Calendar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813" y="1757363"/>
                  <a:ext cx="7966075" cy="42037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608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Sellos de Garantía</a:t>
            </a:r>
            <a:endParaRPr lang="es-PA" dirty="0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507288" cy="4608512"/>
          </a:xfr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AA1A-5E54-4577-8947-20796869A6D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47</a:t>
            </a:fld>
            <a:endParaRPr lang="es-PA"/>
          </a:p>
        </p:txBody>
      </p:sp>
      <p:pic>
        <p:nvPicPr>
          <p:cNvPr id="6" name="5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081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Sellos de Garantía</a:t>
            </a:r>
            <a:endParaRPr lang="es-PA" dirty="0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507288" cy="4608512"/>
          </a:xfr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D41C-4A57-401B-9D56-5775C801AA3D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48</a:t>
            </a:fld>
            <a:endParaRPr lang="es-PA"/>
          </a:p>
        </p:txBody>
      </p:sp>
      <p:pic>
        <p:nvPicPr>
          <p:cNvPr id="6" name="5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3" name="2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165304"/>
            <a:ext cx="522686" cy="52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049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EFECTOS ESPECIALES</a:t>
            </a:r>
            <a:endParaRPr lang="es-PA" dirty="0"/>
          </a:p>
        </p:txBody>
      </p:sp>
      <p:pic>
        <p:nvPicPr>
          <p:cNvPr id="6" name="5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6" y="1484784"/>
            <a:ext cx="6849431" cy="4372586"/>
          </a:xfrm>
          <a:solidFill>
            <a:schemeClr val="bg2">
              <a:lumMod val="50000"/>
            </a:schemeClr>
          </a:solidFill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8ED-F9A5-42DE-87AE-1C771B6BF5A2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49</a:t>
            </a:fld>
            <a:endParaRPr lang="es-PA"/>
          </a:p>
        </p:txBody>
      </p:sp>
      <p:pic>
        <p:nvPicPr>
          <p:cNvPr id="9" name="6 Marcador de contenido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30" t="29365" r="53424" b="36904"/>
          <a:stretch/>
        </p:blipFill>
        <p:spPr>
          <a:xfrm>
            <a:off x="3779912" y="2780928"/>
            <a:ext cx="1135380" cy="15544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974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marL="533400" indent="-533400" algn="just" eaLnBrk="1" hangingPunct="1">
              <a:buFont typeface="Wingdings 2" pitchFamily="18" charset="2"/>
              <a:buNone/>
            </a:pPr>
            <a:r>
              <a:rPr lang="es-MX" altLang="es-PA" dirty="0" smtClean="0"/>
              <a:t>	</a:t>
            </a:r>
            <a:endParaRPr lang="es-ES" altLang="es-PA" dirty="0" smtClean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2997200"/>
            <a:ext cx="26654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Artículo 92.  </a:t>
            </a:r>
          </a:p>
          <a:p>
            <a:pPr algn="ctr">
              <a:defRPr/>
            </a:pP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Excepción de </a:t>
            </a:r>
          </a:p>
          <a:p>
            <a:pPr algn="ctr">
              <a:defRPr/>
            </a:pPr>
            <a:r>
              <a:rPr lang="es-E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Salario</a:t>
            </a:r>
          </a:p>
        </p:txBody>
      </p:sp>
      <p:sp>
        <p:nvSpPr>
          <p:cNvPr id="62468" name="AutoShape 4"/>
          <p:cNvSpPr>
            <a:spLocks/>
          </p:cNvSpPr>
          <p:nvPr/>
        </p:nvSpPr>
        <p:spPr bwMode="auto">
          <a:xfrm>
            <a:off x="2987675" y="1844675"/>
            <a:ext cx="1873250" cy="4752975"/>
          </a:xfrm>
          <a:prstGeom prst="leftBrace">
            <a:avLst>
              <a:gd name="adj1" fmla="val 21144"/>
              <a:gd name="adj2" fmla="val 50000"/>
            </a:avLst>
          </a:prstGeom>
          <a:noFill/>
          <a:ln w="38100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_tradnl" altLang="es-PA" sz="1600" b="1">
              <a:solidFill>
                <a:srgbClr val="DDDDDD"/>
              </a:solidFill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681538" y="1844675"/>
            <a:ext cx="4643437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Décimo tercer mes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El preaviso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Indemnización (por terminación de la relación laboral)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Participación en beneficios o utilidades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Dividendos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Gratificaciones o   aguinaldos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Prima de antigüedad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Los viáticos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altLang="es-PA" b="1" dirty="0">
                <a:solidFill>
                  <a:srgbClr val="DDDDDD"/>
                </a:solidFill>
                <a:latin typeface="Verdana" pitchFamily="34" charset="0"/>
              </a:rPr>
              <a:t>Las primas de producción </a:t>
            </a:r>
            <a:r>
              <a:rPr lang="es-ES" altLang="es-PA" b="1" dirty="0">
                <a:solidFill>
                  <a:srgbClr val="B2B2B2"/>
                </a:solidFill>
                <a:latin typeface="Verdana" pitchFamily="34" charset="0"/>
              </a:rPr>
              <a:t>(que no excedan el 50% de un mes de salario)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PA" b="1" dirty="0">
                <a:solidFill>
                  <a:srgbClr val="B2B2B2"/>
                </a:solidFill>
                <a:latin typeface="Verdana" pitchFamily="34" charset="0"/>
              </a:rPr>
              <a:t>		</a:t>
            </a:r>
          </a:p>
        </p:txBody>
      </p:sp>
      <p:sp>
        <p:nvSpPr>
          <p:cNvPr id="16390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333375"/>
            <a:ext cx="9144000" cy="1143000"/>
          </a:xfrm>
          <a:gradFill rotWithShape="1">
            <a:gsLst>
              <a:gs pos="0">
                <a:srgbClr val="B2B2B2"/>
              </a:gs>
              <a:gs pos="50000">
                <a:srgbClr val="FFFFFF"/>
              </a:gs>
              <a:gs pos="100000">
                <a:srgbClr val="B2B2B2"/>
              </a:gs>
            </a:gsLst>
            <a:lin ang="5400000" scaled="1"/>
          </a:gra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MX" altLang="es-PA" sz="3400" cap="none" dirty="0" smtClean="0">
                <a:ln>
                  <a:noFill/>
                </a:ln>
                <a:solidFill>
                  <a:schemeClr val="tx1"/>
                </a:solidFill>
              </a:rPr>
              <a:t>RECAUDACIÓN DE CUOTAS EMPLEADO EMPLEADOR</a:t>
            </a:r>
            <a:endParaRPr lang="es-ES" altLang="es-PA" sz="3400" cap="none" dirty="0" smtClean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2471" name="Rectangle 7"/>
          <p:cNvSpPr>
            <a:spLocks/>
          </p:cNvSpPr>
          <p:nvPr/>
        </p:nvSpPr>
        <p:spPr bwMode="auto">
          <a:xfrm>
            <a:off x="0" y="320675"/>
            <a:ext cx="9144000" cy="1143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45720" tIns="0" rIns="4572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altLang="es-PA" sz="3400" b="1" dirty="0">
                <a:latin typeface="Trebuchet MS" pitchFamily="34" charset="0"/>
              </a:rPr>
              <a:t>Artículos Vitales de la Ley 51 de la </a:t>
            </a:r>
            <a:br>
              <a:rPr lang="es-ES" altLang="es-PA" sz="3400" b="1" dirty="0">
                <a:latin typeface="Trebuchet MS" pitchFamily="34" charset="0"/>
              </a:rPr>
            </a:br>
            <a:r>
              <a:rPr lang="es-ES" altLang="es-PA" sz="3400" b="1" dirty="0">
                <a:latin typeface="Trebuchet MS" pitchFamily="34" charset="0"/>
              </a:rPr>
              <a:t>Caja de Seguro Social</a:t>
            </a:r>
          </a:p>
        </p:txBody>
      </p:sp>
      <p:pic>
        <p:nvPicPr>
          <p:cNvPr id="8" name="7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76115"/>
            <a:ext cx="568636" cy="625093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5FC6-4831-48D7-BE5C-B9E25F2BE4DA}" type="datetime1">
              <a:rPr lang="es-PA" smtClean="0"/>
              <a:t>27/10/14</a:t>
            </a:fld>
            <a:endParaRPr lang="es-PA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513426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24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4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24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24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8" grpId="0" animBg="1"/>
      <p:bldP spid="6247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Antivirus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REFERENCIA</a:t>
            </a:r>
            <a:endParaRPr lang="es-PA" dirty="0"/>
          </a:p>
        </p:txBody>
      </p:sp>
      <p:pic>
        <p:nvPicPr>
          <p:cNvPr id="9" name="8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2870"/>
            <a:ext cx="4040188" cy="2855297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FACTURA</a:t>
            </a:r>
            <a:endParaRPr lang="es-PA" dirty="0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3"/>
            <a:ext cx="3106688" cy="335217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7BCE-F4CF-4916-9573-9B63F5981698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50</a:t>
            </a:fld>
            <a:endParaRPr lang="es-PA"/>
          </a:p>
        </p:txBody>
      </p:sp>
      <p:sp>
        <p:nvSpPr>
          <p:cNvPr id="11" name="10 Elipse">
            <a:hlinkClick r:id="rId5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2" name="11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23446"/>
            <a:ext cx="4464496" cy="4454404"/>
          </a:xfrm>
          <a:prstGeom prst="rect">
            <a:avLst/>
          </a:prstGeom>
        </p:spPr>
      </p:pic>
      <p:pic>
        <p:nvPicPr>
          <p:cNvPr id="13" name="12 Imagen" descr="Recorte de pantalla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888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BVA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72941" y="764704"/>
            <a:ext cx="4040188" cy="639762"/>
          </a:xfrm>
        </p:spPr>
        <p:txBody>
          <a:bodyPr/>
          <a:lstStyle/>
          <a:p>
            <a:r>
              <a:rPr lang="es-PA" dirty="0" smtClean="0"/>
              <a:t>Visual </a:t>
            </a:r>
            <a:r>
              <a:rPr lang="es-PA" dirty="0" err="1" smtClean="0"/>
              <a:t>Basics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572000" y="764704"/>
            <a:ext cx="4041775" cy="639762"/>
          </a:xfrm>
        </p:spPr>
        <p:txBody>
          <a:bodyPr/>
          <a:lstStyle/>
          <a:p>
            <a:r>
              <a:rPr lang="es-PA" dirty="0" smtClean="0"/>
              <a:t>Modulo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CF3D-8326-443F-95CE-3F28E8646E85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51</a:t>
            </a:fld>
            <a:endParaRPr lang="es-PA"/>
          </a:p>
        </p:txBody>
      </p:sp>
      <p:sp>
        <p:nvSpPr>
          <p:cNvPr id="11" name="10 Elipse">
            <a:hlinkClick r:id="rId3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3" name="12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5" name="14 Marcador de contenido" descr="Recorte de pantalla">
            <a:hlinkClick r:id="rId6"/>
          </p:cNvPr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48" y="332656"/>
            <a:ext cx="1933845" cy="1019317"/>
          </a:xfrm>
        </p:spPr>
      </p:pic>
      <p:pic>
        <p:nvPicPr>
          <p:cNvPr id="14" name="13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40188" cy="959000"/>
          </a:xfrm>
        </p:spPr>
      </p:pic>
      <p:pic>
        <p:nvPicPr>
          <p:cNvPr id="16" name="15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4" y="2385372"/>
            <a:ext cx="6552728" cy="1841403"/>
          </a:xfrm>
          <a:prstGeom prst="rect">
            <a:avLst/>
          </a:prstGeom>
        </p:spPr>
      </p:pic>
      <p:pic>
        <p:nvPicPr>
          <p:cNvPr id="17" name="16 Imagen" descr="Recorte de pantall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10" y="1412776"/>
            <a:ext cx="3960440" cy="972596"/>
          </a:xfrm>
          <a:prstGeom prst="rect">
            <a:avLst/>
          </a:prstGeom>
        </p:spPr>
      </p:pic>
      <p:pic>
        <p:nvPicPr>
          <p:cNvPr id="18" name="17 Imagen" descr="Recorte de pantal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385372"/>
            <a:ext cx="1895740" cy="666843"/>
          </a:xfrm>
          <a:prstGeom prst="rect">
            <a:avLst/>
          </a:prstGeom>
        </p:spPr>
      </p:pic>
      <p:pic>
        <p:nvPicPr>
          <p:cNvPr id="20" name="19 Imagen" descr="Recorte de pantall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6" y="4226775"/>
            <a:ext cx="6588224" cy="1448789"/>
          </a:xfrm>
          <a:prstGeom prst="rect">
            <a:avLst/>
          </a:prstGeom>
        </p:spPr>
      </p:pic>
      <p:pic>
        <p:nvPicPr>
          <p:cNvPr id="21" name="20 Imagen" descr="Recorte de pantall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43" y="4517599"/>
            <a:ext cx="3751376" cy="1011425"/>
          </a:xfrm>
          <a:prstGeom prst="rect">
            <a:avLst/>
          </a:prstGeom>
        </p:spPr>
      </p:pic>
      <p:pic>
        <p:nvPicPr>
          <p:cNvPr id="22" name="21 Imagen" descr="Recorte de pantall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0" y="5675564"/>
            <a:ext cx="3583658" cy="849525"/>
          </a:xfrm>
          <a:prstGeom prst="rect">
            <a:avLst/>
          </a:prstGeom>
        </p:spPr>
      </p:pic>
      <p:pic>
        <p:nvPicPr>
          <p:cNvPr id="23" name="22 Imagen" descr="Recorte de pantall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61" y="5695760"/>
            <a:ext cx="1924319" cy="666843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918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614488" algn="l"/>
              </a:tabLst>
            </a:pPr>
            <a:r>
              <a:rPr lang="es-PA" dirty="0" smtClean="0"/>
              <a:t>Programación </a:t>
            </a:r>
            <a:r>
              <a:rPr lang="es-PA" sz="4800" dirty="0" smtClean="0">
                <a:solidFill>
                  <a:srgbClr val="FF0000"/>
                </a:solidFill>
              </a:rPr>
              <a:t>VBA</a:t>
            </a:r>
            <a:endParaRPr lang="es-PA" sz="4800" dirty="0">
              <a:solidFill>
                <a:srgbClr val="FF000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REFERENCIA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FACTURA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BBD51-53EB-4A22-B5F4-F759E69BB8C2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52</a:t>
            </a:fld>
            <a:endParaRPr lang="es-PA"/>
          </a:p>
        </p:txBody>
      </p:sp>
      <p:sp>
        <p:nvSpPr>
          <p:cNvPr id="11" name="10 Elipse">
            <a:hlinkClick r:id="rId3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3" name="12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4" name="13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691733" cy="1168064"/>
          </a:xfrm>
        </p:spPr>
      </p:pic>
      <p:pic>
        <p:nvPicPr>
          <p:cNvPr id="15" name="14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7623534" cy="720080"/>
          </a:xfrm>
        </p:spPr>
      </p:pic>
      <p:pic>
        <p:nvPicPr>
          <p:cNvPr id="16" name="15 Imagen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75" y="3573016"/>
            <a:ext cx="9144000" cy="810322"/>
          </a:xfrm>
          <a:prstGeom prst="rect">
            <a:avLst/>
          </a:prstGeom>
        </p:spPr>
      </p:pic>
      <p:pic>
        <p:nvPicPr>
          <p:cNvPr id="17" name="16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2" y="4221088"/>
            <a:ext cx="8534260" cy="1512168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944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Antivirus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REFERENCIA</a:t>
            </a:r>
            <a:endParaRPr lang="es-PA" dirty="0"/>
          </a:p>
        </p:txBody>
      </p:sp>
      <p:pic>
        <p:nvPicPr>
          <p:cNvPr id="9" name="8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2870"/>
            <a:ext cx="4040188" cy="2855297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FACTURA</a:t>
            </a:r>
            <a:endParaRPr lang="es-PA" dirty="0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3"/>
            <a:ext cx="3106688" cy="335217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72D2-1CF5-465D-A5C3-6CBD93DCD006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53</a:t>
            </a:fld>
            <a:endParaRPr lang="es-PA"/>
          </a:p>
        </p:txBody>
      </p:sp>
      <p:sp>
        <p:nvSpPr>
          <p:cNvPr id="11" name="10 Elipse">
            <a:hlinkClick r:id="rId5" action="ppaction://hlinkfile"/>
          </p:cNvPr>
          <p:cNvSpPr/>
          <p:nvPr/>
        </p:nvSpPr>
        <p:spPr>
          <a:xfrm>
            <a:off x="7020272" y="3573016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2" name="11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23446"/>
            <a:ext cx="4464496" cy="4454404"/>
          </a:xfrm>
          <a:prstGeom prst="rect">
            <a:avLst/>
          </a:prstGeom>
        </p:spPr>
      </p:pic>
      <p:pic>
        <p:nvPicPr>
          <p:cNvPr id="13" name="12 Imagen" descr="Recorte de pantalla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571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Como se repara </a:t>
            </a:r>
            <a:r>
              <a:rPr lang="es-PA" dirty="0" err="1" smtClean="0"/>
              <a:t>peachtree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PA" dirty="0" smtClean="0"/>
              <a:t>Problemas de despliegue de listados</a:t>
            </a:r>
            <a:endParaRPr lang="es-PA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PA" dirty="0" smtClean="0"/>
              <a:t>Procedimientos para la corrección de problemas en </a:t>
            </a:r>
            <a:r>
              <a:rPr lang="es-PA" dirty="0" err="1" smtClean="0"/>
              <a:t>peachtree</a:t>
            </a:r>
            <a:r>
              <a:rPr lang="es-PA" dirty="0" smtClean="0"/>
              <a:t> que no se pueden ver.</a:t>
            </a:r>
          </a:p>
          <a:p>
            <a:r>
              <a:rPr lang="es-PA" dirty="0" smtClean="0"/>
              <a:t>Se elimina el archivo en la carpeta userpreferent.dat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PA" dirty="0" smtClean="0"/>
              <a:t>Problemas en el sistema cuando no se pueden crear </a:t>
            </a:r>
            <a:r>
              <a:rPr lang="es-PA" dirty="0" err="1" smtClean="0"/>
              <a:t>Vendor</a:t>
            </a:r>
            <a:endParaRPr lang="es-PA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PA" dirty="0" smtClean="0"/>
              <a:t>Procedimiento borre archivo Adress.dat </a:t>
            </a:r>
          </a:p>
          <a:p>
            <a:r>
              <a:rPr lang="es-PA" dirty="0" smtClean="0"/>
              <a:t>Importe todos los </a:t>
            </a:r>
            <a:r>
              <a:rPr lang="es-PA" dirty="0" err="1" smtClean="0"/>
              <a:t>Vendor</a:t>
            </a:r>
            <a:r>
              <a:rPr lang="es-PA" dirty="0" smtClean="0"/>
              <a:t> del programa 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135F-1D19-4C22-B8EF-F66EC5A35AA2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54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788024" y="40050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Para el mapeo este directo al directorio</a:t>
            </a:r>
            <a:endParaRPr lang="es-PA" dirty="0"/>
          </a:p>
        </p:txBody>
      </p:sp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0" y="3356992"/>
            <a:ext cx="8878540" cy="2853696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13" name="12 Flecha cuádruple">
            <a:hlinkClick r:id="rId6"/>
          </p:cNvPr>
          <p:cNvSpPr/>
          <p:nvPr/>
        </p:nvSpPr>
        <p:spPr>
          <a:xfrm>
            <a:off x="2195736" y="4077072"/>
            <a:ext cx="1368152" cy="1368152"/>
          </a:xfrm>
          <a:prstGeom prst="quadArrow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sz="1050" dirty="0" err="1" smtClean="0"/>
              <a:t>Utility</a:t>
            </a:r>
            <a:r>
              <a:rPr lang="es-PA" sz="1050" dirty="0" smtClean="0"/>
              <a:t>  </a:t>
            </a:r>
            <a:r>
              <a:rPr lang="es-PA" sz="1050" dirty="0" err="1" smtClean="0"/>
              <a:t>Reair</a:t>
            </a:r>
            <a:endParaRPr lang="es-PA" sz="1050" dirty="0"/>
          </a:p>
        </p:txBody>
      </p:sp>
      <p:sp>
        <p:nvSpPr>
          <p:cNvPr id="14" name="13 Flecha arriba"/>
          <p:cNvSpPr/>
          <p:nvPr/>
        </p:nvSpPr>
        <p:spPr>
          <a:xfrm rot="13622018">
            <a:off x="3075906" y="3387236"/>
            <a:ext cx="864096" cy="871149"/>
          </a:xfrm>
          <a:prstGeom prst="up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err="1" smtClean="0"/>
              <a:t>Push</a:t>
            </a:r>
            <a:r>
              <a:rPr lang="es-PA" dirty="0" smtClean="0"/>
              <a:t>  </a:t>
            </a:r>
            <a:r>
              <a:rPr lang="es-PA" dirty="0" err="1" smtClean="0"/>
              <a:t>boton</a:t>
            </a:r>
            <a:endParaRPr lang="es-PA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051720" y="54452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err="1" smtClean="0"/>
              <a:t>Avdata</a:t>
            </a:r>
            <a:r>
              <a:rPr lang="es-PA" dirty="0" smtClean="0"/>
              <a:t> </a:t>
            </a:r>
            <a:r>
              <a:rPr lang="es-PA" smtClean="0"/>
              <a:t>lento programa ver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298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Como asignar PATH De </a:t>
            </a:r>
            <a:r>
              <a:rPr lang="es-PA" dirty="0" err="1" smtClean="0"/>
              <a:t>Peachtree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F490-5E99-42CA-A8A2-C6C139C702A4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55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8183686" cy="4725904"/>
          </a:xfrm>
          <a:prstGeom prst="rect">
            <a:avLst/>
          </a:prstGeom>
        </p:spPr>
      </p:pic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SAGE CRM TUTORIAL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BED8-196E-42B2-8423-8B6EF5886C20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56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Rectángulo">
            <a:hlinkClick r:id="rId5"/>
          </p:cNvPr>
          <p:cNvSpPr/>
          <p:nvPr/>
        </p:nvSpPr>
        <p:spPr>
          <a:xfrm>
            <a:off x="2939631" y="2967335"/>
            <a:ext cx="3264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SAGE CRM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11486"/>
            <a:ext cx="4040188" cy="2078065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2" name="11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89" y="2564904"/>
            <a:ext cx="4041775" cy="265578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9D6A-1C36-4FE5-AAC1-F9F3EBF5BE72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57</a:t>
            </a:fld>
            <a:endParaRPr lang="es-PA"/>
          </a:p>
        </p:txBody>
      </p:sp>
      <p:pic>
        <p:nvPicPr>
          <p:cNvPr id="9" name="8 Imagen" descr="Recorte de pantalla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11560" y="2420888"/>
            <a:ext cx="3672408" cy="504056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RESISTENCIAS</a:t>
            </a:r>
            <a:endParaRPr lang="es-PA" dirty="0"/>
          </a:p>
        </p:txBody>
      </p:sp>
      <p:sp>
        <p:nvSpPr>
          <p:cNvPr id="15" name="1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4904"/>
            <a:ext cx="4040188" cy="3312368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71" y="2174875"/>
            <a:ext cx="3531682" cy="3951288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AEF1-B46A-465A-B823-DA78E71D9F14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58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0936"/>
            <a:ext cx="4040188" cy="3059165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542464"/>
            <a:ext cx="4041775" cy="1216109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B641-2F26-467A-A178-170269C98C9F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59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245" name="Group 157"/>
          <p:cNvGraphicFramePr>
            <a:graphicFrameLocks noGrp="1"/>
          </p:cNvGraphicFramePr>
          <p:nvPr/>
        </p:nvGraphicFramePr>
        <p:xfrm>
          <a:off x="0" y="1773238"/>
          <a:ext cx="8820150" cy="4608513"/>
        </p:xfrm>
        <a:graphic>
          <a:graphicData uri="http://schemas.openxmlformats.org/drawingml/2006/table">
            <a:tbl>
              <a:tblPr/>
              <a:tblGrid>
                <a:gridCol w="1422400"/>
                <a:gridCol w="1260475"/>
                <a:gridCol w="768350"/>
                <a:gridCol w="766763"/>
                <a:gridCol w="766762"/>
                <a:gridCol w="768350"/>
                <a:gridCol w="765175"/>
                <a:gridCol w="768350"/>
                <a:gridCol w="765175"/>
                <a:gridCol w="768350"/>
              </a:tblGrid>
              <a:tr h="354013">
                <a:tc rowSpan="4">
                  <a:txBody>
                    <a:bodyPr/>
                    <a:lstStyle/>
                    <a:p>
                      <a:pPr marL="273050" marR="0" lvl="0" indent="-2730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Empleados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Programa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2006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2007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2008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2009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2011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2012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2013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IVM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6.75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6.75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Enf. y Mat.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0.50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Totales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7.25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9.75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90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 rowSpan="4">
                  <a:txBody>
                    <a:bodyPr/>
                    <a:lstStyle/>
                    <a:p>
                      <a:pPr marL="273050" marR="0" lvl="0" indent="-2730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Empleadores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Programa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2006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2007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2008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2009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2011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2012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2013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IVM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Enf. y Mat.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8.00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354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Totales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11.00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11.25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11.75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12.25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90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buNone/>
                        <a:tabLst/>
                      </a:pP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Gran total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18.25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18.50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20.25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19.75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21.00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21.00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3000"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22.00</a:t>
                      </a:r>
                      <a:endParaRPr kumimoji="0" lang="es-E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20631" name="Rectangle 156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s-PA" altLang="es-PA" sz="4600" cap="none" smtClean="0">
                <a:ln>
                  <a:noFill/>
                </a:ln>
                <a:solidFill>
                  <a:schemeClr val="bg1"/>
                </a:solidFill>
              </a:rPr>
              <a:t>Porcentajes de cuotas</a:t>
            </a:r>
            <a:endParaRPr lang="es-ES" altLang="es-PA" sz="4600" cap="none" smtClean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4" name="3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140968"/>
            <a:ext cx="568636" cy="625093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D062-C2C4-4835-9B61-CF62566564F2}" type="datetime1">
              <a:rPr lang="es-PA" smtClean="0"/>
              <a:t>27/10/14</a:t>
            </a:fld>
            <a:endParaRPr lang="es-PA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30669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4063"/>
            <a:ext cx="4040188" cy="2772911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33936"/>
            <a:ext cx="4041775" cy="2233165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0295-54CA-40F5-897C-F8B22317DCD1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60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62 ALEGORITMO RUC DV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s-PA" dirty="0" smtClean="0"/>
              <a:t>TABLA DE ALEGORITMO RUC DV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A" dirty="0" smtClean="0"/>
              <a:t>Para calcular los DV</a:t>
            </a:r>
            <a:endParaRPr lang="es-PA" dirty="0"/>
          </a:p>
        </p:txBody>
      </p:sp>
      <p:pic>
        <p:nvPicPr>
          <p:cNvPr id="12" name="11 Marcador de contenido" descr="Recorte de pantalla">
            <a:hlinkClick r:id="rId3" action="ppaction://hlinkfile"/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4041775" cy="3250867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FC1D-9054-418B-81D0-8E4DBA594903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61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PA" dirty="0" smtClean="0"/>
              <a:t>Pulse este botón</a:t>
            </a:r>
            <a:endParaRPr lang="es-PA" dirty="0"/>
          </a:p>
        </p:txBody>
      </p:sp>
      <p:sp>
        <p:nvSpPr>
          <p:cNvPr id="11" name="10 Elipse">
            <a:hlinkClick r:id="rId3" action="ppaction://hlinkfile"/>
          </p:cNvPr>
          <p:cNvSpPr/>
          <p:nvPr/>
        </p:nvSpPr>
        <p:spPr>
          <a:xfrm>
            <a:off x="3131840" y="2223160"/>
            <a:ext cx="360040" cy="43204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3" name="12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1108"/>
            <a:ext cx="4041775" cy="2378822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D6B97-77B1-4709-BD8A-E56BFD221616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62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9" y="3340781"/>
            <a:ext cx="3896269" cy="1619476"/>
          </a:xfrm>
        </p:spPr>
      </p:pic>
      <p:sp>
        <p:nvSpPr>
          <p:cNvPr id="12" name="11 Rectángulo"/>
          <p:cNvSpPr/>
          <p:nvPr/>
        </p:nvSpPr>
        <p:spPr>
          <a:xfrm>
            <a:off x="755576" y="2420888"/>
            <a:ext cx="3312368" cy="576064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Transistores</a:t>
            </a:r>
            <a:endParaRPr lang="es-PA" dirty="0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8090"/>
            <a:ext cx="4040188" cy="2044858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98937"/>
            <a:ext cx="4041775" cy="3103163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2CC7-E425-4C2B-853E-7D9F8F3B486D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63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53487"/>
            <a:ext cx="4040188" cy="1194063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4" name="13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08051"/>
            <a:ext cx="4041775" cy="228493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E9816-0430-4A0B-B439-75EFAD108185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64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683568" y="2492896"/>
            <a:ext cx="3672408" cy="576064"/>
          </a:xfrm>
          <a:prstGeom prst="round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Forma de Diodos LED</a:t>
            </a:r>
            <a:endParaRPr lang="es-PA" dirty="0"/>
          </a:p>
        </p:txBody>
      </p:sp>
      <p:sp>
        <p:nvSpPr>
          <p:cNvPr id="12" name="11 Rectángulo"/>
          <p:cNvSpPr/>
          <p:nvPr/>
        </p:nvSpPr>
        <p:spPr>
          <a:xfrm>
            <a:off x="395536" y="5157192"/>
            <a:ext cx="1512168" cy="360040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ANODO</a:t>
            </a:r>
            <a:endParaRPr lang="es-PA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2195736" y="5157192"/>
            <a:ext cx="1656184" cy="360040"/>
          </a:xfrm>
          <a:prstGeom prst="roundRect">
            <a:avLst/>
          </a:prstGeom>
          <a:solidFill>
            <a:srgbClr val="FF0000"/>
          </a:solidFill>
          <a:scene3d>
            <a:camera prst="orthographicFront">
              <a:rot lat="579352" lon="20686756" rev="21443205"/>
            </a:camera>
            <a:lightRig rig="threePt" dir="t"/>
          </a:scene3d>
          <a:sp3d z="101600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s-PA" dirty="0" smtClean="0"/>
              <a:t>CATONODO</a:t>
            </a:r>
            <a:endParaRPr lang="es-PA" dirty="0"/>
          </a:p>
        </p:txBody>
      </p:sp>
      <p:sp>
        <p:nvSpPr>
          <p:cNvPr id="15" name="1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2" name="11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12192"/>
            <a:ext cx="4041775" cy="2076654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B8D3-44BC-4ABF-926B-C857F4BFDAF9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65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2179"/>
            <a:ext cx="4040188" cy="1896680"/>
          </a:xfrm>
        </p:spPr>
      </p:pic>
      <p:sp>
        <p:nvSpPr>
          <p:cNvPr id="13" name="1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0" name="9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40591"/>
            <a:ext cx="4040188" cy="2619855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32856"/>
            <a:ext cx="4041775" cy="3951288"/>
          </a:xfrm>
        </p:spPr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9DCE-7A5B-40F6-A7D0-BE91A90CE203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66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B403-6BDF-4C0C-B57A-31F6068C3298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67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EBE0-3CE3-49F0-A761-F7893F4B57BE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68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PA" dirty="0" smtClean="0">
                <a:solidFill>
                  <a:srgbClr val="00B050"/>
                </a:solidFill>
              </a:rPr>
              <a:t>VIDEO DE LA NATURALEZA</a:t>
            </a:r>
            <a:endParaRPr lang="es-PA" dirty="0">
              <a:solidFill>
                <a:srgbClr val="00B050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99DB-B151-4D72-8839-A5F4CF65A3F1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69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graphicFrame>
        <p:nvGraphicFramePr>
          <p:cNvPr id="11" name="10 Marcador de contenido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45292311"/>
              </p:ext>
            </p:extLst>
          </p:nvPr>
        </p:nvGraphicFramePr>
        <p:xfrm>
          <a:off x="4648200" y="2211388"/>
          <a:ext cx="4030663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" name="Hoja de cálculo" r:id="rId6" imgW="6105652" imgH="4010133" progId="Excel.OpenDocumentSpreadsheet.12">
                  <p:embed/>
                </p:oleObj>
              </mc:Choice>
              <mc:Fallback>
                <p:oleObj name="Hoja de cálculo" r:id="rId6" imgW="6105652" imgH="4010133" progId="Excel.OpenDocumentSpread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8200" y="2211388"/>
                        <a:ext cx="4030663" cy="264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4" y="1498408"/>
            <a:ext cx="8352928" cy="497944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1</a:t>
            </a:r>
            <a:br>
              <a:rPr lang="es-PA" dirty="0" smtClean="0"/>
            </a:b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856" y="645801"/>
            <a:ext cx="8229600" cy="1080121"/>
          </a:xfrm>
        </p:spPr>
        <p:txBody>
          <a:bodyPr/>
          <a:lstStyle/>
          <a:p>
            <a:pPr lvl="0"/>
            <a:r>
              <a:rPr lang="es-PA" sz="1400" dirty="0" smtClean="0"/>
              <a:t>1</a:t>
            </a:r>
            <a:r>
              <a:rPr lang="es-PA" sz="1400" dirty="0"/>
              <a:t> </a:t>
            </a:r>
            <a:r>
              <a:rPr lang="es-PA" sz="1400" dirty="0" smtClean="0"/>
              <a:t> </a:t>
            </a:r>
            <a:r>
              <a:rPr lang="es-PA" sz="1800" dirty="0" smtClean="0"/>
              <a:t>Su banco les presta la suma de  5,000,000.00 para compra de mercancía y Activos fijos. Interés de 10% anual (Prorrateo mensual) a 10 años con letra mensual de $12,500.00</a:t>
            </a:r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9" y="2804326"/>
            <a:ext cx="7617991" cy="2905531"/>
          </a:xfrm>
          <a:prstGeom prst="rect">
            <a:avLst/>
          </a:prstGeom>
        </p:spPr>
      </p:pic>
      <p:pic>
        <p:nvPicPr>
          <p:cNvPr id="5" name="4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F707-4D3F-41E0-9391-5469EFC0F193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849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GLOSARIO DE INFORMATICA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PA" dirty="0">
                <a:hlinkClick r:id="rId5"/>
              </a:rPr>
              <a:t>http://</a:t>
            </a:r>
            <a:r>
              <a:rPr lang="es-PA" dirty="0" smtClean="0">
                <a:hlinkClick r:id="rId5"/>
              </a:rPr>
              <a:t>www.internetglosario.com/letra-c.html</a:t>
            </a:r>
            <a:endParaRPr lang="es-PA" dirty="0" smtClean="0"/>
          </a:p>
          <a:p>
            <a:r>
              <a:rPr lang="es-PA" dirty="0" smtClean="0">
                <a:hlinkClick r:id="rId6"/>
              </a:rPr>
              <a:t>Http</a:t>
            </a:r>
            <a:r>
              <a:rPr lang="es-PA" dirty="0">
                <a:hlinkClick r:id="rId6"/>
              </a:rPr>
              <a:t>://www.glosarioit.com</a:t>
            </a:r>
            <a:r>
              <a:rPr lang="es-PA" dirty="0" smtClean="0">
                <a:hlinkClick r:id="rId6"/>
              </a:rPr>
              <a:t>/</a:t>
            </a:r>
            <a:endParaRPr lang="es-PA" dirty="0" smtClean="0"/>
          </a:p>
          <a:p>
            <a:r>
              <a:rPr lang="es-PA" dirty="0">
                <a:hlinkClick r:id="rId7"/>
              </a:rPr>
              <a:t>http://www.monografias.com/trabajos27/diccionario-informatica/diccionario-informatica.shtml</a:t>
            </a:r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8E4E-81F3-465D-8A4F-77CEF1C2E012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70</a:t>
            </a:fld>
            <a:endParaRPr lang="es-PA"/>
          </a:p>
        </p:txBody>
      </p:sp>
      <p:pic>
        <p:nvPicPr>
          <p:cNvPr id="9" name="8 Imagen" descr="Recorte de pantalla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37" name="CommandButton1" r:id="rId2" imgW="638280" imgH="619200"/>
        </mc:Choice>
        <mc:Fallback>
          <p:control name="CommandButton1" r:id="rId2" imgW="638280" imgH="619200">
            <p:pic>
              <p:nvPicPr>
                <p:cNvPr id="0" name="CommandButt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9250" y="5013325"/>
                  <a:ext cx="638175" cy="619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Pasos para ahorrar tiempo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2" name="11 Marcador de contenido" descr="Recorte de pantalla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" y="2276873"/>
            <a:ext cx="4041775" cy="864096"/>
          </a:xfrm>
        </p:spPr>
      </p:pic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43EF-D39A-4D69-909A-767A60BB6927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71</a:t>
            </a:fld>
            <a:endParaRPr lang="es-PA"/>
          </a:p>
        </p:txBody>
      </p:sp>
      <p:pic>
        <p:nvPicPr>
          <p:cNvPr id="9" name="8 Imagen" descr="Recorte de pantall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5831"/>
            <a:ext cx="4248472" cy="936104"/>
          </a:xfrm>
          <a:prstGeom prst="rect">
            <a:avLst/>
          </a:prstGeom>
        </p:spPr>
      </p:pic>
      <p:pic>
        <p:nvPicPr>
          <p:cNvPr id="13" name="12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140969"/>
            <a:ext cx="3979081" cy="936104"/>
          </a:xfrm>
          <a:prstGeom prst="rect">
            <a:avLst/>
          </a:prstGeom>
        </p:spPr>
      </p:pic>
      <p:pic>
        <p:nvPicPr>
          <p:cNvPr id="14" name="13 Imagen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98076"/>
            <a:ext cx="3979081" cy="987108"/>
          </a:xfrm>
          <a:prstGeom prst="rect">
            <a:avLst/>
          </a:prstGeom>
        </p:spPr>
      </p:pic>
      <p:pic>
        <p:nvPicPr>
          <p:cNvPr id="15" name="14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29200"/>
            <a:ext cx="3979081" cy="993259"/>
          </a:xfrm>
          <a:prstGeom prst="rect">
            <a:avLst/>
          </a:prstGeom>
        </p:spPr>
      </p:pic>
      <p:pic>
        <p:nvPicPr>
          <p:cNvPr id="16" name="15 Imagen" descr="Recorte de pantall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79"/>
            <a:ext cx="4248472" cy="1260141"/>
          </a:xfrm>
          <a:prstGeom prst="rect">
            <a:avLst/>
          </a:prstGeom>
        </p:spPr>
      </p:pic>
      <p:pic>
        <p:nvPicPr>
          <p:cNvPr id="17" name="16 Imagen" descr="Recorte de pantal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09120"/>
            <a:ext cx="4248471" cy="17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Marcador de contenido" descr="Recorte de pantalla">
            <a:hlinkClick r:id="rId3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40960" cy="4569371"/>
          </a:xfrm>
          <a:ln w="25400" cmpd="sng">
            <a:solidFill>
              <a:schemeClr val="tx1"/>
            </a:solidFill>
          </a:ln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Estrategias </a:t>
            </a:r>
            <a:r>
              <a:rPr lang="es-PA" dirty="0" err="1" smtClean="0"/>
              <a:t>Didacticas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05C9-4822-4714-BB79-5BA53D3612AF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72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DC1F-E562-448B-93A2-82583379F697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73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2 Imagen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55" y="2852937"/>
            <a:ext cx="3177905" cy="432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3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46" y="3443209"/>
            <a:ext cx="3019425" cy="428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Formula elimina N/#A</a:t>
            </a:r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1C50-6A7A-4DED-8F3E-F9E7FE38E642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74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2 Imagen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6986" t="22659" r="36302" b="68095"/>
          <a:stretch/>
        </p:blipFill>
        <p:spPr>
          <a:xfrm>
            <a:off x="457200" y="3284984"/>
            <a:ext cx="8003232" cy="1512167"/>
          </a:xfrm>
          <a:prstGeom prst="rect">
            <a:avLst/>
          </a:prstGeom>
          <a:effectLst>
            <a:glow rad="228600">
              <a:schemeClr val="bg1">
                <a:lumMod val="75000"/>
                <a:alpha val="41000"/>
              </a:schemeClr>
            </a:glow>
            <a:outerShdw blurRad="50800" dist="50800" dir="5400000" algn="ctr" rotWithShape="0">
              <a:srgbClr val="000000">
                <a:alpha val="78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CD48-BA3E-4E89-A837-7FA9D03D5750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75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BF21-E108-40A7-9727-09B059BF3B33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76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4319-362B-4B61-B9E2-A78D896182ED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77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0766-6660-4EBA-8A53-DAE6D944775E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78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516A1-A9AC-4CBE-ACAD-426BF459D9C4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79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dirty="0" smtClean="0"/>
              <a:t>Nosotros estudiamos por usted!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2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402832" cy="1080121"/>
          </a:xfrm>
        </p:spPr>
        <p:txBody>
          <a:bodyPr>
            <a:normAutofit fontScale="77500" lnSpcReduction="20000"/>
          </a:bodyPr>
          <a:lstStyle/>
          <a:p>
            <a:r>
              <a:rPr lang="es-PA" sz="4000" dirty="0"/>
              <a:t>Abrir cuenta en Su banco Cuenta Corriente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5" y="2780928"/>
            <a:ext cx="7478169" cy="2734057"/>
          </a:xfrm>
          <a:prstGeom prst="rect">
            <a:avLst/>
          </a:prstGeom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61"/>
            <a:ext cx="3988732" cy="2160235"/>
          </a:xfrm>
          <a:prstGeom prst="rect">
            <a:avLst/>
          </a:prstGeom>
        </p:spPr>
      </p:pic>
      <p:pic>
        <p:nvPicPr>
          <p:cNvPr id="8" name="7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61CC-1442-4BB3-869D-4DA2934F42DE}" type="datetime1">
              <a:rPr lang="es-PA" smtClean="0"/>
              <a:t>27/10/14</a:t>
            </a:fld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</a:t>
            </a:fld>
            <a:endParaRPr lang="es-PA"/>
          </a:p>
        </p:txBody>
      </p:sp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73016"/>
            <a:ext cx="1296144" cy="1026097"/>
          </a:xfrm>
          <a:prstGeom prst="rect">
            <a:avLst/>
          </a:prstGeom>
        </p:spPr>
      </p:pic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260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6BF1F-807D-4C17-8F30-29044652570F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80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Impuestos Municipales</a:t>
            </a:r>
            <a:endParaRPr lang="es-PA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E3D0-7EBB-4019-AE27-7007195EA163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81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graphicFrame>
        <p:nvGraphicFramePr>
          <p:cNvPr id="11" name="10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9367115"/>
              </p:ext>
            </p:extLst>
          </p:nvPr>
        </p:nvGraphicFramePr>
        <p:xfrm>
          <a:off x="457200" y="1484784"/>
          <a:ext cx="8363272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1" grpId="2">
        <p:bldAsOne/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641B-B84C-496C-AB98-FA2E1DC6DD8D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82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424936" cy="5133818"/>
          </a:xfrm>
          <a:prstGeom prst="rect">
            <a:avLst/>
          </a:prstGeom>
          <a:effectLst>
            <a:outerShdw blurRad="50800" dist="1524000" sx="126000" sy="126000" algn="ctr" rotWithShape="0">
              <a:schemeClr val="bg1">
                <a:alpha val="6000"/>
              </a:scheme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014413"/>
            <a:ext cx="6456363" cy="48339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16643072" lon="2558923" rev="19307449"/>
            </a:camera>
            <a:lightRig rig="threePt" dir="t"/>
          </a:scene3d>
          <a:sp3d z="5207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090872563"/>
              </p:ext>
            </p:extLst>
          </p:nvPr>
        </p:nvGraphicFramePr>
        <p:xfrm>
          <a:off x="755576" y="1124744"/>
          <a:ext cx="7488832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443-BEFE-4CE5-8116-F158639E8AE8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83</a:t>
            </a:fld>
            <a:endParaRPr lang="es-PA"/>
          </a:p>
        </p:txBody>
      </p:sp>
      <p:pic>
        <p:nvPicPr>
          <p:cNvPr id="9" name="8 Imagen" descr="Recorte de pantalla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11" name="10 Marcador de contenido" descr="Recorte de pantalla"/>
          <p:cNvPicPr>
            <a:picLocks noGrp="1"/>
          </p:cNvPicPr>
          <p:nvPr>
            <p:ph sz="half" idx="2"/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colorTemperature colorTemp="9500"/>
                    </a14:imgEffect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147248" cy="4104456"/>
          </a:xfrm>
          <a:prstGeom prst="rect">
            <a:avLst/>
          </a:prstGeom>
          <a:ln w="38100">
            <a:solidFill>
              <a:srgbClr val="F79646">
                <a:alpha val="49804"/>
              </a:srgbClr>
            </a:solidFill>
          </a:ln>
          <a:scene3d>
            <a:camera prst="orthographicFront">
              <a:rot lat="17583138" lon="20002889" rev="1665018"/>
            </a:camera>
            <a:lightRig rig="threePt" dir="t">
              <a:rot lat="0" lon="0" rev="18000000"/>
            </a:lightRig>
          </a:scene3d>
          <a:sp3d z="-552450" extrusionH="444500" contourW="12700" prstMaterial="dkEdge">
            <a:bevelT/>
            <a:bevelB w="139700" h="139700" prst="divot"/>
            <a:extrusionClr>
              <a:schemeClr val="accent6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11" name="10 Marcador de contenido" descr="Recorte de pantall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7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507288" cy="3960440"/>
          </a:xfrm>
          <a:scene3d>
            <a:camera prst="orthographicFront">
              <a:rot lat="17583138" lon="20002889" rev="1665018"/>
            </a:camera>
            <a:lightRig rig="threePt" dir="t">
              <a:rot lat="0" lon="0" rev="18000000"/>
            </a:lightRig>
          </a:scene3d>
          <a:sp3d z="-552450" extrusionH="444500" contourW="12700" prstMaterial="dkEdge">
            <a:bevelT/>
            <a:bevelB w="139700" h="139700" prst="divot"/>
            <a:extrusionClr>
              <a:srgbClr val="FFFF00"/>
            </a:extrusionClr>
            <a:contourClr>
              <a:srgbClr val="9DF808"/>
            </a:contourClr>
          </a:sp3d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5A15-F43B-4943-9E49-351F3FEE2762}" type="datetime1">
              <a:rPr lang="es-PA" smtClean="0"/>
              <a:t>27/10/14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84</a:t>
            </a:fld>
            <a:endParaRPr lang="es-PA"/>
          </a:p>
        </p:txBody>
      </p:sp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10870" r="16740" b="10870"/>
          <a:stretch/>
        </p:blipFill>
        <p:spPr bwMode="auto">
          <a:xfrm>
            <a:off x="251520" y="753034"/>
            <a:ext cx="8745968" cy="57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E801-5B34-4E7D-AA7E-BB4F32851205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85</a:t>
            </a:fld>
            <a:endParaRPr lang="es-PA"/>
          </a:p>
        </p:txBody>
      </p:sp>
      <p:pic>
        <p:nvPicPr>
          <p:cNvPr id="7" name="6 Imagen" descr="http://kyraarquitectosaparejadoresbizkaia.com/wp-content/uploads/2013/02/kyra-arquitectos-aparejadores-bizkaia-certificacion-energet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86" y="1046234"/>
            <a:ext cx="7200800" cy="498475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z="-1397000" extrusionH="285750" contourW="31750">
            <a:bevelT prst="relaxedInset"/>
            <a:bevelB w="152400" h="50800" prst="softRound"/>
            <a:extrusionClr>
              <a:schemeClr val="accent2">
                <a:lumMod val="60000"/>
                <a:lumOff val="40000"/>
              </a:schemeClr>
            </a:extrusionClr>
            <a:contourClr>
              <a:srgbClr val="00B050"/>
            </a:contourClr>
          </a:sp3d>
        </p:spPr>
      </p:pic>
      <p:grpSp>
        <p:nvGrpSpPr>
          <p:cNvPr id="10" name="9 Grupo"/>
          <p:cNvGrpSpPr/>
          <p:nvPr/>
        </p:nvGrpSpPr>
        <p:grpSpPr>
          <a:xfrm>
            <a:off x="1063686" y="1358781"/>
            <a:ext cx="6921434" cy="4200959"/>
            <a:chOff x="1196008" y="1196750"/>
            <a:chExt cx="6921434" cy="4200959"/>
          </a:xfrm>
        </p:grpSpPr>
        <p:sp>
          <p:nvSpPr>
            <p:cNvPr id="11" name="10 Rectángulo redondeado"/>
            <p:cNvSpPr/>
            <p:nvPr/>
          </p:nvSpPr>
          <p:spPr>
            <a:xfrm>
              <a:off x="1196008" y="1196750"/>
              <a:ext cx="2249304" cy="1549771"/>
            </a:xfrm>
            <a:prstGeom prst="round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Forma libre"/>
            <p:cNvSpPr/>
            <p:nvPr/>
          </p:nvSpPr>
          <p:spPr>
            <a:xfrm>
              <a:off x="1197425" y="3939039"/>
              <a:ext cx="2249304" cy="834492"/>
            </a:xfrm>
            <a:custGeom>
              <a:avLst/>
              <a:gdLst>
                <a:gd name="connsiteX0" fmla="*/ 0 w 2249304"/>
                <a:gd name="connsiteY0" fmla="*/ 0 h 834492"/>
                <a:gd name="connsiteX1" fmla="*/ 2249304 w 2249304"/>
                <a:gd name="connsiteY1" fmla="*/ 0 h 834492"/>
                <a:gd name="connsiteX2" fmla="*/ 2249304 w 2249304"/>
                <a:gd name="connsiteY2" fmla="*/ 834492 h 834492"/>
                <a:gd name="connsiteX3" fmla="*/ 0 w 2249304"/>
                <a:gd name="connsiteY3" fmla="*/ 834492 h 834492"/>
                <a:gd name="connsiteX4" fmla="*/ 0 w 2249304"/>
                <a:gd name="connsiteY4" fmla="*/ 0 h 8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04" h="834492">
                  <a:moveTo>
                    <a:pt x="0" y="0"/>
                  </a:moveTo>
                  <a:lnTo>
                    <a:pt x="2249304" y="0"/>
                  </a:lnTo>
                  <a:lnTo>
                    <a:pt x="2249304" y="834492"/>
                  </a:lnTo>
                  <a:lnTo>
                    <a:pt x="0" y="8344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63576" rIns="163576" bIns="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A" sz="2300" kern="1200" dirty="0"/>
            </a:p>
          </p:txBody>
        </p:sp>
        <p:sp>
          <p:nvSpPr>
            <p:cNvPr id="13" name="12 Rectángulo redondeado">
              <a:hlinkClick r:id="rId4" action="ppaction://hlinksldjump"/>
            </p:cNvPr>
            <p:cNvSpPr/>
            <p:nvPr/>
          </p:nvSpPr>
          <p:spPr>
            <a:xfrm>
              <a:off x="3519365" y="1988838"/>
              <a:ext cx="2249304" cy="1549771"/>
            </a:xfrm>
            <a:prstGeom prst="round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47000" b="-47000"/>
              </a:stretch>
            </a:blipFill>
            <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</a:ln>
            <a:scene3d>
              <a:camera prst="orthographicFront">
                <a:rot lat="3609521" lon="20856786" rev="21099550"/>
              </a:camera>
              <a:lightRig rig="threePt" dir="t"/>
            </a:scene3d>
            <a:sp3d z="-38100" extrusionH="660400" prstMaterial="dkEdge">
              <a:extrusionClr>
                <a:srgbClr val="F79646"/>
              </a:extrusion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3 Forma libre"/>
            <p:cNvSpPr/>
            <p:nvPr/>
          </p:nvSpPr>
          <p:spPr>
            <a:xfrm>
              <a:off x="3671755" y="3939039"/>
              <a:ext cx="2249304" cy="834492"/>
            </a:xfrm>
            <a:custGeom>
              <a:avLst/>
              <a:gdLst>
                <a:gd name="connsiteX0" fmla="*/ 0 w 2249304"/>
                <a:gd name="connsiteY0" fmla="*/ 0 h 834492"/>
                <a:gd name="connsiteX1" fmla="*/ 2249304 w 2249304"/>
                <a:gd name="connsiteY1" fmla="*/ 0 h 834492"/>
                <a:gd name="connsiteX2" fmla="*/ 2249304 w 2249304"/>
                <a:gd name="connsiteY2" fmla="*/ 834492 h 834492"/>
                <a:gd name="connsiteX3" fmla="*/ 0 w 2249304"/>
                <a:gd name="connsiteY3" fmla="*/ 834492 h 834492"/>
                <a:gd name="connsiteX4" fmla="*/ 0 w 2249304"/>
                <a:gd name="connsiteY4" fmla="*/ 0 h 8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04" h="834492">
                  <a:moveTo>
                    <a:pt x="0" y="0"/>
                  </a:moveTo>
                  <a:lnTo>
                    <a:pt x="2249304" y="0"/>
                  </a:lnTo>
                  <a:lnTo>
                    <a:pt x="2249304" y="834492"/>
                  </a:lnTo>
                  <a:lnTo>
                    <a:pt x="0" y="8344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63576" rIns="163576" bIns="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A" sz="2300" kern="1200" dirty="0"/>
            </a:p>
          </p:txBody>
        </p:sp>
        <p:sp>
          <p:nvSpPr>
            <p:cNvPr id="15" name="14 Rectángulo redondeado" descr="http://kyraarquitectosaparejadoresbizkaia.com/wp-content/uploads/2013/02/kyra-arquitectos-aparejadores-bizkaia-certificacion-energetica.jpg"/>
            <p:cNvSpPr/>
            <p:nvPr/>
          </p:nvSpPr>
          <p:spPr>
            <a:xfrm>
              <a:off x="5868138" y="1909490"/>
              <a:ext cx="2249304" cy="1549771"/>
            </a:xfrm>
            <a:prstGeom prst="round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15 Forma libre"/>
            <p:cNvSpPr/>
            <p:nvPr/>
          </p:nvSpPr>
          <p:spPr>
            <a:xfrm rot="166929">
              <a:off x="1400722" y="4563217"/>
              <a:ext cx="2249304" cy="834492"/>
            </a:xfrm>
            <a:custGeom>
              <a:avLst/>
              <a:gdLst>
                <a:gd name="connsiteX0" fmla="*/ 0 w 2249304"/>
                <a:gd name="connsiteY0" fmla="*/ 0 h 834492"/>
                <a:gd name="connsiteX1" fmla="*/ 2249304 w 2249304"/>
                <a:gd name="connsiteY1" fmla="*/ 0 h 834492"/>
                <a:gd name="connsiteX2" fmla="*/ 2249304 w 2249304"/>
                <a:gd name="connsiteY2" fmla="*/ 834492 h 834492"/>
                <a:gd name="connsiteX3" fmla="*/ 0 w 2249304"/>
                <a:gd name="connsiteY3" fmla="*/ 834492 h 834492"/>
                <a:gd name="connsiteX4" fmla="*/ 0 w 2249304"/>
                <a:gd name="connsiteY4" fmla="*/ 0 h 8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04" h="834492">
                  <a:moveTo>
                    <a:pt x="0" y="0"/>
                  </a:moveTo>
                  <a:lnTo>
                    <a:pt x="2249304" y="0"/>
                  </a:lnTo>
                  <a:lnTo>
                    <a:pt x="2249304" y="834492"/>
                  </a:lnTo>
                  <a:lnTo>
                    <a:pt x="0" y="83449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FFC00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163575" rIns="163576" bIns="0" numCol="1" spcCol="1270" anchor="ctr" anchorCtr="0">
              <a:noAutofit/>
              <a:scene3d>
                <a:camera prst="isometricOffAxis2Top"/>
                <a:lightRig rig="threePt" dir="t"/>
              </a:scene3d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dirty="0">
                  <a:blipFill>
                    <a:blip r:embed="rId7"/>
                    <a:tile tx="0" ty="0" sx="100000" sy="100000" flip="none" algn="tl"/>
                  </a:blipFill>
                </a:rPr>
                <a:t>HOLA COMO ESTAS</a:t>
              </a:r>
              <a:endParaRPr lang="es-PA" dirty="0">
                <a:blipFill>
                  <a:blip r:embed="rId7"/>
                  <a:tile tx="0" ty="0" sx="100000" sy="100000" flip="none" algn="tl"/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23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810" y="12697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PA" dirty="0" smtClean="0"/>
              <a:t>3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1080121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s-PA" sz="4000" dirty="0"/>
              <a:t>Se Compra mobiliarios de oficina por el valor de 25,000.00 a su proveedor favorito. (Utilice su lista de mobiliarios para el negocio) Contado</a:t>
            </a:r>
          </a:p>
          <a:p>
            <a:pPr lvl="0"/>
            <a:endParaRPr lang="es-PA" sz="40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611560" y="2492896"/>
            <a:ext cx="8064896" cy="3528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" y="2636912"/>
            <a:ext cx="7306695" cy="3168351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79018" cy="2376264"/>
          </a:xfrm>
          <a:prstGeom prst="rect">
            <a:avLst/>
          </a:prstGeom>
        </p:spPr>
      </p:pic>
      <p:pic>
        <p:nvPicPr>
          <p:cNvPr id="9" name="8 Imagen" descr="Recorte de pantall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5" y="6165304"/>
            <a:ext cx="568636" cy="625093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F7527-7C75-47A2-8862-06795400517B}" type="datetime1">
              <a:rPr lang="es-PA" smtClean="0"/>
              <a:t>27/10/14</a:t>
            </a:fld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D99-F513-4ED9-AA27-DBFBEFC0DC4E}" type="slidenum">
              <a:rPr lang="es-PA" smtClean="0"/>
              <a:t>9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A" smtClean="0"/>
              <a:t>Nosotros estudiamos por usted!</a:t>
            </a:r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68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scene3d>
          <a:camera prst="orthographicFront">
            <a:rot lat="579352" lon="20686756" rev="21443205"/>
          </a:camera>
          <a:lightRig rig="threePt" dir="t"/>
        </a:scene3d>
        <a:sp3d z="101600">
          <a:bevelT w="101600" prst="riblet"/>
        </a:sp3d>
      </a:spPr>
      <a:bodyPr rtlCol="0" anchor="ctr">
        <a:flatTx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196092</TotalTime>
  <Words>1954</Words>
  <Application>Microsoft Office PowerPoint</Application>
  <PresentationFormat>Presentación en pantalla (4:3)</PresentationFormat>
  <Paragraphs>840</Paragraphs>
  <Slides>85</Slides>
  <Notes>84</Notes>
  <HiddenSlides>1</HiddenSlides>
  <MMClips>8</MMClips>
  <ScaleCrop>false</ScaleCrop>
  <HeadingPairs>
    <vt:vector size="8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85</vt:i4>
      </vt:variant>
      <vt:variant>
        <vt:lpstr>Presentaciones personalizadas</vt:lpstr>
      </vt:variant>
      <vt:variant>
        <vt:i4>1</vt:i4>
      </vt:variant>
    </vt:vector>
  </HeadingPairs>
  <TitlesOfParts>
    <vt:vector size="89" baseType="lpstr">
      <vt:lpstr>Tema de Office</vt:lpstr>
      <vt:lpstr>Chincheta</vt:lpstr>
      <vt:lpstr>Hoja de cálculo</vt:lpstr>
      <vt:lpstr>INDICE POR ICONOS </vt:lpstr>
      <vt:lpstr>Consola Personal Wharton</vt:lpstr>
      <vt:lpstr>RECAUDACIÓN DE CUOTAS EMPLEADO EMPLEADOR</vt:lpstr>
      <vt:lpstr>   Artículos Vitales de la Ley 51 de la     Caja de Seguro Social</vt:lpstr>
      <vt:lpstr>RECAUDACIÓN DE CUOTAS EMPLEADO EMPLEADOR</vt:lpstr>
      <vt:lpstr>Porcentajes de cuotas</vt:lpstr>
      <vt:lpstr>1 </vt:lpstr>
      <vt:lpstr>2</vt:lpstr>
      <vt:lpstr>3</vt:lpstr>
      <vt:lpstr>4</vt:lpstr>
      <vt:lpstr>5</vt:lpstr>
      <vt:lpstr>6</vt:lpstr>
      <vt:lpstr>7</vt:lpstr>
      <vt:lpstr>8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PROGRAMACION ANALITICA</vt:lpstr>
      <vt:lpstr>OBJETIVOS GENERALES</vt:lpstr>
      <vt:lpstr>Objetivos especificos</vt:lpstr>
      <vt:lpstr>Contenido de la materia</vt:lpstr>
      <vt:lpstr>Justificación y Metodología</vt:lpstr>
      <vt:lpstr>Cronograma de la Materia</vt:lpstr>
      <vt:lpstr>Sistema de Evaluación</vt:lpstr>
      <vt:lpstr>Bibliografía</vt:lpstr>
      <vt:lpstr>Referencias Bibliográficas</vt:lpstr>
      <vt:lpstr>Referencias Bibliográficas</vt:lpstr>
      <vt:lpstr>Referencias Bibliográficas</vt:lpstr>
      <vt:lpstr>Referencias Bibliográficas</vt:lpstr>
      <vt:lpstr>COMPETENCIAS</vt:lpstr>
      <vt:lpstr>Referencias Bibliográficas</vt:lpstr>
      <vt:lpstr>Referencias Bibliográficas</vt:lpstr>
      <vt:lpstr>Presentación de PowerPoint</vt:lpstr>
      <vt:lpstr>Plan de Estudios</vt:lpstr>
      <vt:lpstr>Plan de Estudios</vt:lpstr>
      <vt:lpstr>Calendario</vt:lpstr>
      <vt:lpstr>Sellos de Garantía</vt:lpstr>
      <vt:lpstr>Sellos de Garantía</vt:lpstr>
      <vt:lpstr>EFECTOS ESPECIALES</vt:lpstr>
      <vt:lpstr>Antivirus</vt:lpstr>
      <vt:lpstr>BVA</vt:lpstr>
      <vt:lpstr>Programación VBA</vt:lpstr>
      <vt:lpstr>Antivirus</vt:lpstr>
      <vt:lpstr>Como se repara peachtree</vt:lpstr>
      <vt:lpstr>Como asignar PATH De Peachtree</vt:lpstr>
      <vt:lpstr>SAGE CRM TUTORIAL</vt:lpstr>
      <vt:lpstr>Presentación de PowerPoint</vt:lpstr>
      <vt:lpstr>Presentación de PowerPoint</vt:lpstr>
      <vt:lpstr>Presentación de PowerPoint</vt:lpstr>
      <vt:lpstr>Presentación de PowerPoint</vt:lpstr>
      <vt:lpstr>62 ALEGORITMO RUC DV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GLOSARIO DE INFORMATICA</vt:lpstr>
      <vt:lpstr>Pasos para ahorrar tiempo</vt:lpstr>
      <vt:lpstr>Estrategias Didacticas</vt:lpstr>
      <vt:lpstr>Presentación de PowerPoint</vt:lpstr>
      <vt:lpstr>Formula elimina N/#A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Impuestos Municipales</vt:lpstr>
      <vt:lpstr>Presentación de PowerPoint</vt:lpstr>
      <vt:lpstr>Presentación de PowerPoint</vt:lpstr>
      <vt:lpstr>Presentación de PowerPoint</vt:lpstr>
      <vt:lpstr>Presentación de PowerPoint</vt:lpstr>
      <vt:lpstr>Presentación personalizada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CONSOLA DE MANUAL DE PEACHREE</dc:title>
  <dc:creator>ESTUDIOS WHARTON</dc:creator>
  <cp:lastModifiedBy>Windows User</cp:lastModifiedBy>
  <cp:revision>628</cp:revision>
  <dcterms:created xsi:type="dcterms:W3CDTF">2013-08-02T23:32:12Z</dcterms:created>
  <dcterms:modified xsi:type="dcterms:W3CDTF">2014-10-28T03:18:11Z</dcterms:modified>
</cp:coreProperties>
</file>