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AE1C91-BEC8-4A77-A2D0-9D4DD3BC771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6EAC59-31D4-47C7-9020-D48B4221D92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6016" y="4149080"/>
            <a:ext cx="3309803" cy="1260629"/>
          </a:xfrm>
        </p:spPr>
        <p:txBody>
          <a:bodyPr>
            <a:normAutofit lnSpcReduction="10000"/>
          </a:bodyPr>
          <a:lstStyle/>
          <a:p>
            <a:endParaRPr lang="es-PA" dirty="0" smtClean="0"/>
          </a:p>
          <a:p>
            <a:pPr algn="ctr"/>
            <a:r>
              <a:rPr lang="es-PA" sz="2800" b="1" dirty="0" smtClean="0">
                <a:solidFill>
                  <a:schemeClr val="accent5">
                    <a:lumMod val="50000"/>
                  </a:schemeClr>
                </a:solidFill>
              </a:rPr>
              <a:t>Sociedad de la Información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" y="0"/>
            <a:ext cx="4581939" cy="6309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9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556792"/>
            <a:ext cx="6777317" cy="3508977"/>
          </a:xfrm>
        </p:spPr>
        <p:txBody>
          <a:bodyPr/>
          <a:lstStyle/>
          <a:p>
            <a:endParaRPr lang="es-PA" dirty="0" smtClean="0"/>
          </a:p>
          <a:p>
            <a:r>
              <a:rPr lang="es-PA" dirty="0" smtClean="0"/>
              <a:t>La sociedad de la información es vista como la sucesora de la sociedad industrial. Relativamente similares serian los conceptos de sociedad post-</a:t>
            </a:r>
            <a:r>
              <a:rPr lang="es-PA" dirty="0" err="1" smtClean="0"/>
              <a:t>indutrial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6777317" cy="3508977"/>
          </a:xfrm>
        </p:spPr>
        <p:txBody>
          <a:bodyPr/>
          <a:lstStyle/>
          <a:p>
            <a:r>
              <a:rPr lang="es-PA" dirty="0" smtClean="0"/>
              <a:t>Aun cuando no existe un concepto universalmente aceptado de lo que se llama sociedad de la información . </a:t>
            </a:r>
          </a:p>
          <a:p>
            <a:r>
              <a:rPr lang="es-PA" dirty="0" smtClean="0"/>
              <a:t>La mayoría de los autores concuerdan en que alrededor de 1070 se inició un cambio en la manera en que las sociedades funcionan.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Los que están a favor del Sistema de la Información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708920"/>
            <a:ext cx="6777317" cy="3508977"/>
          </a:xfrm>
        </p:spPr>
        <p:txBody>
          <a:bodyPr/>
          <a:lstStyle/>
          <a:p>
            <a:r>
              <a:rPr lang="es-PA" dirty="0" smtClean="0"/>
              <a:t>Sostienen que la incorporación de la TIC en todos los procesos productivos , ciertamente facilitan la inserción a los mercados globales , donde la intensa competencia obliga a reducir costo y de ajustarse de manera casi inmediata a las cambiantes condiciones del mercado.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264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2328"/>
            <a:ext cx="8568952" cy="6705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123</Words>
  <Application>Microsoft Office PowerPoint</Application>
  <PresentationFormat>Presentación en pantalla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Presentación de PowerPoint</vt:lpstr>
      <vt:lpstr>Presentación de PowerPoint</vt:lpstr>
      <vt:lpstr>Presentación de PowerPoint</vt:lpstr>
      <vt:lpstr>Los que están a favor del Sistema de la Información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 de adoracion</dc:creator>
  <cp:lastModifiedBy>Casa de adoracion</cp:lastModifiedBy>
  <cp:revision>3</cp:revision>
  <dcterms:created xsi:type="dcterms:W3CDTF">2015-07-30T06:13:00Z</dcterms:created>
  <dcterms:modified xsi:type="dcterms:W3CDTF">2015-07-30T06:44:01Z</dcterms:modified>
</cp:coreProperties>
</file>