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5" r:id="rId3"/>
    <p:sldId id="266" r:id="rId4"/>
    <p:sldId id="267" r:id="rId5"/>
    <p:sldId id="268" r:id="rId6"/>
    <p:sldId id="269" r:id="rId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  <a:srgbClr val="66FF33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60" d="100"/>
          <a:sy n="160" d="100"/>
        </p:scale>
        <p:origin x="1038" y="5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EB23C-C07E-43F5-B7EE-B803F7705132}" type="datetimeFigureOut">
              <a:rPr lang="es-ES" smtClean="0"/>
              <a:pPr/>
              <a:t>26/02/2016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4870-FED8-47BC-A57E-126304B8130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93172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EB23C-C07E-43F5-B7EE-B803F7705132}" type="datetimeFigureOut">
              <a:rPr lang="es-ES" smtClean="0"/>
              <a:pPr/>
              <a:t>26/02/2016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4870-FED8-47BC-A57E-126304B8130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98244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EB23C-C07E-43F5-B7EE-B803F7705132}" type="datetimeFigureOut">
              <a:rPr lang="es-ES" smtClean="0"/>
              <a:pPr/>
              <a:t>26/02/2016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4870-FED8-47BC-A57E-126304B8130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79468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EB23C-C07E-43F5-B7EE-B803F7705132}" type="datetimeFigureOut">
              <a:rPr lang="es-ES" smtClean="0"/>
              <a:pPr/>
              <a:t>26/02/2016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4870-FED8-47BC-A57E-126304B8130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49511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EB23C-C07E-43F5-B7EE-B803F7705132}" type="datetimeFigureOut">
              <a:rPr lang="es-ES" smtClean="0"/>
              <a:pPr/>
              <a:t>26/02/2016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4870-FED8-47BC-A57E-126304B8130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7148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EB23C-C07E-43F5-B7EE-B803F7705132}" type="datetimeFigureOut">
              <a:rPr lang="es-ES" smtClean="0"/>
              <a:pPr/>
              <a:t>26/02/2016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4870-FED8-47BC-A57E-126304B8130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64901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EB23C-C07E-43F5-B7EE-B803F7705132}" type="datetimeFigureOut">
              <a:rPr lang="es-ES" smtClean="0"/>
              <a:pPr/>
              <a:t>26/02/2016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4870-FED8-47BC-A57E-126304B8130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17644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EB23C-C07E-43F5-B7EE-B803F7705132}" type="datetimeFigureOut">
              <a:rPr lang="es-ES" smtClean="0"/>
              <a:pPr/>
              <a:t>26/02/2016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4870-FED8-47BC-A57E-126304B8130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6143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EB23C-C07E-43F5-B7EE-B803F7705132}" type="datetimeFigureOut">
              <a:rPr lang="es-ES" smtClean="0"/>
              <a:pPr/>
              <a:t>26/02/2016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4870-FED8-47BC-A57E-126304B8130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15099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EB23C-C07E-43F5-B7EE-B803F7705132}" type="datetimeFigureOut">
              <a:rPr lang="es-ES" smtClean="0"/>
              <a:pPr/>
              <a:t>26/02/2016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4870-FED8-47BC-A57E-126304B8130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35582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EB23C-C07E-43F5-B7EE-B803F7705132}" type="datetimeFigureOut">
              <a:rPr lang="es-ES" smtClean="0"/>
              <a:pPr/>
              <a:t>26/02/2016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4870-FED8-47BC-A57E-126304B8130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49450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0EB23C-C07E-43F5-B7EE-B803F7705132}" type="datetimeFigureOut">
              <a:rPr lang="es-ES" smtClean="0"/>
              <a:pPr/>
              <a:t>26/02/2016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434870-FED8-47BC-A57E-126304B8130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91696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Conector recto"/>
          <p:cNvCxnSpPr/>
          <p:nvPr/>
        </p:nvCxnSpPr>
        <p:spPr>
          <a:xfrm flipH="1">
            <a:off x="1979712" y="-171400"/>
            <a:ext cx="11564" cy="7403473"/>
          </a:xfrm>
          <a:prstGeom prst="line">
            <a:avLst/>
          </a:prstGeom>
          <a:ln w="28575">
            <a:solidFill>
              <a:srgbClr val="FF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H="1">
            <a:off x="7152724" y="-158049"/>
            <a:ext cx="11564" cy="7403473"/>
          </a:xfrm>
          <a:prstGeom prst="line">
            <a:avLst/>
          </a:prstGeom>
          <a:ln w="28575">
            <a:solidFill>
              <a:srgbClr val="FF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recto"/>
          <p:cNvCxnSpPr/>
          <p:nvPr/>
        </p:nvCxnSpPr>
        <p:spPr>
          <a:xfrm flipH="1">
            <a:off x="0" y="2871545"/>
            <a:ext cx="9900592" cy="0"/>
          </a:xfrm>
          <a:prstGeom prst="line">
            <a:avLst/>
          </a:prstGeom>
          <a:ln w="28575">
            <a:solidFill>
              <a:srgbClr val="FF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/>
          <p:nvPr/>
        </p:nvCxnSpPr>
        <p:spPr>
          <a:xfrm flipH="1">
            <a:off x="-720080" y="3436620"/>
            <a:ext cx="9900592" cy="0"/>
          </a:xfrm>
          <a:prstGeom prst="line">
            <a:avLst/>
          </a:prstGeom>
          <a:ln w="28575">
            <a:solidFill>
              <a:srgbClr val="FF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AutoShape 4" descr="Technical English 3"/>
          <p:cNvSpPr>
            <a:spLocks noChangeAspect="1" noChangeArrowheads="1"/>
          </p:cNvSpPr>
          <p:nvPr/>
        </p:nvSpPr>
        <p:spPr bwMode="auto">
          <a:xfrm>
            <a:off x="155575" y="-868363"/>
            <a:ext cx="3238500" cy="1809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BO"/>
          </a:p>
        </p:txBody>
      </p:sp>
      <p:sp>
        <p:nvSpPr>
          <p:cNvPr id="3" name="AutoShape 5" descr="https://encrypted-tbn1.gstatic.com/images?q=tbn:ANd9GcQ1NaHiI0YfNxRa3UOKFomd3V_pQUCMquRDG1XvTJAOhNs3fN_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4" name="3 CuadroTexto"/>
          <p:cNvSpPr txBox="1"/>
          <p:nvPr/>
        </p:nvSpPr>
        <p:spPr>
          <a:xfrm>
            <a:off x="1979712" y="2871545"/>
            <a:ext cx="5173012" cy="369332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ES" dirty="0" smtClean="0">
                <a:latin typeface="Arial Black" pitchFamily="34" charset="0"/>
              </a:rPr>
              <a:t>       Información General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6" name="AutoShape 6" descr="https://encrypted-tbn0.gstatic.com/images?q=tbn:ANd9GcSMiWODecGZX4rJooulzFNj-FthH_3n4TUxfRWabWlR8ZNTBfRL"/>
          <p:cNvSpPr>
            <a:spLocks noChangeAspect="1" noChangeArrowheads="1"/>
          </p:cNvSpPr>
          <p:nvPr/>
        </p:nvSpPr>
        <p:spPr bwMode="auto">
          <a:xfrm>
            <a:off x="155575" y="-1927225"/>
            <a:ext cx="2857500" cy="4029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8" name="AutoShape 8" descr="http://i.calameoassets.com/150412202334-3796ce345b335006f899c57795d6093d/large.jpg"/>
          <p:cNvSpPr>
            <a:spLocks noChangeAspect="1" noChangeArrowheads="1"/>
          </p:cNvSpPr>
          <p:nvPr/>
        </p:nvSpPr>
        <p:spPr bwMode="auto">
          <a:xfrm>
            <a:off x="307975" y="-1774825"/>
            <a:ext cx="2857500" cy="4029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9" name="AutoShape 10" descr="http://i.calameoassets.com/150412202334-3796ce345b335006f899c57795d6093d/large.jpg"/>
          <p:cNvSpPr>
            <a:spLocks noChangeAspect="1" noChangeArrowheads="1"/>
          </p:cNvSpPr>
          <p:nvPr/>
        </p:nvSpPr>
        <p:spPr bwMode="auto">
          <a:xfrm>
            <a:off x="460375" y="-1622425"/>
            <a:ext cx="2857500" cy="4029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2074318"/>
            <a:ext cx="1800200" cy="135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01669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Conector recto"/>
          <p:cNvCxnSpPr/>
          <p:nvPr/>
        </p:nvCxnSpPr>
        <p:spPr>
          <a:xfrm flipH="1">
            <a:off x="1979712" y="-171400"/>
            <a:ext cx="11564" cy="7403473"/>
          </a:xfrm>
          <a:prstGeom prst="line">
            <a:avLst/>
          </a:prstGeom>
          <a:ln w="28575">
            <a:solidFill>
              <a:srgbClr val="FF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H="1">
            <a:off x="7152724" y="-158049"/>
            <a:ext cx="11564" cy="7403473"/>
          </a:xfrm>
          <a:prstGeom prst="line">
            <a:avLst/>
          </a:prstGeom>
          <a:ln w="28575">
            <a:solidFill>
              <a:srgbClr val="FF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recto"/>
          <p:cNvCxnSpPr/>
          <p:nvPr/>
        </p:nvCxnSpPr>
        <p:spPr>
          <a:xfrm flipH="1">
            <a:off x="0" y="2871545"/>
            <a:ext cx="9900592" cy="0"/>
          </a:xfrm>
          <a:prstGeom prst="line">
            <a:avLst/>
          </a:prstGeom>
          <a:ln w="28575">
            <a:solidFill>
              <a:srgbClr val="FF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/>
          <p:nvPr/>
        </p:nvCxnSpPr>
        <p:spPr>
          <a:xfrm flipH="1">
            <a:off x="-720080" y="3436620"/>
            <a:ext cx="9900592" cy="0"/>
          </a:xfrm>
          <a:prstGeom prst="line">
            <a:avLst/>
          </a:prstGeom>
          <a:ln w="28575">
            <a:solidFill>
              <a:srgbClr val="FF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AutoShape 4" descr="Technical English 3"/>
          <p:cNvSpPr>
            <a:spLocks noChangeAspect="1" noChangeArrowheads="1"/>
          </p:cNvSpPr>
          <p:nvPr/>
        </p:nvSpPr>
        <p:spPr bwMode="auto">
          <a:xfrm>
            <a:off x="155575" y="-868363"/>
            <a:ext cx="3238500" cy="1809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BO"/>
          </a:p>
        </p:txBody>
      </p:sp>
      <p:sp>
        <p:nvSpPr>
          <p:cNvPr id="3" name="AutoShape 5" descr="https://encrypted-tbn1.gstatic.com/images?q=tbn:ANd9GcQ1NaHiI0YfNxRa3UOKFomd3V_pQUCMquRDG1XvTJAOhNs3fN_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4" name="3 CuadroTexto"/>
          <p:cNvSpPr txBox="1"/>
          <p:nvPr/>
        </p:nvSpPr>
        <p:spPr>
          <a:xfrm>
            <a:off x="1979712" y="2871545"/>
            <a:ext cx="5173012" cy="369332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ES" dirty="0" smtClean="0">
                <a:latin typeface="Arial Black" pitchFamily="34" charset="0"/>
              </a:rPr>
              <a:t>       Didáctica General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6" name="AutoShape 6" descr="https://encrypted-tbn0.gstatic.com/images?q=tbn:ANd9GcSMiWODecGZX4rJooulzFNj-FthH_3n4TUxfRWabWlR8ZNTBfRL"/>
          <p:cNvSpPr>
            <a:spLocks noChangeAspect="1" noChangeArrowheads="1"/>
          </p:cNvSpPr>
          <p:nvPr/>
        </p:nvSpPr>
        <p:spPr bwMode="auto">
          <a:xfrm>
            <a:off x="155575" y="-1927225"/>
            <a:ext cx="2857500" cy="4029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8" name="AutoShape 8" descr="http://i.calameoassets.com/150412202334-3796ce345b335006f899c57795d6093d/large.jpg"/>
          <p:cNvSpPr>
            <a:spLocks noChangeAspect="1" noChangeArrowheads="1"/>
          </p:cNvSpPr>
          <p:nvPr/>
        </p:nvSpPr>
        <p:spPr bwMode="auto">
          <a:xfrm>
            <a:off x="307975" y="-1774825"/>
            <a:ext cx="2857500" cy="4029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9" name="AutoShape 10" descr="http://i.calameoassets.com/150412202334-3796ce345b335006f899c57795d6093d/large.jpg"/>
          <p:cNvSpPr>
            <a:spLocks noChangeAspect="1" noChangeArrowheads="1"/>
          </p:cNvSpPr>
          <p:nvPr/>
        </p:nvSpPr>
        <p:spPr bwMode="auto">
          <a:xfrm>
            <a:off x="460375" y="-1622425"/>
            <a:ext cx="2857500" cy="4029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2074318"/>
            <a:ext cx="1800200" cy="135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82672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Conector recto"/>
          <p:cNvCxnSpPr/>
          <p:nvPr/>
        </p:nvCxnSpPr>
        <p:spPr>
          <a:xfrm flipH="1">
            <a:off x="1979712" y="-171400"/>
            <a:ext cx="11564" cy="7403473"/>
          </a:xfrm>
          <a:prstGeom prst="line">
            <a:avLst/>
          </a:prstGeom>
          <a:ln w="28575">
            <a:solidFill>
              <a:srgbClr val="FF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H="1">
            <a:off x="7152724" y="-158049"/>
            <a:ext cx="11564" cy="7403473"/>
          </a:xfrm>
          <a:prstGeom prst="line">
            <a:avLst/>
          </a:prstGeom>
          <a:ln w="28575">
            <a:solidFill>
              <a:srgbClr val="FF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recto"/>
          <p:cNvCxnSpPr/>
          <p:nvPr/>
        </p:nvCxnSpPr>
        <p:spPr>
          <a:xfrm flipH="1">
            <a:off x="0" y="2871545"/>
            <a:ext cx="9900592" cy="0"/>
          </a:xfrm>
          <a:prstGeom prst="line">
            <a:avLst/>
          </a:prstGeom>
          <a:ln w="28575">
            <a:solidFill>
              <a:srgbClr val="FF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/>
          <p:nvPr/>
        </p:nvCxnSpPr>
        <p:spPr>
          <a:xfrm flipH="1">
            <a:off x="-720080" y="3436620"/>
            <a:ext cx="9900592" cy="0"/>
          </a:xfrm>
          <a:prstGeom prst="line">
            <a:avLst/>
          </a:prstGeom>
          <a:ln w="28575">
            <a:solidFill>
              <a:srgbClr val="FF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AutoShape 4" descr="Technical English 3"/>
          <p:cNvSpPr>
            <a:spLocks noChangeAspect="1" noChangeArrowheads="1"/>
          </p:cNvSpPr>
          <p:nvPr/>
        </p:nvSpPr>
        <p:spPr bwMode="auto">
          <a:xfrm>
            <a:off x="155575" y="-868363"/>
            <a:ext cx="3238500" cy="1809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BO"/>
          </a:p>
        </p:txBody>
      </p:sp>
      <p:sp>
        <p:nvSpPr>
          <p:cNvPr id="3" name="AutoShape 5" descr="https://encrypted-tbn1.gstatic.com/images?q=tbn:ANd9GcQ1NaHiI0YfNxRa3UOKFomd3V_pQUCMquRDG1XvTJAOhNs3fN_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4" name="3 CuadroTexto"/>
          <p:cNvSpPr txBox="1"/>
          <p:nvPr/>
        </p:nvSpPr>
        <p:spPr>
          <a:xfrm>
            <a:off x="1979712" y="2871545"/>
            <a:ext cx="5173012" cy="492443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ES" sz="1400" dirty="0" smtClean="0">
                <a:latin typeface="Arial Black" pitchFamily="34" charset="0"/>
              </a:rPr>
              <a:t>       </a:t>
            </a:r>
            <a:r>
              <a:rPr lang="es-ES" sz="1200" dirty="0" smtClean="0">
                <a:latin typeface="Arial Black" pitchFamily="34" charset="0"/>
              </a:rPr>
              <a:t>La didáctica disciplina pedagógica</a:t>
            </a:r>
          </a:p>
          <a:p>
            <a:r>
              <a:rPr lang="es-ES" sz="1200" dirty="0" smtClean="0">
                <a:latin typeface="Arial Black" pitchFamily="34" charset="0"/>
              </a:rPr>
              <a:t>        aplicada</a:t>
            </a:r>
            <a:endParaRPr lang="es-ES" sz="1200" dirty="0">
              <a:latin typeface="Arial Black" pitchFamily="34" charset="0"/>
            </a:endParaRPr>
          </a:p>
        </p:txBody>
      </p:sp>
      <p:sp>
        <p:nvSpPr>
          <p:cNvPr id="6" name="AutoShape 6" descr="https://encrypted-tbn0.gstatic.com/images?q=tbn:ANd9GcSMiWODecGZX4rJooulzFNj-FthH_3n4TUxfRWabWlR8ZNTBfRL"/>
          <p:cNvSpPr>
            <a:spLocks noChangeAspect="1" noChangeArrowheads="1"/>
          </p:cNvSpPr>
          <p:nvPr/>
        </p:nvSpPr>
        <p:spPr bwMode="auto">
          <a:xfrm>
            <a:off x="155575" y="-1927225"/>
            <a:ext cx="2857500" cy="4029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8" name="AutoShape 8" descr="http://i.calameoassets.com/150412202334-3796ce345b335006f899c57795d6093d/large.jpg"/>
          <p:cNvSpPr>
            <a:spLocks noChangeAspect="1" noChangeArrowheads="1"/>
          </p:cNvSpPr>
          <p:nvPr/>
        </p:nvSpPr>
        <p:spPr bwMode="auto">
          <a:xfrm>
            <a:off x="307975" y="-1774825"/>
            <a:ext cx="2857500" cy="4029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9" name="AutoShape 10" descr="http://i.calameoassets.com/150412202334-3796ce345b335006f899c57795d6093d/large.jpg"/>
          <p:cNvSpPr>
            <a:spLocks noChangeAspect="1" noChangeArrowheads="1"/>
          </p:cNvSpPr>
          <p:nvPr/>
        </p:nvSpPr>
        <p:spPr bwMode="auto">
          <a:xfrm>
            <a:off x="460375" y="-1622425"/>
            <a:ext cx="2857500" cy="4029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3155" y="2074318"/>
            <a:ext cx="1719560" cy="12896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75498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Conector recto"/>
          <p:cNvCxnSpPr/>
          <p:nvPr/>
        </p:nvCxnSpPr>
        <p:spPr>
          <a:xfrm flipH="1">
            <a:off x="1979712" y="-171400"/>
            <a:ext cx="11564" cy="7403473"/>
          </a:xfrm>
          <a:prstGeom prst="line">
            <a:avLst/>
          </a:prstGeom>
          <a:ln w="28575">
            <a:solidFill>
              <a:srgbClr val="FF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H="1">
            <a:off x="7152724" y="-158049"/>
            <a:ext cx="11564" cy="7403473"/>
          </a:xfrm>
          <a:prstGeom prst="line">
            <a:avLst/>
          </a:prstGeom>
          <a:ln w="28575">
            <a:solidFill>
              <a:srgbClr val="FF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recto"/>
          <p:cNvCxnSpPr/>
          <p:nvPr/>
        </p:nvCxnSpPr>
        <p:spPr>
          <a:xfrm flipH="1">
            <a:off x="0" y="2871545"/>
            <a:ext cx="9900592" cy="0"/>
          </a:xfrm>
          <a:prstGeom prst="line">
            <a:avLst/>
          </a:prstGeom>
          <a:ln w="28575">
            <a:solidFill>
              <a:srgbClr val="FF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/>
          <p:nvPr/>
        </p:nvCxnSpPr>
        <p:spPr>
          <a:xfrm flipH="1">
            <a:off x="-720080" y="3436620"/>
            <a:ext cx="9900592" cy="0"/>
          </a:xfrm>
          <a:prstGeom prst="line">
            <a:avLst/>
          </a:prstGeom>
          <a:ln w="28575">
            <a:solidFill>
              <a:srgbClr val="FF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AutoShape 4" descr="Technical English 3"/>
          <p:cNvSpPr>
            <a:spLocks noChangeAspect="1" noChangeArrowheads="1"/>
          </p:cNvSpPr>
          <p:nvPr/>
        </p:nvSpPr>
        <p:spPr bwMode="auto">
          <a:xfrm>
            <a:off x="155575" y="-868363"/>
            <a:ext cx="3238500" cy="1809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BO"/>
          </a:p>
        </p:txBody>
      </p:sp>
      <p:sp>
        <p:nvSpPr>
          <p:cNvPr id="3" name="AutoShape 5" descr="https://encrypted-tbn1.gstatic.com/images?q=tbn:ANd9GcQ1NaHiI0YfNxRa3UOKFomd3V_pQUCMquRDG1XvTJAOhNs3fN_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4" name="3 CuadroTexto"/>
          <p:cNvSpPr txBox="1"/>
          <p:nvPr/>
        </p:nvSpPr>
        <p:spPr>
          <a:xfrm>
            <a:off x="1979712" y="2871545"/>
            <a:ext cx="5173012" cy="307777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ES" sz="1400" dirty="0" smtClean="0">
                <a:latin typeface="Arial Black" pitchFamily="34" charset="0"/>
              </a:rPr>
              <a:t>       </a:t>
            </a:r>
            <a:r>
              <a:rPr lang="es-ES" sz="1200" dirty="0" smtClean="0">
                <a:latin typeface="Arial Black" pitchFamily="34" charset="0"/>
              </a:rPr>
              <a:t>La didáctica disciplina aplicada</a:t>
            </a:r>
            <a:endParaRPr lang="es-ES" sz="1200" dirty="0">
              <a:latin typeface="Arial Black" pitchFamily="34" charset="0"/>
            </a:endParaRPr>
          </a:p>
        </p:txBody>
      </p:sp>
      <p:sp>
        <p:nvSpPr>
          <p:cNvPr id="6" name="AutoShape 6" descr="https://encrypted-tbn0.gstatic.com/images?q=tbn:ANd9GcSMiWODecGZX4rJooulzFNj-FthH_3n4TUxfRWabWlR8ZNTBfRL"/>
          <p:cNvSpPr>
            <a:spLocks noChangeAspect="1" noChangeArrowheads="1"/>
          </p:cNvSpPr>
          <p:nvPr/>
        </p:nvSpPr>
        <p:spPr bwMode="auto">
          <a:xfrm>
            <a:off x="3317875" y="-1467544"/>
            <a:ext cx="2857500" cy="4029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8" name="AutoShape 8" descr="http://i.calameoassets.com/150412202334-3796ce345b335006f899c57795d6093d/large.jpg"/>
          <p:cNvSpPr>
            <a:spLocks noChangeAspect="1" noChangeArrowheads="1"/>
          </p:cNvSpPr>
          <p:nvPr/>
        </p:nvSpPr>
        <p:spPr bwMode="auto">
          <a:xfrm>
            <a:off x="307975" y="-1774825"/>
            <a:ext cx="2857500" cy="4029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9" name="AutoShape 10" descr="http://i.calameoassets.com/150412202334-3796ce345b335006f899c57795d6093d/large.jpg"/>
          <p:cNvSpPr>
            <a:spLocks noChangeAspect="1" noChangeArrowheads="1"/>
          </p:cNvSpPr>
          <p:nvPr/>
        </p:nvSpPr>
        <p:spPr bwMode="auto">
          <a:xfrm>
            <a:off x="460375" y="-1622425"/>
            <a:ext cx="2857500" cy="4029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2074318"/>
            <a:ext cx="1800200" cy="135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36905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Conector recto"/>
          <p:cNvCxnSpPr/>
          <p:nvPr/>
        </p:nvCxnSpPr>
        <p:spPr>
          <a:xfrm flipH="1">
            <a:off x="1979712" y="-171400"/>
            <a:ext cx="11564" cy="7403473"/>
          </a:xfrm>
          <a:prstGeom prst="line">
            <a:avLst/>
          </a:prstGeom>
          <a:ln w="28575">
            <a:solidFill>
              <a:srgbClr val="FF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H="1">
            <a:off x="7152724" y="-158049"/>
            <a:ext cx="11564" cy="7403473"/>
          </a:xfrm>
          <a:prstGeom prst="line">
            <a:avLst/>
          </a:prstGeom>
          <a:ln w="28575">
            <a:solidFill>
              <a:srgbClr val="FF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recto"/>
          <p:cNvCxnSpPr/>
          <p:nvPr/>
        </p:nvCxnSpPr>
        <p:spPr>
          <a:xfrm flipH="1">
            <a:off x="0" y="2871545"/>
            <a:ext cx="9900592" cy="0"/>
          </a:xfrm>
          <a:prstGeom prst="line">
            <a:avLst/>
          </a:prstGeom>
          <a:ln w="28575">
            <a:solidFill>
              <a:srgbClr val="FF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/>
          <p:nvPr/>
        </p:nvCxnSpPr>
        <p:spPr>
          <a:xfrm flipH="1">
            <a:off x="-720080" y="3436620"/>
            <a:ext cx="9900592" cy="0"/>
          </a:xfrm>
          <a:prstGeom prst="line">
            <a:avLst/>
          </a:prstGeom>
          <a:ln w="28575">
            <a:solidFill>
              <a:srgbClr val="FF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AutoShape 4" descr="Technical English 3"/>
          <p:cNvSpPr>
            <a:spLocks noChangeAspect="1" noChangeArrowheads="1"/>
          </p:cNvSpPr>
          <p:nvPr/>
        </p:nvSpPr>
        <p:spPr bwMode="auto">
          <a:xfrm>
            <a:off x="155575" y="-868363"/>
            <a:ext cx="3238500" cy="1809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BO"/>
          </a:p>
        </p:txBody>
      </p:sp>
      <p:sp>
        <p:nvSpPr>
          <p:cNvPr id="3" name="AutoShape 5" descr="https://encrypted-tbn1.gstatic.com/images?q=tbn:ANd9GcQ1NaHiI0YfNxRa3UOKFomd3V_pQUCMquRDG1XvTJAOhNs3fN_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4" name="3 CuadroTexto"/>
          <p:cNvSpPr txBox="1"/>
          <p:nvPr/>
        </p:nvSpPr>
        <p:spPr>
          <a:xfrm>
            <a:off x="1979712" y="2871545"/>
            <a:ext cx="5173012" cy="492443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ES" sz="1400" dirty="0" smtClean="0">
                <a:latin typeface="Arial Black" pitchFamily="34" charset="0"/>
              </a:rPr>
              <a:t>       </a:t>
            </a:r>
            <a:r>
              <a:rPr lang="es-ES" sz="1200" dirty="0" smtClean="0">
                <a:latin typeface="Arial Black" pitchFamily="34" charset="0"/>
              </a:rPr>
              <a:t>Investigación en Didáctica y </a:t>
            </a:r>
          </a:p>
          <a:p>
            <a:r>
              <a:rPr lang="es-ES" sz="1200" dirty="0">
                <a:latin typeface="Arial Black" pitchFamily="34" charset="0"/>
              </a:rPr>
              <a:t> </a:t>
            </a:r>
            <a:r>
              <a:rPr lang="es-ES" sz="1200" dirty="0" smtClean="0">
                <a:latin typeface="Arial Black" pitchFamily="34" charset="0"/>
              </a:rPr>
              <a:t>       desarrollo del conocimiento práctico</a:t>
            </a:r>
            <a:endParaRPr lang="es-ES" sz="1200" dirty="0">
              <a:latin typeface="Arial Black" pitchFamily="34" charset="0"/>
            </a:endParaRPr>
          </a:p>
        </p:txBody>
      </p:sp>
      <p:sp>
        <p:nvSpPr>
          <p:cNvPr id="6" name="AutoShape 6" descr="https://encrypted-tbn0.gstatic.com/images?q=tbn:ANd9GcSMiWODecGZX4rJooulzFNj-FthH_3n4TUxfRWabWlR8ZNTBfRL"/>
          <p:cNvSpPr>
            <a:spLocks noChangeAspect="1" noChangeArrowheads="1"/>
          </p:cNvSpPr>
          <p:nvPr/>
        </p:nvSpPr>
        <p:spPr bwMode="auto">
          <a:xfrm>
            <a:off x="155575" y="-1927225"/>
            <a:ext cx="2857500" cy="4029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8" name="AutoShape 8" descr="http://i.calameoassets.com/150412202334-3796ce345b335006f899c57795d6093d/large.jpg"/>
          <p:cNvSpPr>
            <a:spLocks noChangeAspect="1" noChangeArrowheads="1"/>
          </p:cNvSpPr>
          <p:nvPr/>
        </p:nvSpPr>
        <p:spPr bwMode="auto">
          <a:xfrm>
            <a:off x="307975" y="-1774825"/>
            <a:ext cx="2857500" cy="4029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9" name="AutoShape 10" descr="http://i.calameoassets.com/150412202334-3796ce345b335006f899c57795d6093d/large.jpg"/>
          <p:cNvSpPr>
            <a:spLocks noChangeAspect="1" noChangeArrowheads="1"/>
          </p:cNvSpPr>
          <p:nvPr/>
        </p:nvSpPr>
        <p:spPr bwMode="auto">
          <a:xfrm>
            <a:off x="460375" y="-1622425"/>
            <a:ext cx="2857500" cy="4029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2074318"/>
            <a:ext cx="1800200" cy="135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81866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Conector recto"/>
          <p:cNvCxnSpPr/>
          <p:nvPr/>
        </p:nvCxnSpPr>
        <p:spPr>
          <a:xfrm flipH="1">
            <a:off x="1968148" y="-158049"/>
            <a:ext cx="11564" cy="7403473"/>
          </a:xfrm>
          <a:prstGeom prst="line">
            <a:avLst/>
          </a:prstGeom>
          <a:ln w="28575">
            <a:solidFill>
              <a:srgbClr val="FF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H="1">
            <a:off x="7152724" y="-158049"/>
            <a:ext cx="11564" cy="7403473"/>
          </a:xfrm>
          <a:prstGeom prst="line">
            <a:avLst/>
          </a:prstGeom>
          <a:ln w="28575">
            <a:solidFill>
              <a:srgbClr val="FF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recto"/>
          <p:cNvCxnSpPr/>
          <p:nvPr/>
        </p:nvCxnSpPr>
        <p:spPr>
          <a:xfrm flipH="1">
            <a:off x="0" y="2871545"/>
            <a:ext cx="9900592" cy="0"/>
          </a:xfrm>
          <a:prstGeom prst="line">
            <a:avLst/>
          </a:prstGeom>
          <a:ln w="28575">
            <a:solidFill>
              <a:srgbClr val="FF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/>
          <p:nvPr/>
        </p:nvCxnSpPr>
        <p:spPr>
          <a:xfrm flipH="1">
            <a:off x="-720080" y="3436620"/>
            <a:ext cx="9900592" cy="0"/>
          </a:xfrm>
          <a:prstGeom prst="line">
            <a:avLst/>
          </a:prstGeom>
          <a:ln w="28575">
            <a:solidFill>
              <a:srgbClr val="FF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AutoShape 4" descr="Technical English 3"/>
          <p:cNvSpPr>
            <a:spLocks noChangeAspect="1" noChangeArrowheads="1"/>
          </p:cNvSpPr>
          <p:nvPr/>
        </p:nvSpPr>
        <p:spPr bwMode="auto">
          <a:xfrm>
            <a:off x="155575" y="-868363"/>
            <a:ext cx="3238500" cy="1809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BO"/>
          </a:p>
        </p:txBody>
      </p:sp>
      <p:sp>
        <p:nvSpPr>
          <p:cNvPr id="3" name="AutoShape 5" descr="https://encrypted-tbn1.gstatic.com/images?q=tbn:ANd9GcQ1NaHiI0YfNxRa3UOKFomd3V_pQUCMquRDG1XvTJAOhNs3fN_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4" name="3 CuadroTexto"/>
          <p:cNvSpPr txBox="1"/>
          <p:nvPr/>
        </p:nvSpPr>
        <p:spPr>
          <a:xfrm>
            <a:off x="1979712" y="2871545"/>
            <a:ext cx="5173012" cy="492443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ES" sz="1400" dirty="0" smtClean="0">
                <a:latin typeface="Arial Black" pitchFamily="34" charset="0"/>
              </a:rPr>
              <a:t>       </a:t>
            </a:r>
            <a:r>
              <a:rPr lang="es-ES" sz="1200" dirty="0" smtClean="0">
                <a:latin typeface="Arial Black" pitchFamily="34" charset="0"/>
              </a:rPr>
              <a:t>Enfoques, teorías y modelos de </a:t>
            </a:r>
          </a:p>
          <a:p>
            <a:r>
              <a:rPr lang="es-ES" sz="1200" dirty="0">
                <a:latin typeface="Arial Black" pitchFamily="34" charset="0"/>
              </a:rPr>
              <a:t> </a:t>
            </a:r>
            <a:r>
              <a:rPr lang="es-ES" sz="1200" dirty="0" smtClean="0">
                <a:latin typeface="Arial Black" pitchFamily="34" charset="0"/>
              </a:rPr>
              <a:t>       la didáctica</a:t>
            </a:r>
            <a:endParaRPr lang="es-ES" sz="1200" dirty="0">
              <a:latin typeface="Arial Black" pitchFamily="34" charset="0"/>
            </a:endParaRPr>
          </a:p>
        </p:txBody>
      </p:sp>
      <p:sp>
        <p:nvSpPr>
          <p:cNvPr id="6" name="AutoShape 6" descr="https://encrypted-tbn0.gstatic.com/images?q=tbn:ANd9GcSMiWODecGZX4rJooulzFNj-FthH_3n4TUxfRWabWlR8ZNTBfRL"/>
          <p:cNvSpPr>
            <a:spLocks noChangeAspect="1" noChangeArrowheads="1"/>
          </p:cNvSpPr>
          <p:nvPr/>
        </p:nvSpPr>
        <p:spPr bwMode="auto">
          <a:xfrm>
            <a:off x="1736725" y="-1774825"/>
            <a:ext cx="2857500" cy="4029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8" name="AutoShape 8" descr="http://i.calameoassets.com/150412202334-3796ce345b335006f899c57795d6093d/large.jpg"/>
          <p:cNvSpPr>
            <a:spLocks noChangeAspect="1" noChangeArrowheads="1"/>
          </p:cNvSpPr>
          <p:nvPr/>
        </p:nvSpPr>
        <p:spPr bwMode="auto">
          <a:xfrm>
            <a:off x="307975" y="-1774825"/>
            <a:ext cx="2857500" cy="4029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9" name="AutoShape 10" descr="http://i.calameoassets.com/150412202334-3796ce345b335006f899c57795d6093d/large.jpg"/>
          <p:cNvSpPr>
            <a:spLocks noChangeAspect="1" noChangeArrowheads="1"/>
          </p:cNvSpPr>
          <p:nvPr/>
        </p:nvSpPr>
        <p:spPr bwMode="auto">
          <a:xfrm>
            <a:off x="971600" y="-1626466"/>
            <a:ext cx="2857500" cy="4029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2074318"/>
            <a:ext cx="1800200" cy="135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86437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1011</TotalTime>
  <Words>38</Words>
  <Application>Microsoft Office PowerPoint</Application>
  <PresentationFormat>Presentación en pantalla (4:3)</PresentationFormat>
  <Paragraphs>9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Jhamil</dc:creator>
  <cp:lastModifiedBy>Equipo</cp:lastModifiedBy>
  <cp:revision>57</cp:revision>
  <dcterms:created xsi:type="dcterms:W3CDTF">2013-12-03T01:56:56Z</dcterms:created>
  <dcterms:modified xsi:type="dcterms:W3CDTF">2016-02-27T00:50:11Z</dcterms:modified>
</cp:coreProperties>
</file>