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3EF62-95B1-4984-A2B6-E000DE0FA2A8}" type="datetimeFigureOut">
              <a:rPr lang="es-ES" smtClean="0"/>
              <a:t>03/01/2011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06E01-707B-4311-B844-DB2D89B2DB7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pperplate Gothic Bold" pitchFamily="34" charset="0"/>
              </a:rPr>
              <a:t>galaxias</a:t>
            </a:r>
            <a:endParaRPr lang="es-ES" dirty="0">
              <a:solidFill>
                <a:schemeClr val="tx2">
                  <a:lumMod val="60000"/>
                  <a:lumOff val="40000"/>
                </a:schemeClr>
              </a:solidFill>
              <a:latin typeface="Copperplate Gothic Bold" pitchFamily="34" charset="0"/>
            </a:endParaRP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79512" y="1535113"/>
            <a:ext cx="4317876" cy="639762"/>
          </a:xfrm>
        </p:spPr>
        <p:txBody>
          <a:bodyPr>
            <a:normAutofit fontScale="92500"/>
          </a:bodyPr>
          <a:lstStyle/>
          <a:p>
            <a:r>
              <a:rPr lang="es-ES" dirty="0" smtClean="0">
                <a:latin typeface="Constantia" pitchFamily="18" charset="0"/>
                <a:cs typeface="Aharoni" pitchFamily="2" charset="-79"/>
              </a:rPr>
              <a:t>Galaxia  “Nube de Magallanes”</a:t>
            </a:r>
            <a:endParaRPr lang="es-ES" dirty="0">
              <a:latin typeface="Constantia" pitchFamily="18" charset="0"/>
              <a:cs typeface="Aharoni" pitchFamily="2" charset="-79"/>
            </a:endParaRPr>
          </a:p>
        </p:txBody>
      </p:sp>
      <p:pic>
        <p:nvPicPr>
          <p:cNvPr id="7" name="6 Marcador de contenido" descr="NUBE_MAGALLANE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827584" y="2636912"/>
            <a:ext cx="3114675" cy="3133725"/>
          </a:xfrm>
        </p:spPr>
      </p:pic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319463" cy="639762"/>
          </a:xfrm>
        </p:spPr>
        <p:txBody>
          <a:bodyPr/>
          <a:lstStyle/>
          <a:p>
            <a:r>
              <a:rPr lang="es-ES" dirty="0" smtClean="0">
                <a:latin typeface="Constantia" pitchFamily="18" charset="0"/>
              </a:rPr>
              <a:t>  “Galaxia  de Andrómeda”       </a:t>
            </a:r>
            <a:endParaRPr lang="es-ES" dirty="0">
              <a:latin typeface="Constantia" pitchFamily="18" charset="0"/>
            </a:endParaRPr>
          </a:p>
        </p:txBody>
      </p:sp>
      <p:pic>
        <p:nvPicPr>
          <p:cNvPr id="8" name="7 Marcador de contenido" descr="GALAXIA_ANDROMEDA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004048" y="2636912"/>
            <a:ext cx="3312368" cy="316405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galaxias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COMETA</dc:title>
  <dc:creator>IVAN</dc:creator>
  <cp:lastModifiedBy>IVAN</cp:lastModifiedBy>
  <cp:revision>3</cp:revision>
  <dcterms:created xsi:type="dcterms:W3CDTF">2011-01-03T17:59:48Z</dcterms:created>
  <dcterms:modified xsi:type="dcterms:W3CDTF">2011-01-03T18:21:38Z</dcterms:modified>
</cp:coreProperties>
</file>