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>
                <a:latin typeface="Aharoni" pitchFamily="2" charset="-79"/>
                <a:cs typeface="Aharoni" pitchFamily="2" charset="-79"/>
              </a:rPr>
              <a:t>Nebulosas</a:t>
            </a:r>
            <a:endParaRPr lang="es-E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179512" y="1535113"/>
            <a:ext cx="4317876" cy="639762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>
                <a:solidFill>
                  <a:srgbClr val="FFFF00"/>
                </a:solidFill>
                <a:latin typeface="Jokerman" pitchFamily="82" charset="0"/>
              </a:rPr>
              <a:t>Nebulosa  “Ojo  de  Gato”</a:t>
            </a:r>
            <a:endParaRPr lang="es-ES" dirty="0">
              <a:solidFill>
                <a:srgbClr val="FFFF00"/>
              </a:solidFill>
              <a:latin typeface="Jokerman" pitchFamily="82" charset="0"/>
            </a:endParaRPr>
          </a:p>
        </p:txBody>
      </p:sp>
      <p:pic>
        <p:nvPicPr>
          <p:cNvPr id="11" name="10 Marcador de contenido" descr="NEBULOSA_OJO DE GATO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23528" y="2636912"/>
            <a:ext cx="4040188" cy="3694936"/>
          </a:xfrm>
        </p:spPr>
      </p:pic>
      <p:sp>
        <p:nvSpPr>
          <p:cNvPr id="8" name="7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319463" cy="63976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es-ES" dirty="0" smtClean="0">
                <a:solidFill>
                  <a:srgbClr val="FFFF00"/>
                </a:solidFill>
                <a:latin typeface="Jokerman" pitchFamily="82" charset="0"/>
              </a:rPr>
              <a:t>Nebulosa  “Reloj  de  Arena”</a:t>
            </a:r>
            <a:endParaRPr lang="es-ES" dirty="0">
              <a:solidFill>
                <a:srgbClr val="FFFF00"/>
              </a:solidFill>
              <a:latin typeface="Jokerman" pitchFamily="82" charset="0"/>
            </a:endParaRPr>
          </a:p>
        </p:txBody>
      </p:sp>
      <p:pic>
        <p:nvPicPr>
          <p:cNvPr id="10" name="9 Marcador de contenido" descr="NEBULOSA_RELOJ DE AREN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076056" y="2492896"/>
            <a:ext cx="3287713" cy="395128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Nebulosas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COMETA</dc:title>
  <dc:creator>IVAN</dc:creator>
  <cp:lastModifiedBy>IVAN</cp:lastModifiedBy>
  <cp:revision>2</cp:revision>
  <dcterms:created xsi:type="dcterms:W3CDTF">2011-01-03T17:59:48Z</dcterms:created>
  <dcterms:modified xsi:type="dcterms:W3CDTF">2011-01-03T18:15:47Z</dcterms:modified>
</cp:coreProperties>
</file>