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COMETA</a:t>
            </a:r>
            <a:endParaRPr lang="es-ES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9" name="8 Marcador de contenido" descr="ESQUEMA_COMET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65411" y="2204864"/>
            <a:ext cx="4704522" cy="3528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pic>
        <p:nvPicPr>
          <p:cNvPr id="10" name="9 Marcador de contenido" descr="COMETA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92080" y="1916832"/>
            <a:ext cx="3672408" cy="28874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COMETA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COMETA</dc:title>
  <dc:creator>IVAN</dc:creator>
  <cp:lastModifiedBy>IVAN</cp:lastModifiedBy>
  <cp:revision>1</cp:revision>
  <dcterms:created xsi:type="dcterms:W3CDTF">2011-01-03T17:59:48Z</dcterms:created>
  <dcterms:modified xsi:type="dcterms:W3CDTF">2011-01-03T18:08:13Z</dcterms:modified>
</cp:coreProperties>
</file>