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6858000" cy="9144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2292" y="-10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3A04B-51B9-422F-8FDC-92E6BFDC5EC7}" type="datetimeFigureOut">
              <a:rPr lang="es-MX" smtClean="0"/>
              <a:t>03/05/2014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89CF5-1A3F-4B9A-964A-0022ED5D3AB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07261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3A04B-51B9-422F-8FDC-92E6BFDC5EC7}" type="datetimeFigureOut">
              <a:rPr lang="es-MX" smtClean="0"/>
              <a:t>03/05/2014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89CF5-1A3F-4B9A-964A-0022ED5D3AB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05561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3A04B-51B9-422F-8FDC-92E6BFDC5EC7}" type="datetimeFigureOut">
              <a:rPr lang="es-MX" smtClean="0"/>
              <a:t>03/05/2014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89CF5-1A3F-4B9A-964A-0022ED5D3AB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47032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3A04B-51B9-422F-8FDC-92E6BFDC5EC7}" type="datetimeFigureOut">
              <a:rPr lang="es-MX" smtClean="0"/>
              <a:t>03/05/2014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89CF5-1A3F-4B9A-964A-0022ED5D3AB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11623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3A04B-51B9-422F-8FDC-92E6BFDC5EC7}" type="datetimeFigureOut">
              <a:rPr lang="es-MX" smtClean="0"/>
              <a:t>03/05/2014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89CF5-1A3F-4B9A-964A-0022ED5D3AB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87204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3A04B-51B9-422F-8FDC-92E6BFDC5EC7}" type="datetimeFigureOut">
              <a:rPr lang="es-MX" smtClean="0"/>
              <a:t>03/05/2014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89CF5-1A3F-4B9A-964A-0022ED5D3AB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72029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3A04B-51B9-422F-8FDC-92E6BFDC5EC7}" type="datetimeFigureOut">
              <a:rPr lang="es-MX" smtClean="0"/>
              <a:t>03/05/2014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89CF5-1A3F-4B9A-964A-0022ED5D3AB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33618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3A04B-51B9-422F-8FDC-92E6BFDC5EC7}" type="datetimeFigureOut">
              <a:rPr lang="es-MX" smtClean="0"/>
              <a:t>03/05/2014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89CF5-1A3F-4B9A-964A-0022ED5D3AB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9171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3A04B-51B9-422F-8FDC-92E6BFDC5EC7}" type="datetimeFigureOut">
              <a:rPr lang="es-MX" smtClean="0"/>
              <a:t>03/05/2014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89CF5-1A3F-4B9A-964A-0022ED5D3AB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77890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3A04B-51B9-422F-8FDC-92E6BFDC5EC7}" type="datetimeFigureOut">
              <a:rPr lang="es-MX" smtClean="0"/>
              <a:t>03/05/2014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89CF5-1A3F-4B9A-964A-0022ED5D3AB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97409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3A04B-51B9-422F-8FDC-92E6BFDC5EC7}" type="datetimeFigureOut">
              <a:rPr lang="es-MX" smtClean="0"/>
              <a:t>03/05/2014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89CF5-1A3F-4B9A-964A-0022ED5D3AB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46867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83A04B-51B9-422F-8FDC-92E6BFDC5EC7}" type="datetimeFigureOut">
              <a:rPr lang="es-MX" smtClean="0"/>
              <a:t>03/05/2014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889CF5-1A3F-4B9A-964A-0022ED5D3AB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47983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3"/>
            <a:ext cx="6858000" cy="9143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4 Marcador de contenido"/>
          <p:cNvPicPr>
            <a:picLocks noGrp="1" noChangeAspect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968" y="28819"/>
            <a:ext cx="785070" cy="654749"/>
          </a:xfrm>
        </p:spPr>
      </p:pic>
      <p:sp>
        <p:nvSpPr>
          <p:cNvPr id="12" name="11 Rectángulo"/>
          <p:cNvSpPr/>
          <p:nvPr/>
        </p:nvSpPr>
        <p:spPr>
          <a:xfrm>
            <a:off x="-27384" y="1501945"/>
            <a:ext cx="6885384" cy="4571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9" name="18 Rectángulo"/>
          <p:cNvSpPr/>
          <p:nvPr/>
        </p:nvSpPr>
        <p:spPr>
          <a:xfrm rot="5400000" flipV="1">
            <a:off x="-4213483" y="4546462"/>
            <a:ext cx="9137998" cy="4571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278" y="755576"/>
            <a:ext cx="6064696" cy="587896"/>
          </a:xfrm>
          <a:blipFill>
            <a:blip r:embed="rId4"/>
            <a:tile tx="0" ty="0" sx="100000" sy="100000" flip="none" algn="tl"/>
          </a:blip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s-MX" sz="4800" b="1" dirty="0" smtClean="0">
                <a:solidFill>
                  <a:srgbClr val="0033CC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ISAE UNIVERSIDAD</a:t>
            </a:r>
            <a:endParaRPr lang="es-MX" sz="4800" b="1" dirty="0">
              <a:solidFill>
                <a:srgbClr val="0033CC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14" name="1 Título"/>
          <p:cNvSpPr txBox="1">
            <a:spLocks/>
          </p:cNvSpPr>
          <p:nvPr/>
        </p:nvSpPr>
        <p:spPr>
          <a:xfrm>
            <a:off x="550540" y="1606555"/>
            <a:ext cx="6110336" cy="1741309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Les invita a la exposición – taller:</a:t>
            </a:r>
          </a:p>
          <a:p>
            <a:r>
              <a:rPr lang="es-MX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“APLICACIONES </a:t>
            </a:r>
            <a:r>
              <a:rPr lang="es-MX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DEL CÓDIGO DE BARRA DENTRO DE </a:t>
            </a:r>
            <a:r>
              <a:rPr lang="es-MX" sz="2800" b="1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LOS </a:t>
            </a:r>
            <a:r>
              <a:rPr lang="es-MX" sz="2800" b="1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SISTEMAS </a:t>
            </a:r>
            <a:r>
              <a:rPr lang="es-MX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DE INFORMACIÓN GERENCIAL DE LAS </a:t>
            </a:r>
            <a:r>
              <a:rPr lang="es-MX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EMPRESAS”</a:t>
            </a:r>
            <a:endParaRPr lang="es-MX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719522" y="8464540"/>
            <a:ext cx="5526732" cy="369332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“El Futuro está en tus manos”</a:t>
            </a:r>
            <a:endParaRPr lang="es-MX" dirty="0"/>
          </a:p>
        </p:txBody>
      </p:sp>
      <p:pic>
        <p:nvPicPr>
          <p:cNvPr id="2052" name="Picture 4" descr="http://upload.wikimedia.org/wikipedia/commons/3/3d/QRc%C3%B3digo_portada_wikipedia_espa%C3%B1ol_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8799">
            <a:off x="551988" y="4891432"/>
            <a:ext cx="1696640" cy="147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ww.equipospro.com.ar/como_pagar/codigo_barras_pago_facil_archivos/codigo_barras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7144">
            <a:off x="915303" y="4472709"/>
            <a:ext cx="2565698" cy="1223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14 CuadroTexto"/>
          <p:cNvSpPr txBox="1"/>
          <p:nvPr/>
        </p:nvSpPr>
        <p:spPr>
          <a:xfrm>
            <a:off x="828228" y="3504997"/>
            <a:ext cx="58326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800" b="1" dirty="0" smtClean="0"/>
              <a:t>Dictador por:</a:t>
            </a:r>
          </a:p>
          <a:p>
            <a:pPr algn="r"/>
            <a:r>
              <a:rPr lang="es-MX" sz="2800" b="1" dirty="0" smtClean="0"/>
              <a:t> Ingeniero Isaías Sanjur Herrera</a:t>
            </a:r>
          </a:p>
          <a:p>
            <a:pPr algn="r"/>
            <a:r>
              <a:rPr lang="es-MX" sz="2800" b="1" dirty="0" smtClean="0"/>
              <a:t>Empresas</a:t>
            </a:r>
            <a:r>
              <a:rPr lang="es-MX" sz="2800" b="1" dirty="0" smtClean="0">
                <a:solidFill>
                  <a:schemeClr val="bg1"/>
                </a:solidFill>
              </a:rPr>
              <a:t> </a:t>
            </a:r>
            <a:endParaRPr lang="es-MX" sz="2800" b="1" dirty="0">
              <a:solidFill>
                <a:schemeClr val="bg1"/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002" y="4166241"/>
            <a:ext cx="3330252" cy="3330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550540" y="6588552"/>
            <a:ext cx="58326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800" dirty="0" smtClean="0"/>
              <a:t>Dirigido a: Estudiantes y docentes </a:t>
            </a:r>
          </a:p>
          <a:p>
            <a:pPr algn="r"/>
            <a:r>
              <a:rPr lang="es-MX" sz="2800" dirty="0" smtClean="0"/>
              <a:t>Fecha: jueves 15 de mayo</a:t>
            </a:r>
          </a:p>
          <a:p>
            <a:pPr algn="r"/>
            <a:r>
              <a:rPr lang="es-MX" sz="2800" dirty="0" smtClean="0"/>
              <a:t>Lugar: Auditorio de ISAE Universidad</a:t>
            </a:r>
          </a:p>
          <a:p>
            <a:pPr algn="r"/>
            <a:r>
              <a:rPr lang="es-MX" sz="2800" dirty="0" smtClean="0"/>
              <a:t>Hora: </a:t>
            </a:r>
            <a:r>
              <a:rPr lang="es-MX" sz="2800" dirty="0" smtClean="0"/>
              <a:t>6:30 pm </a:t>
            </a:r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17716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98" t="19270" r="44656" b="5469"/>
          <a:stretch/>
        </p:blipFill>
        <p:spPr bwMode="auto">
          <a:xfrm>
            <a:off x="-24408" y="0"/>
            <a:ext cx="6908114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309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66</Words>
  <Application>Microsoft Office PowerPoint</Application>
  <PresentationFormat>Presentación en pantalla (4:3)</PresentationFormat>
  <Paragraphs>11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3" baseType="lpstr">
      <vt:lpstr>Tema de Office</vt:lpstr>
      <vt:lpstr>ISAE UNIVERSIDAD</vt:lpstr>
      <vt:lpstr>Presentación de PowerPoint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ISAE UNIVERSIDAD</dc:title>
  <dc:creator>UTE</dc:creator>
  <cp:lastModifiedBy>UTE</cp:lastModifiedBy>
  <cp:revision>1</cp:revision>
  <dcterms:created xsi:type="dcterms:W3CDTF">2014-05-03T15:20:21Z</dcterms:created>
  <dcterms:modified xsi:type="dcterms:W3CDTF">2014-05-03T15:24:35Z</dcterms:modified>
</cp:coreProperties>
</file>