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45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665-48D3-4C13-B821-A03A574FCD8B}" type="datetimeFigureOut">
              <a:rPr lang="es-PA" smtClean="0"/>
              <a:pPr/>
              <a:t>09/05/2015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68DD-EF2C-4CAA-BD42-2445463F7033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8265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665-48D3-4C13-B821-A03A574FCD8B}" type="datetimeFigureOut">
              <a:rPr lang="es-PA" smtClean="0"/>
              <a:pPr/>
              <a:t>09/05/2015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68DD-EF2C-4CAA-BD42-2445463F7033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6752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665-48D3-4C13-B821-A03A574FCD8B}" type="datetimeFigureOut">
              <a:rPr lang="es-PA" smtClean="0"/>
              <a:pPr/>
              <a:t>09/05/2015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68DD-EF2C-4CAA-BD42-2445463F7033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4931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665-48D3-4C13-B821-A03A574FCD8B}" type="datetimeFigureOut">
              <a:rPr lang="es-PA" smtClean="0"/>
              <a:pPr/>
              <a:t>09/05/2015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68DD-EF2C-4CAA-BD42-2445463F7033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70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665-48D3-4C13-B821-A03A574FCD8B}" type="datetimeFigureOut">
              <a:rPr lang="es-PA" smtClean="0"/>
              <a:pPr/>
              <a:t>09/05/2015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68DD-EF2C-4CAA-BD42-2445463F7033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4179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665-48D3-4C13-B821-A03A574FCD8B}" type="datetimeFigureOut">
              <a:rPr lang="es-PA" smtClean="0"/>
              <a:pPr/>
              <a:t>09/05/2015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68DD-EF2C-4CAA-BD42-2445463F7033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893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665-48D3-4C13-B821-A03A574FCD8B}" type="datetimeFigureOut">
              <a:rPr lang="es-PA" smtClean="0"/>
              <a:pPr/>
              <a:t>09/05/2015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68DD-EF2C-4CAA-BD42-2445463F7033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3249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665-48D3-4C13-B821-A03A574FCD8B}" type="datetimeFigureOut">
              <a:rPr lang="es-PA" smtClean="0"/>
              <a:pPr/>
              <a:t>09/05/2015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68DD-EF2C-4CAA-BD42-2445463F7033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178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665-48D3-4C13-B821-A03A574FCD8B}" type="datetimeFigureOut">
              <a:rPr lang="es-PA" smtClean="0"/>
              <a:pPr/>
              <a:t>09/05/2015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68DD-EF2C-4CAA-BD42-2445463F7033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2045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665-48D3-4C13-B821-A03A574FCD8B}" type="datetimeFigureOut">
              <a:rPr lang="es-PA" smtClean="0"/>
              <a:pPr/>
              <a:t>09/05/2015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68DD-EF2C-4CAA-BD42-2445463F7033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0678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E665-48D3-4C13-B821-A03A574FCD8B}" type="datetimeFigureOut">
              <a:rPr lang="es-PA" smtClean="0"/>
              <a:pPr/>
              <a:t>09/05/2015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68DD-EF2C-4CAA-BD42-2445463F7033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3122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FE665-48D3-4C13-B821-A03A574FCD8B}" type="datetimeFigureOut">
              <a:rPr lang="es-PA" smtClean="0"/>
              <a:pPr/>
              <a:t>09/05/2015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368DD-EF2C-4CAA-BD42-2445463F7033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5057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5062" y="1437549"/>
            <a:ext cx="5829300" cy="1960033"/>
          </a:xfrm>
        </p:spPr>
        <p:txBody>
          <a:bodyPr/>
          <a:lstStyle/>
          <a:p>
            <a:r>
              <a:rPr lang="es-PA" dirty="0" smtClean="0"/>
              <a:t>ISAE UNIVERSIDAD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1027" name="Picture 3" descr="C:\Users\Informatica\Pictures\Nueva carpeta (2)\Background para afich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9381" y="1144005"/>
            <a:ext cx="9101387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2"/>
          <p:cNvSpPr>
            <a:spLocks/>
          </p:cNvSpPr>
          <p:nvPr/>
        </p:nvSpPr>
        <p:spPr bwMode="auto">
          <a:xfrm>
            <a:off x="1" y="0"/>
            <a:ext cx="6857999" cy="1259632"/>
          </a:xfrm>
          <a:custGeom>
            <a:avLst/>
            <a:gdLst>
              <a:gd name="T0" fmla="*/ 0 w 2448"/>
              <a:gd name="T1" fmla="*/ 0 h 650"/>
              <a:gd name="T2" fmla="*/ 0 w 2448"/>
              <a:gd name="T3" fmla="*/ 650 h 650"/>
              <a:gd name="T4" fmla="*/ 2448 w 2448"/>
              <a:gd name="T5" fmla="*/ 466 h 650"/>
              <a:gd name="T6" fmla="*/ 2448 w 2448"/>
              <a:gd name="T7" fmla="*/ 0 h 650"/>
              <a:gd name="T8" fmla="*/ 0 w 2448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s-PA" sz="4400" dirty="0" smtClean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  <a:t>ISAE UNIVERSIDAD</a:t>
            </a:r>
          </a:p>
          <a:p>
            <a:pPr algn="ctr"/>
            <a:endParaRPr lang="es-PA" sz="44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2339752"/>
            <a:ext cx="4742268" cy="424623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98554" y="931095"/>
            <a:ext cx="5972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 Dirección Académica y Recursos Humanos INVITA  A  TODOS LOS PROFESORES </a:t>
            </a:r>
            <a:r>
              <a:rPr lang="es-P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LA SEDE  DE  METETÍ  A  </a:t>
            </a:r>
          </a:p>
          <a:p>
            <a:pPr algn="ctr"/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ACTUALIZAR SU HOJA DE VIDA 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07504"/>
            <a:ext cx="970206" cy="809152"/>
          </a:xfrm>
          <a:prstGeom prst="rect">
            <a:avLst/>
          </a:prstGeom>
        </p:spPr>
      </p:pic>
      <p:pic>
        <p:nvPicPr>
          <p:cNvPr id="1028" name="Picture 4" descr="http://coachingassistant.com.br/wp-content/uploads/2015/05/sized_A-Look-at-Academic-Success-Coaching-Impact-on-the-Adult-Student-copy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112">
            <a:off x="4709700" y="3600233"/>
            <a:ext cx="1908103" cy="137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ciudadanopgje.col.gob.mx/Images/logOn/ico_promocione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38" y="6286512"/>
            <a:ext cx="1047362" cy="10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28604" y="2500298"/>
            <a:ext cx="585789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REQUISITOS:</a:t>
            </a:r>
          </a:p>
          <a:p>
            <a:pPr marL="342900" indent="-342900"/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Ejecutivo N° 511 de julio de 2010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Originales y copias de diplomas y créditos de la especialidad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Copias de cédula de identidad personal o 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pasaporte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Certificado de salud física expedido por 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institución oficial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Certificado de salud mental expedido por 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institución oficial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Original y copia de diploma  de Docencia 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Superior  y créditos de la especialidad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Evidencia de ejecutorias  de los últimos 5 años</a:t>
            </a:r>
          </a:p>
          <a:p>
            <a:r>
              <a:rPr lang="es-P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(Libros, folletos, artículos, ensayos,  ponencias, conferencias presentadas, seminarios impartidos)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Evidencia de Investigaciones</a:t>
            </a:r>
          </a:p>
          <a:p>
            <a:r>
              <a:rPr lang="es-P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APLICA AHORA!!!</a:t>
            </a:r>
          </a:p>
          <a:p>
            <a:endParaRPr lang="es-P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P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P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http://www.altag.net/wp-content/uploads/2014/11/coaching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8" y="7286643"/>
            <a:ext cx="2071702" cy="164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538997" y="7286644"/>
            <a:ext cx="43190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A" b="1" dirty="0" smtClean="0"/>
              <a:t>ENTREGA DE DOCUMENTOS MES DE </a:t>
            </a:r>
          </a:p>
          <a:p>
            <a:pPr algn="r"/>
            <a:r>
              <a:rPr lang="es-PA" b="1" dirty="0" smtClean="0"/>
              <a:t>DICIEMBRE</a:t>
            </a:r>
          </a:p>
          <a:p>
            <a:pPr algn="r"/>
            <a:r>
              <a:rPr lang="es-PA" b="1" dirty="0" smtClean="0"/>
              <a:t>DEPARTAMENTO DE RECURSOS HUMANOS </a:t>
            </a:r>
          </a:p>
          <a:p>
            <a:pPr algn="r"/>
            <a:r>
              <a:rPr lang="es-PA" b="1" dirty="0" smtClean="0"/>
              <a:t>HORARIO: 10:00 AM A 3:00 PM </a:t>
            </a:r>
          </a:p>
          <a:p>
            <a:pPr algn="r"/>
            <a:r>
              <a:rPr lang="es-PA" b="1" dirty="0" smtClean="0"/>
              <a:t>SÁBADOS  DE 9:00 AM A 3:00 PM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38886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5062" y="1437549"/>
            <a:ext cx="5829300" cy="1960033"/>
          </a:xfrm>
        </p:spPr>
        <p:txBody>
          <a:bodyPr/>
          <a:lstStyle/>
          <a:p>
            <a:r>
              <a:rPr lang="es-PA" dirty="0" smtClean="0"/>
              <a:t>ISAE UNIVERSIDAD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1027" name="Picture 3" descr="C:\Users\Informatica\Pictures\Nueva carpeta (2)\Background para afich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9381" y="1144005"/>
            <a:ext cx="9101387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2"/>
          <p:cNvSpPr>
            <a:spLocks/>
          </p:cNvSpPr>
          <p:nvPr/>
        </p:nvSpPr>
        <p:spPr bwMode="auto">
          <a:xfrm>
            <a:off x="1" y="0"/>
            <a:ext cx="6857999" cy="1259632"/>
          </a:xfrm>
          <a:custGeom>
            <a:avLst/>
            <a:gdLst>
              <a:gd name="T0" fmla="*/ 0 w 2448"/>
              <a:gd name="T1" fmla="*/ 0 h 650"/>
              <a:gd name="T2" fmla="*/ 0 w 2448"/>
              <a:gd name="T3" fmla="*/ 650 h 650"/>
              <a:gd name="T4" fmla="*/ 2448 w 2448"/>
              <a:gd name="T5" fmla="*/ 466 h 650"/>
              <a:gd name="T6" fmla="*/ 2448 w 2448"/>
              <a:gd name="T7" fmla="*/ 0 h 650"/>
              <a:gd name="T8" fmla="*/ 0 w 2448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s-PA" sz="4400" dirty="0" smtClean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  <a:t>ISAE UNIVERSIDAD</a:t>
            </a:r>
          </a:p>
          <a:p>
            <a:pPr algn="ctr"/>
            <a:endParaRPr lang="es-PA" sz="44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2339752"/>
            <a:ext cx="4742268" cy="424623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98554" y="931095"/>
            <a:ext cx="5972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 Dirección Académica y Recursos Humanos INVITA  A  TODOS LOS PROFESORES </a:t>
            </a:r>
            <a:r>
              <a:rPr lang="es-P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LA SEDE DE  CHITRÉ A  </a:t>
            </a:r>
          </a:p>
          <a:p>
            <a:pPr algn="ctr"/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ACTUALIZAR SU HOJA DE VIDA 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07504"/>
            <a:ext cx="970206" cy="809152"/>
          </a:xfrm>
          <a:prstGeom prst="rect">
            <a:avLst/>
          </a:prstGeom>
        </p:spPr>
      </p:pic>
      <p:pic>
        <p:nvPicPr>
          <p:cNvPr id="1028" name="Picture 4" descr="http://coachingassistant.com.br/wp-content/uploads/2015/05/sized_A-Look-at-Academic-Success-Coaching-Impact-on-the-Adult-Student-copy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112">
            <a:off x="4709700" y="3600233"/>
            <a:ext cx="1908103" cy="137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ciudadanopgje.col.gob.mx/Images/logOn/ico_promocione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38" y="6286512"/>
            <a:ext cx="1047362" cy="10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28604" y="2500298"/>
            <a:ext cx="585789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REQUISITOS:</a:t>
            </a:r>
          </a:p>
          <a:p>
            <a:pPr marL="342900" indent="-342900"/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Ejecutivo N° 511 de julio de 2010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Originales y copias de diplomas y créditos de la especialidad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Copias de cédula de identidad personal o 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pasaporte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Certificado de salud física expedido por 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institución oficial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Certificado de salud mental expedido por 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institución oficial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Original y copia de diploma  de Docencia 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Superior  y créditos de la especialidad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Evidencia de ejecutorias  de los últimos 5 años</a:t>
            </a:r>
          </a:p>
          <a:p>
            <a:r>
              <a:rPr lang="es-P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(Libros, folletos, artículos, ensayos,  ponencias, conferencias presentadas, seminarios impartidos)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Evidencia de Investigaciones</a:t>
            </a:r>
          </a:p>
          <a:p>
            <a:r>
              <a:rPr lang="es-P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APLICA AHORA!!!</a:t>
            </a:r>
          </a:p>
          <a:p>
            <a:endParaRPr lang="es-P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P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P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http://www.altag.net/wp-content/uploads/2014/11/coaching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8" y="7286643"/>
            <a:ext cx="2071702" cy="164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538997" y="7286644"/>
            <a:ext cx="43190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A" b="1" dirty="0" smtClean="0"/>
              <a:t>ENTREGA DE DOCUMENTOS MES DE </a:t>
            </a:r>
          </a:p>
          <a:p>
            <a:pPr algn="r"/>
            <a:r>
              <a:rPr lang="es-PA" b="1" dirty="0" smtClean="0"/>
              <a:t>JULIO - AGOSTO</a:t>
            </a:r>
          </a:p>
          <a:p>
            <a:pPr algn="r"/>
            <a:r>
              <a:rPr lang="es-PA" b="1" dirty="0" smtClean="0"/>
              <a:t>DEPARTAMENTO DE RECURSOS HUMANOS </a:t>
            </a:r>
          </a:p>
          <a:p>
            <a:pPr algn="r"/>
            <a:r>
              <a:rPr lang="es-PA" b="1" dirty="0" smtClean="0"/>
              <a:t>HORARIO: 10:00 AM A 3:00 PM </a:t>
            </a:r>
          </a:p>
          <a:p>
            <a:pPr algn="r"/>
            <a:r>
              <a:rPr lang="es-PA" b="1" dirty="0" smtClean="0"/>
              <a:t>SÁBADOS  DE 9:00 AM A 3:00 PM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38886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5062" y="1437549"/>
            <a:ext cx="5829300" cy="1960033"/>
          </a:xfrm>
        </p:spPr>
        <p:txBody>
          <a:bodyPr/>
          <a:lstStyle/>
          <a:p>
            <a:r>
              <a:rPr lang="es-PA" dirty="0" smtClean="0"/>
              <a:t>ISAE UNIVERSIDAD</a:t>
            </a:r>
            <a:endParaRPr lang="es-PA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1027" name="Picture 3" descr="C:\Users\Informatica\Pictures\Nueva carpeta (2)\Background para afiche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99381" y="1144005"/>
            <a:ext cx="9101387" cy="68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2"/>
          <p:cNvSpPr>
            <a:spLocks/>
          </p:cNvSpPr>
          <p:nvPr/>
        </p:nvSpPr>
        <p:spPr bwMode="auto">
          <a:xfrm>
            <a:off x="1" y="0"/>
            <a:ext cx="6857999" cy="1259632"/>
          </a:xfrm>
          <a:custGeom>
            <a:avLst/>
            <a:gdLst>
              <a:gd name="T0" fmla="*/ 0 w 2448"/>
              <a:gd name="T1" fmla="*/ 0 h 650"/>
              <a:gd name="T2" fmla="*/ 0 w 2448"/>
              <a:gd name="T3" fmla="*/ 650 h 650"/>
              <a:gd name="T4" fmla="*/ 2448 w 2448"/>
              <a:gd name="T5" fmla="*/ 466 h 650"/>
              <a:gd name="T6" fmla="*/ 2448 w 2448"/>
              <a:gd name="T7" fmla="*/ 0 h 650"/>
              <a:gd name="T8" fmla="*/ 0 w 2448"/>
              <a:gd name="T9" fmla="*/ 0 h 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8" h="650">
                <a:moveTo>
                  <a:pt x="0" y="0"/>
                </a:moveTo>
                <a:cubicBezTo>
                  <a:pt x="0" y="650"/>
                  <a:pt x="0" y="650"/>
                  <a:pt x="0" y="650"/>
                </a:cubicBezTo>
                <a:cubicBezTo>
                  <a:pt x="914" y="423"/>
                  <a:pt x="1786" y="414"/>
                  <a:pt x="2448" y="466"/>
                </a:cubicBezTo>
                <a:cubicBezTo>
                  <a:pt x="2448" y="0"/>
                  <a:pt x="2448" y="0"/>
                  <a:pt x="2448" y="0"/>
                </a:cubicBez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s-PA" sz="4400" dirty="0" smtClean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</a:rPr>
              <a:t>ISAE UNIVERSIDAD</a:t>
            </a:r>
          </a:p>
          <a:p>
            <a:pPr algn="ctr"/>
            <a:endParaRPr lang="es-PA" sz="4400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" y="2339752"/>
            <a:ext cx="4742268" cy="424623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98554" y="931095"/>
            <a:ext cx="5972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 Dirección Académica y Recursos Humanos INVITA  A  TODOS LOS PROFESORES </a:t>
            </a:r>
            <a:r>
              <a:rPr lang="es-P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LA SEDE  DE  SANTIAGO A  </a:t>
            </a:r>
          </a:p>
          <a:p>
            <a:pPr algn="ctr"/>
            <a:r>
              <a:rPr lang="es-P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ACTUALIZAR SU HOJA DE VIDA 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2" y="107504"/>
            <a:ext cx="970206" cy="809152"/>
          </a:xfrm>
          <a:prstGeom prst="rect">
            <a:avLst/>
          </a:prstGeom>
        </p:spPr>
      </p:pic>
      <p:pic>
        <p:nvPicPr>
          <p:cNvPr id="1028" name="Picture 4" descr="http://coachingassistant.com.br/wp-content/uploads/2015/05/sized_A-Look-at-Academic-Success-Coaching-Impact-on-the-Adult-Student-copy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5112">
            <a:off x="4709700" y="3600233"/>
            <a:ext cx="1908103" cy="137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ciudadanopgje.col.gob.mx/Images/logOn/ico_promocione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38" y="6286512"/>
            <a:ext cx="1047362" cy="100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428604" y="2500298"/>
            <a:ext cx="585789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REQUISITOS:</a:t>
            </a:r>
          </a:p>
          <a:p>
            <a:pPr marL="342900" indent="-342900"/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A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Ejecutivo N° 511 de julio de 2010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Originales y copias de diplomas y créditos de la especialidad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Copias de cédula de identidad personal o 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pasaporte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Certificado de salud física expedido por 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institución oficial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Certificado de salud mental expedido por 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institución oficial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Original y copia de diploma  de Docencia 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Superior  y créditos de la especialidad  (1 copia)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Evidencia de ejecutorias  de los últimos 5 años</a:t>
            </a:r>
          </a:p>
          <a:p>
            <a:r>
              <a:rPr lang="es-P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(Libros, folletos, artículos, ensayos,  ponencias, conferencias presentadas, seminarios impartidos)</a:t>
            </a:r>
          </a:p>
          <a:p>
            <a:r>
              <a:rPr lang="es-P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Evidencia de Investigaciones</a:t>
            </a:r>
          </a:p>
          <a:p>
            <a:r>
              <a:rPr lang="es-P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APLICA AHORA!!!</a:t>
            </a:r>
          </a:p>
          <a:p>
            <a:endParaRPr lang="es-P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P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P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http://www.altag.net/wp-content/uploads/2014/11/coaching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8" y="7286643"/>
            <a:ext cx="2071702" cy="164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538997" y="7286644"/>
            <a:ext cx="43190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A" b="1" dirty="0" smtClean="0"/>
              <a:t>ENTREGA DE DOCUMENTOS MES DE </a:t>
            </a:r>
          </a:p>
          <a:p>
            <a:pPr algn="r"/>
            <a:r>
              <a:rPr lang="es-PA" b="1" dirty="0" smtClean="0"/>
              <a:t>AGOSTO - SEPTIEMBRE</a:t>
            </a:r>
          </a:p>
          <a:p>
            <a:pPr algn="r"/>
            <a:r>
              <a:rPr lang="es-PA" b="1" dirty="0" smtClean="0"/>
              <a:t>DEPARTAMENTO DE RECURSOS HUMANOS </a:t>
            </a:r>
          </a:p>
          <a:p>
            <a:pPr algn="r"/>
            <a:r>
              <a:rPr lang="es-PA" b="1" dirty="0" smtClean="0"/>
              <a:t>HORARIO: 10:00 AM A 3:00 PM </a:t>
            </a:r>
          </a:p>
          <a:p>
            <a:pPr algn="r"/>
            <a:r>
              <a:rPr lang="es-PA" b="1" dirty="0" smtClean="0"/>
              <a:t>SÁBADOS  DE 9:00 AM A 3:00 PM</a:t>
            </a:r>
            <a:endParaRPr lang="es-PA" b="1" dirty="0"/>
          </a:p>
        </p:txBody>
      </p:sp>
    </p:spTree>
    <p:extLst>
      <p:ext uri="{BB962C8B-B14F-4D97-AF65-F5344CB8AC3E}">
        <p14:creationId xmlns:p14="http://schemas.microsoft.com/office/powerpoint/2010/main" val="38886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538</Words>
  <Application>Microsoft Office PowerPoint</Application>
  <PresentationFormat>Presentación en pantalla (4:3)</PresentationFormat>
  <Paragraphs>75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ISAE UNIVERSIDAD</vt:lpstr>
      <vt:lpstr>ISAE UNIVERSIDAD</vt:lpstr>
      <vt:lpstr>ISAE UNIVERSIDAD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ISAE UNIVERSIDAD</dc:title>
  <dc:creator>Informatica</dc:creator>
  <cp:lastModifiedBy>Participante - Info</cp:lastModifiedBy>
  <cp:revision>23</cp:revision>
  <dcterms:created xsi:type="dcterms:W3CDTF">2015-01-22T12:51:00Z</dcterms:created>
  <dcterms:modified xsi:type="dcterms:W3CDTF">2015-09-05T19:10:16Z</dcterms:modified>
</cp:coreProperties>
</file>