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110" d="100"/>
          <a:sy n="110" d="100"/>
        </p:scale>
        <p:origin x="10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BEF4-F36E-4ACE-8DE6-557FC75E74E4}" type="datetimeFigureOut">
              <a:rPr lang="fr-CA" smtClean="0"/>
              <a:t>2016-09-27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C97B00EE-567A-4FF3-B610-E93512397B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7484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BEF4-F36E-4ACE-8DE6-557FC75E74E4}" type="datetimeFigureOut">
              <a:rPr lang="fr-CA" smtClean="0"/>
              <a:t>2016-09-27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00EE-567A-4FF3-B610-E93512397B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903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BEF4-F36E-4ACE-8DE6-557FC75E74E4}" type="datetimeFigureOut">
              <a:rPr lang="fr-CA" smtClean="0"/>
              <a:t>2016-09-27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00EE-567A-4FF3-B610-E93512397B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6506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BEF4-F36E-4ACE-8DE6-557FC75E74E4}" type="datetimeFigureOut">
              <a:rPr lang="fr-CA" smtClean="0"/>
              <a:t>2016-09-27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00EE-567A-4FF3-B610-E93512397B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7991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62BEF4-F36E-4ACE-8DE6-557FC75E74E4}" type="datetimeFigureOut">
              <a:rPr lang="fr-CA" smtClean="0"/>
              <a:t>2016-09-27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CA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C97B00EE-567A-4FF3-B610-E93512397B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172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BEF4-F36E-4ACE-8DE6-557FC75E74E4}" type="datetimeFigureOut">
              <a:rPr lang="fr-CA" smtClean="0"/>
              <a:t>2016-09-27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00EE-567A-4FF3-B610-E93512397B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038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BEF4-F36E-4ACE-8DE6-557FC75E74E4}" type="datetimeFigureOut">
              <a:rPr lang="fr-CA" smtClean="0"/>
              <a:t>2016-09-27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00EE-567A-4FF3-B610-E93512397B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703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62BEF4-F36E-4ACE-8DE6-557FC75E74E4}" type="datetimeFigureOut">
              <a:rPr lang="fr-CA" smtClean="0"/>
              <a:t>2016-09-27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00EE-567A-4FF3-B610-E93512397B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4326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BEF4-F36E-4ACE-8DE6-557FC75E74E4}" type="datetimeFigureOut">
              <a:rPr lang="fr-CA" smtClean="0"/>
              <a:t>2016-09-27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00EE-567A-4FF3-B610-E93512397B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6462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BEF4-F36E-4ACE-8DE6-557FC75E74E4}" type="datetimeFigureOut">
              <a:rPr lang="fr-CA" smtClean="0"/>
              <a:t>2016-09-27</a:t>
            </a:fld>
            <a:endParaRPr lang="fr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00EE-567A-4FF3-B610-E93512397B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030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BEF4-F36E-4ACE-8DE6-557FC75E74E4}" type="datetimeFigureOut">
              <a:rPr lang="fr-CA" smtClean="0"/>
              <a:t>2016-09-27</a:t>
            </a:fld>
            <a:endParaRPr lang="fr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00EE-567A-4FF3-B610-E93512397B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672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62BEF4-F36E-4ACE-8DE6-557FC75E74E4}" type="datetimeFigureOut">
              <a:rPr lang="fr-CA" smtClean="0"/>
              <a:t>2016-09-27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C97B00EE-567A-4FF3-B610-E93512397B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328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Les </a:t>
            </a:r>
            <a:r>
              <a:rPr lang="fr-CA" dirty="0" smtClean="0"/>
              <a:t>Présidents</a:t>
            </a:r>
            <a:r>
              <a:rPr lang="en-CA" dirty="0" smtClean="0"/>
              <a:t> du Québec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Par Jessica Nadeau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53572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L’évolution de la société québécoise de 1980 à nos jours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/>
          </a:p>
          <a:p>
            <a:r>
              <a:rPr lang="fr-CA" dirty="0" smtClean="0"/>
              <a:t>Lucien Bouchard, Premier Ministre du Québec de 1996 à 2001.</a:t>
            </a:r>
            <a:endParaRPr lang="fr-CA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2276871"/>
            <a:ext cx="3467125" cy="3605609"/>
          </a:xfrm>
        </p:spPr>
      </p:pic>
    </p:spTree>
    <p:extLst>
      <p:ext uri="{BB962C8B-B14F-4D97-AF65-F5344CB8AC3E}">
        <p14:creationId xmlns:p14="http://schemas.microsoft.com/office/powerpoint/2010/main" val="117402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L’évolution de la société québécoise de 1980 à nos jours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/>
          </a:p>
          <a:p>
            <a:r>
              <a:rPr lang="fr-CA" dirty="0" smtClean="0"/>
              <a:t>Bernard Landry, Premier Ministre du Québec de 2001 à 2003</a:t>
            </a:r>
            <a:endParaRPr lang="fr-CA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63" y="2328862"/>
            <a:ext cx="2794000" cy="3708400"/>
          </a:xfrm>
        </p:spPr>
      </p:pic>
    </p:spTree>
    <p:extLst>
      <p:ext uri="{BB962C8B-B14F-4D97-AF65-F5344CB8AC3E}">
        <p14:creationId xmlns:p14="http://schemas.microsoft.com/office/powerpoint/2010/main" val="3330048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L’évolution de la société québécoise de 1980 à nos jours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/>
          </a:p>
          <a:p>
            <a:r>
              <a:rPr lang="fr-CA" dirty="0" smtClean="0"/>
              <a:t>Jean Charest, Premier Ministre du Québec de 2003 à 2012.</a:t>
            </a:r>
            <a:endParaRPr lang="fr-CA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813" y="2535237"/>
            <a:ext cx="2781300" cy="3295650"/>
          </a:xfrm>
        </p:spPr>
      </p:pic>
    </p:spTree>
    <p:extLst>
      <p:ext uri="{BB962C8B-B14F-4D97-AF65-F5344CB8AC3E}">
        <p14:creationId xmlns:p14="http://schemas.microsoft.com/office/powerpoint/2010/main" val="269726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L’évolution de la société québécoise de 1980 à nos jours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/>
          </a:p>
          <a:p>
            <a:r>
              <a:rPr lang="fr-CA" dirty="0" smtClean="0"/>
              <a:t>Pauline Marois, Premier Ministre du Québec de 2012 à 2014.</a:t>
            </a:r>
            <a:endParaRPr lang="fr-CA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45" y="2193925"/>
            <a:ext cx="3400235" cy="3978275"/>
          </a:xfrm>
        </p:spPr>
      </p:pic>
    </p:spTree>
    <p:extLst>
      <p:ext uri="{BB962C8B-B14F-4D97-AF65-F5344CB8AC3E}">
        <p14:creationId xmlns:p14="http://schemas.microsoft.com/office/powerpoint/2010/main" val="1313953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L’évolution de la société québécoise de 1980 à nos jours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/>
          </a:p>
          <a:p>
            <a:r>
              <a:rPr lang="fr-CA" dirty="0" smtClean="0"/>
              <a:t>Philippe Couillard, Premier Ministre du Québec de 2014 à aujourd’hui.</a:t>
            </a:r>
            <a:endParaRPr lang="fr-CA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46" y="1988840"/>
            <a:ext cx="2758215" cy="4137323"/>
          </a:xfrm>
        </p:spPr>
      </p:pic>
    </p:spTree>
    <p:extLst>
      <p:ext uri="{BB962C8B-B14F-4D97-AF65-F5344CB8AC3E}">
        <p14:creationId xmlns:p14="http://schemas.microsoft.com/office/powerpoint/2010/main" val="2360662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Le Québec et la Seconde Guerre mondiale</a:t>
            </a:r>
            <a:endParaRPr lang="fr-CA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CA" dirty="0" err="1" smtClean="0"/>
              <a:t>Adélard</a:t>
            </a:r>
            <a:r>
              <a:rPr lang="fr-CA" dirty="0" smtClean="0"/>
              <a:t> Godbout, Premier ministre du Québec de 1939-1944.</a:t>
            </a:r>
          </a:p>
          <a:p>
            <a:endParaRPr lang="fr-CA" dirty="0" smtClean="0"/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dirty="0" smtClean="0"/>
              <a:t>Adolf Hitler</a:t>
            </a:r>
          </a:p>
          <a:p>
            <a:endParaRPr lang="fr-CA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749113"/>
            <a:ext cx="2111166" cy="333948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63" y="3429000"/>
            <a:ext cx="2239118" cy="280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86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L’époque </a:t>
            </a:r>
            <a:r>
              <a:rPr lang="fr-CA" dirty="0" err="1" smtClean="0"/>
              <a:t>duplessiste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CA" sz="2400" dirty="0" smtClean="0"/>
          </a:p>
          <a:p>
            <a:endParaRPr lang="fr-CA" sz="2400" dirty="0"/>
          </a:p>
          <a:p>
            <a:r>
              <a:rPr lang="fr-CA" dirty="0" smtClean="0"/>
              <a:t>Maurice Duplessis, Premier Ministre du Québec de 1936 à 1939 et de 1944 à 1959.</a:t>
            </a:r>
          </a:p>
          <a:p>
            <a:endParaRPr lang="fr-CA" sz="2400" dirty="0" smtClean="0"/>
          </a:p>
          <a:p>
            <a:endParaRPr lang="fr-CA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463" y="2278062"/>
            <a:ext cx="2540000" cy="3810000"/>
          </a:xfrm>
        </p:spPr>
      </p:pic>
    </p:spTree>
    <p:extLst>
      <p:ext uri="{BB962C8B-B14F-4D97-AF65-F5344CB8AC3E}">
        <p14:creationId xmlns:p14="http://schemas.microsoft.com/office/powerpoint/2010/main" val="1105072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Révolution tranquille</a:t>
            </a:r>
            <a:endParaRPr lang="fr-CA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/>
          </a:p>
          <a:p>
            <a:r>
              <a:rPr lang="fr-CA" dirty="0" smtClean="0"/>
              <a:t>Jean Lesage Premier Ministre du Québec du 5 juillet 1960 au 16 juin 1966.</a:t>
            </a:r>
            <a:endParaRPr lang="fr-CA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75" y="2242040"/>
            <a:ext cx="2955175" cy="3882044"/>
          </a:xfrm>
        </p:spPr>
      </p:pic>
    </p:spTree>
    <p:extLst>
      <p:ext uri="{BB962C8B-B14F-4D97-AF65-F5344CB8AC3E}">
        <p14:creationId xmlns:p14="http://schemas.microsoft.com/office/powerpoint/2010/main" val="3798027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Période de consolidation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Daniel Johnson</a:t>
            </a:r>
            <a:r>
              <a:rPr lang="fr-CA" dirty="0"/>
              <a:t> </a:t>
            </a:r>
            <a:r>
              <a:rPr lang="fr-CA" dirty="0" smtClean="0"/>
              <a:t>(père), Premier Ministre du Québec de 1966 à 1968.</a:t>
            </a:r>
          </a:p>
          <a:p>
            <a:endParaRPr lang="fr-CA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2319100"/>
            <a:ext cx="2808312" cy="3735055"/>
          </a:xfrm>
        </p:spPr>
      </p:pic>
    </p:spTree>
    <p:extLst>
      <p:ext uri="{BB962C8B-B14F-4D97-AF65-F5344CB8AC3E}">
        <p14:creationId xmlns:p14="http://schemas.microsoft.com/office/powerpoint/2010/main" val="1425298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Période de consolidation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/>
          </a:p>
          <a:p>
            <a:r>
              <a:rPr lang="fr-CA" dirty="0" smtClean="0"/>
              <a:t>Robert </a:t>
            </a:r>
            <a:r>
              <a:rPr lang="fr-CA" dirty="0" err="1" smtClean="0"/>
              <a:t>Bourrassa</a:t>
            </a:r>
            <a:r>
              <a:rPr lang="fr-CA" dirty="0" smtClean="0"/>
              <a:t>, Premier Ministre du Québec de 1970 à 1976.</a:t>
            </a:r>
            <a:endParaRPr lang="fr-CA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40477"/>
            <a:ext cx="3168352" cy="4220245"/>
          </a:xfrm>
        </p:spPr>
      </p:pic>
    </p:spTree>
    <p:extLst>
      <p:ext uri="{BB962C8B-B14F-4D97-AF65-F5344CB8AC3E}">
        <p14:creationId xmlns:p14="http://schemas.microsoft.com/office/powerpoint/2010/main" val="2071254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Période de consolidation et l’évolution de la société québécoise de 1980 à nos jours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/>
          </a:p>
          <a:p>
            <a:r>
              <a:rPr lang="fr-CA" dirty="0" smtClean="0"/>
              <a:t>René Lévesque, Premier Ministre de Québec de 1976 à 1985</a:t>
            </a:r>
            <a:endParaRPr lang="fr-CA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713" y="2673350"/>
            <a:ext cx="2095500" cy="3019425"/>
          </a:xfrm>
        </p:spPr>
      </p:pic>
    </p:spTree>
    <p:extLst>
      <p:ext uri="{BB962C8B-B14F-4D97-AF65-F5344CB8AC3E}">
        <p14:creationId xmlns:p14="http://schemas.microsoft.com/office/powerpoint/2010/main" val="309392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L’évolution de la société québécoise de 1980 à nos jours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/>
          </a:p>
          <a:p>
            <a:r>
              <a:rPr lang="fr-CA" dirty="0" smtClean="0"/>
              <a:t>Robert Bourassa, Premier Ministre du Québec de 1985 à 1994.</a:t>
            </a:r>
            <a:endParaRPr lang="fr-CA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64" y="1762740"/>
            <a:ext cx="3275843" cy="4363423"/>
          </a:xfrm>
        </p:spPr>
      </p:pic>
    </p:spTree>
    <p:extLst>
      <p:ext uri="{BB962C8B-B14F-4D97-AF65-F5344CB8AC3E}">
        <p14:creationId xmlns:p14="http://schemas.microsoft.com/office/powerpoint/2010/main" val="975332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L’évolution de la société québécoise de 1980 à nos jours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CA" dirty="0" smtClean="0"/>
          </a:p>
          <a:p>
            <a:endParaRPr lang="fr-CA" dirty="0"/>
          </a:p>
          <a:p>
            <a:r>
              <a:rPr lang="fr-CA" dirty="0" smtClean="0"/>
              <a:t>Jacques Parizeau Premier Ministre du Québec de 1994 à 1996.</a:t>
            </a:r>
            <a:endParaRPr lang="fr-CA" dirty="0"/>
          </a:p>
        </p:txBody>
      </p:sp>
      <p:pic>
        <p:nvPicPr>
          <p:cNvPr id="1032" name="Picture 8" descr="http://www.hec.ca/nouvelles/2015/images/jacques-parizeau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22146"/>
            <a:ext cx="2376264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763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Type de boi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ype de bois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ype de bois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TM03090434[[fn=Type de bois]]</Template>
  <TotalTime>119</TotalTime>
  <Words>272</Words>
  <Application>Microsoft Office PowerPoint</Application>
  <PresentationFormat>Affichage à l'écran (4:3)</PresentationFormat>
  <Paragraphs>53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Rockwell</vt:lpstr>
      <vt:lpstr>Rockwell Condensed</vt:lpstr>
      <vt:lpstr>Wingdings</vt:lpstr>
      <vt:lpstr>Type de bois</vt:lpstr>
      <vt:lpstr>Les Présidents du Québec</vt:lpstr>
      <vt:lpstr>Le Québec et la Seconde Guerre mondiale</vt:lpstr>
      <vt:lpstr>L’époque duplessiste</vt:lpstr>
      <vt:lpstr>La Révolution tranquille</vt:lpstr>
      <vt:lpstr>Période de consolidation</vt:lpstr>
      <vt:lpstr>Période de consolidation </vt:lpstr>
      <vt:lpstr>Période de consolidation et l’évolution de la société québécoise de 1980 à nos jours </vt:lpstr>
      <vt:lpstr>L’évolution de la société québécoise de 1980 à nos jours</vt:lpstr>
      <vt:lpstr>L’évolution de la société québécoise de 1980 à nos jours</vt:lpstr>
      <vt:lpstr>L’évolution de la société québécoise de 1980 à nos jours </vt:lpstr>
      <vt:lpstr>L’évolution de la société québécoise de 1980 à nos jours </vt:lpstr>
      <vt:lpstr>L’évolution de la société québécoise de 1980 à nos jours </vt:lpstr>
      <vt:lpstr>L’évolution de la société québécoise de 1980 à nos jours </vt:lpstr>
      <vt:lpstr>L’évolution de la société québécoise de 1980 à nos jours</vt:lpstr>
    </vt:vector>
  </TitlesOfParts>
  <Company>CSDGS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Québec et la Seconde Guerre mondiale</dc:title>
  <dc:creator>Jessica Nadeau</dc:creator>
  <cp:lastModifiedBy>maxime</cp:lastModifiedBy>
  <cp:revision>13</cp:revision>
  <dcterms:created xsi:type="dcterms:W3CDTF">2016-09-21T14:55:06Z</dcterms:created>
  <dcterms:modified xsi:type="dcterms:W3CDTF">2016-09-28T01:37:34Z</dcterms:modified>
</cp:coreProperties>
</file>