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7080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3841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2365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15980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1583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3791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850170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847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2403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26411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3710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8907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6459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6325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4911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9022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7961D-EEC8-1A43-85D2-D50B8AA3E59F}" type="datetimeFigureOut">
              <a:rPr lang="es-US" smtClean="0"/>
              <a:t>10/5/2016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20B93B-B611-9D43-9AA6-414A465F013D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3209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S" dirty="0"/>
              <a:t>Messenger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US" sz="2000" dirty="0"/>
              <a:t>Universidad de panamá</a:t>
            </a:r>
          </a:p>
          <a:p>
            <a:r>
              <a:rPr lang="es-US" sz="2000" dirty="0"/>
              <a:t>Estudiante </a:t>
            </a:r>
          </a:p>
          <a:p>
            <a:r>
              <a:rPr lang="es-US" sz="2000" dirty="0"/>
              <a:t>felix gallardo</a:t>
            </a:r>
          </a:p>
        </p:txBody>
      </p:sp>
      <p:pic>
        <p:nvPicPr>
          <p:cNvPr id="6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984" y="303609"/>
            <a:ext cx="3048000" cy="225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83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¿Qué es messenger?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b="0" i="0" dirty="0">
                <a:solidFill>
                  <a:schemeClr val="tx1"/>
                </a:solidFill>
                <a:effectLst/>
                <a:latin typeface="Helvetica Neue"/>
              </a:rPr>
              <a:t>fue un </a:t>
            </a:r>
            <a:r>
              <a:rPr lang="es-US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programa de mensajería instantánea</a:t>
            </a:r>
            <a:r>
              <a:rPr lang="es-US" b="0" i="0" dirty="0">
                <a:solidFill>
                  <a:schemeClr val="tx1"/>
                </a:solidFill>
                <a:effectLst/>
                <a:latin typeface="Helvetica Neue"/>
              </a:rPr>
              <a:t> creado por </a:t>
            </a:r>
            <a:r>
              <a:rPr lang="es-US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Microsoft </a:t>
            </a:r>
            <a:r>
              <a:rPr lang="es-US" b="0" i="0" dirty="0">
                <a:solidFill>
                  <a:schemeClr val="tx1"/>
                </a:solidFill>
                <a:effectLst/>
                <a:latin typeface="Helvetica Neue"/>
              </a:rPr>
              <a:t>en </a:t>
            </a:r>
            <a:r>
              <a:rPr lang="es-US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1999</a:t>
            </a:r>
            <a:r>
              <a:rPr lang="es-US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s-US" b="0" i="0" dirty="0">
                <a:solidFill>
                  <a:schemeClr val="tx1"/>
                </a:solidFill>
                <a:effectLst/>
                <a:latin typeface="Helvetica Neue"/>
              </a:rPr>
              <a:t>y descontinuado en el </a:t>
            </a:r>
            <a:r>
              <a:rPr lang="es-US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2005</a:t>
            </a:r>
            <a:r>
              <a:rPr lang="es-US" b="0" i="0" dirty="0">
                <a:solidFill>
                  <a:schemeClr val="tx1"/>
                </a:solidFill>
                <a:effectLst/>
                <a:latin typeface="Helvetica Neue"/>
              </a:rPr>
              <a:t> debido a su reemplazo por </a:t>
            </a:r>
            <a:r>
              <a:rPr lang="es-US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Windows Live Messenger</a:t>
            </a:r>
            <a:r>
              <a:rPr lang="es-US" b="0" i="0" dirty="0">
                <a:solidFill>
                  <a:schemeClr val="tx1"/>
                </a:solidFill>
                <a:effectLst/>
                <a:latin typeface="Helvetica Neue"/>
              </a:rPr>
              <a:t>, y reemplazado ahora por </a:t>
            </a:r>
            <a:r>
              <a:rPr lang="es-US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Skype</a:t>
            </a:r>
            <a:r>
              <a:rPr lang="es-US" b="0" i="0" dirty="0">
                <a:solidFill>
                  <a:schemeClr val="tx1"/>
                </a:solidFill>
                <a:effectLst/>
                <a:latin typeface="Helvetica Neue"/>
              </a:rPr>
              <a:t>. El 10 de mayo de 2011 </a:t>
            </a:r>
            <a:r>
              <a:rPr lang="es-US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Microsoft</a:t>
            </a:r>
            <a:r>
              <a:rPr lang="es-US" b="0" i="0" dirty="0">
                <a:solidFill>
                  <a:schemeClr val="tx1"/>
                </a:solidFill>
                <a:effectLst/>
                <a:latin typeface="Helvetica Neue"/>
              </a:rPr>
              <a:t> compró Skype, programa que reemplazará finalmente a </a:t>
            </a:r>
            <a:r>
              <a:rPr lang="es-US" b="0" i="0" u="none" strike="noStrike" dirty="0">
                <a:solidFill>
                  <a:schemeClr val="tx1"/>
                </a:solidFill>
                <a:effectLst/>
                <a:latin typeface="Helvetica Neue"/>
              </a:rPr>
              <a:t>Windows Live Messenger</a:t>
            </a:r>
            <a:r>
              <a:rPr lang="es-US" b="0" i="0" dirty="0">
                <a:solidFill>
                  <a:schemeClr val="tx1"/>
                </a:solidFill>
                <a:effectLst/>
                <a:latin typeface="Helvetica Neue"/>
              </a:rPr>
              <a:t> </a:t>
            </a:r>
            <a:endParaRPr lang="es-US" dirty="0">
              <a:solidFill>
                <a:schemeClr val="tx1"/>
              </a:solidFill>
            </a:endParaRPr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970" y="4107656"/>
            <a:ext cx="6998060" cy="236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12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Historia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8169" y="910827"/>
            <a:ext cx="10515600" cy="3289697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endParaRPr lang="es-US" b="1" i="0" dirty="0">
              <a:solidFill>
                <a:schemeClr val="tx1"/>
              </a:solidFill>
              <a:effectLst/>
              <a:latin typeface="Linux Libertine"/>
            </a:endParaRPr>
          </a:p>
          <a:p>
            <a:pPr fontAlgn="base"/>
            <a:r>
              <a:rPr lang="es-US" sz="2600" b="0" i="0" dirty="0">
                <a:solidFill>
                  <a:schemeClr val="tx1"/>
                </a:solidFill>
                <a:effectLst/>
                <a:latin typeface="inherit"/>
              </a:rPr>
              <a:t>Antes de que el producto fuera renombrado Windows Live Messenger, fue conocido como "</a:t>
            </a:r>
            <a:r>
              <a:rPr lang="es-US" sz="2600" b="0" i="1" dirty="0">
                <a:solidFill>
                  <a:schemeClr val="tx1"/>
                </a:solidFill>
                <a:effectLst/>
                <a:latin typeface="inherit"/>
              </a:rPr>
              <a:t>MSN Messenger </a:t>
            </a:r>
            <a:r>
              <a:rPr lang="es-US" sz="2600" b="0" i="1" dirty="0" err="1">
                <a:solidFill>
                  <a:schemeClr val="tx1"/>
                </a:solidFill>
                <a:effectLst/>
                <a:latin typeface="inherit"/>
              </a:rPr>
              <a:t>Service</a:t>
            </a:r>
            <a:r>
              <a:rPr lang="es-US" sz="2600" b="0" i="0" dirty="0">
                <a:solidFill>
                  <a:schemeClr val="tx1"/>
                </a:solidFill>
                <a:effectLst/>
                <a:latin typeface="inherit"/>
              </a:rPr>
              <a:t>" desde 1999 a 2001 y "</a:t>
            </a:r>
            <a:r>
              <a:rPr lang="es-US" sz="2600" b="0" i="1" dirty="0">
                <a:solidFill>
                  <a:schemeClr val="tx1"/>
                </a:solidFill>
                <a:effectLst/>
                <a:latin typeface="inherit"/>
              </a:rPr>
              <a:t>MSN Messenger</a:t>
            </a:r>
            <a:r>
              <a:rPr lang="es-US" sz="2600" b="0" i="0" dirty="0">
                <a:solidFill>
                  <a:schemeClr val="tx1"/>
                </a:solidFill>
                <a:effectLst/>
                <a:latin typeface="inherit"/>
              </a:rPr>
              <a:t>" desde 2001 a 2005. Durante ese tiempo, Microsoft lanzó siete versiones principales como sigue:</a:t>
            </a:r>
          </a:p>
          <a:p>
            <a:pPr fontAlgn="base"/>
            <a:r>
              <a:rPr lang="es-US" sz="2600" b="0" i="0" dirty="0">
                <a:solidFill>
                  <a:schemeClr val="tx1"/>
                </a:solidFill>
                <a:effectLst/>
                <a:latin typeface="inherit"/>
              </a:rPr>
              <a:t>La primera versión de MSN Messenger </a:t>
            </a:r>
            <a:r>
              <a:rPr lang="es-US" sz="2600" b="0" i="0" dirty="0" err="1">
                <a:solidFill>
                  <a:schemeClr val="tx1"/>
                </a:solidFill>
                <a:effectLst/>
                <a:latin typeface="inherit"/>
              </a:rPr>
              <a:t>Service</a:t>
            </a:r>
            <a:r>
              <a:rPr lang="es-US" sz="2600" b="0" i="0" dirty="0">
                <a:solidFill>
                  <a:schemeClr val="tx1"/>
                </a:solidFill>
                <a:effectLst/>
                <a:latin typeface="inherit"/>
              </a:rPr>
              <a:t>, versión 1.0 (1.0.0863), fue lanzada, el 22 de julio de 1999. Incluía sólo características básicas, tales como mensajería de texto sin formato y una lista de contacto simplista. Cuando fue lanzado, en primer lugar, incluyó apoyo para el acceso a red </a:t>
            </a:r>
            <a:r>
              <a:rPr lang="es-US" sz="2600" b="0" i="0" u="none" strike="noStrike" dirty="0">
                <a:solidFill>
                  <a:schemeClr val="tx1"/>
                </a:solidFill>
                <a:effectLst/>
                <a:latin typeface="inherit"/>
              </a:rPr>
              <a:t>AIM</a:t>
            </a:r>
            <a:r>
              <a:rPr lang="es-US" sz="2600" b="0" i="0" dirty="0">
                <a:solidFill>
                  <a:schemeClr val="tx1"/>
                </a:solidFill>
                <a:effectLst/>
                <a:latin typeface="inherit"/>
              </a:rPr>
              <a:t> (</a:t>
            </a:r>
            <a:r>
              <a:rPr lang="es-US" sz="2600" b="0" i="0" dirty="0" err="1">
                <a:solidFill>
                  <a:schemeClr val="tx1"/>
                </a:solidFill>
                <a:effectLst/>
                <a:latin typeface="inherit"/>
              </a:rPr>
              <a:t>America</a:t>
            </a:r>
            <a:r>
              <a:rPr lang="es-US" sz="2600" b="0" i="0" dirty="0">
                <a:solidFill>
                  <a:schemeClr val="tx1"/>
                </a:solidFill>
                <a:effectLst/>
                <a:latin typeface="inherit"/>
              </a:rPr>
              <a:t> Online)</a:t>
            </a:r>
            <a:r>
              <a:rPr lang="es-US" b="0" i="0" dirty="0">
                <a:solidFill>
                  <a:schemeClr val="tx1"/>
                </a:solidFill>
                <a:effectLst/>
                <a:latin typeface="inherit"/>
              </a:rPr>
              <a:t>. </a:t>
            </a:r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969" y="4200525"/>
            <a:ext cx="3810000" cy="240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9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/>
              <a:t>¿Quién invento el messenger?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El </a:t>
            </a:r>
            <a:r>
              <a:rPr lang="es-US" b="1" i="0">
                <a:solidFill>
                  <a:srgbClr val="333333"/>
                </a:solidFill>
                <a:effectLst/>
                <a:latin typeface="Helvetica"/>
              </a:rPr>
              <a:t>Messenger </a:t>
            </a:r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fue inventado por la compañía</a:t>
            </a:r>
            <a:r>
              <a:rPr lang="es-US" b="1" i="0">
                <a:solidFill>
                  <a:srgbClr val="333333"/>
                </a:solidFill>
                <a:effectLst/>
                <a:latin typeface="Helvetica"/>
              </a:rPr>
              <a:t>Mirabilis </a:t>
            </a:r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en </a:t>
            </a:r>
            <a:r>
              <a:rPr lang="es-US" b="1" i="0">
                <a:solidFill>
                  <a:srgbClr val="333333"/>
                </a:solidFill>
                <a:effectLst/>
                <a:latin typeface="Helvetica"/>
              </a:rPr>
              <a:t>1996</a:t>
            </a:r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. Fueron cuatro jóvenes israelitas -</a:t>
            </a:r>
            <a:r>
              <a:rPr lang="es-US" b="1" i="0">
                <a:solidFill>
                  <a:srgbClr val="333333"/>
                </a:solidFill>
                <a:effectLst/>
                <a:latin typeface="Helvetica"/>
              </a:rPr>
              <a:t>Yair Goldfinger, Arik Vardi, Sefi Vigiser </a:t>
            </a:r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y </a:t>
            </a:r>
            <a:r>
              <a:rPr lang="es-US" b="1" i="0">
                <a:solidFill>
                  <a:srgbClr val="333333"/>
                </a:solidFill>
                <a:effectLst/>
                <a:latin typeface="Helvetica"/>
              </a:rPr>
              <a:t>Ammon Ami</a:t>
            </a:r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- los creadores del nuevo </a:t>
            </a:r>
            <a:r>
              <a:rPr lang="es-US" b="1" i="0">
                <a:solidFill>
                  <a:srgbClr val="333333"/>
                </a:solidFill>
                <a:effectLst/>
                <a:latin typeface="Helvetica"/>
              </a:rPr>
              <a:t>sistema de comunicación instantánea</a:t>
            </a:r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 ‘I seek you’ -te busco-, más conocido como </a:t>
            </a:r>
            <a:r>
              <a:rPr lang="es-US" b="1" i="0">
                <a:solidFill>
                  <a:srgbClr val="333333"/>
                </a:solidFill>
                <a:effectLst/>
                <a:latin typeface="Helvetica"/>
              </a:rPr>
              <a:t>ICQ</a:t>
            </a:r>
            <a:r>
              <a:rPr lang="es-US" b="0" i="0">
                <a:solidFill>
                  <a:srgbClr val="333333"/>
                </a:solidFill>
                <a:effectLst/>
                <a:latin typeface="Helvetica"/>
              </a:rPr>
              <a:t>.</a:t>
            </a:r>
            <a:endParaRPr lang="es-US"/>
          </a:p>
        </p:txBody>
      </p:sp>
      <p:pic>
        <p:nvPicPr>
          <p:cNvPr id="6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329" y="4001294"/>
            <a:ext cx="4880967" cy="270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463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124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Helvetica</vt:lpstr>
      <vt:lpstr>Helvetica Neue</vt:lpstr>
      <vt:lpstr>inherit</vt:lpstr>
      <vt:lpstr>Linux Libertine</vt:lpstr>
      <vt:lpstr>Trebuchet MS</vt:lpstr>
      <vt:lpstr>Wingdings 3</vt:lpstr>
      <vt:lpstr>Faceta</vt:lpstr>
      <vt:lpstr>Messenger</vt:lpstr>
      <vt:lpstr>¿Qué es messenger?</vt:lpstr>
      <vt:lpstr>Historia </vt:lpstr>
      <vt:lpstr>¿Quién invento el messenger?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Messenger</dc:title>
  <dc:creator>maximo</dc:creator>
  <cp:lastModifiedBy>felix gallardo</cp:lastModifiedBy>
  <cp:revision>3</cp:revision>
  <dcterms:modified xsi:type="dcterms:W3CDTF">2016-10-06T01:15:47Z</dcterms:modified>
</cp:coreProperties>
</file>