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5266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045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94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7994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05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3371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54264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1260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5225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2052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3510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5856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5685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820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4966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799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9B77-165B-0242-8659-887F91C38143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D12DCC-2E7A-FC42-855C-F50373D4D565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6353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32748" y="2671244"/>
            <a:ext cx="7766936" cy="1646302"/>
          </a:xfrm>
        </p:spPr>
        <p:txBody>
          <a:bodyPr/>
          <a:lstStyle/>
          <a:p>
            <a:r>
              <a:rPr lang="es-US" dirty="0"/>
              <a:t>iPhone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6386" y="4461792"/>
            <a:ext cx="6968802" cy="1516977"/>
          </a:xfrm>
        </p:spPr>
        <p:txBody>
          <a:bodyPr>
            <a:normAutofit/>
          </a:bodyPr>
          <a:lstStyle/>
          <a:p>
            <a:r>
              <a:rPr lang="es-US" dirty="0"/>
              <a:t>Universidad </a:t>
            </a:r>
            <a:r>
              <a:rPr lang="es-US" dirty="0" err="1"/>
              <a:t>isae</a:t>
            </a:r>
            <a:r>
              <a:rPr lang="es-US" dirty="0"/>
              <a:t> </a:t>
            </a:r>
          </a:p>
          <a:p>
            <a:r>
              <a:rPr lang="es-US" dirty="0"/>
              <a:t>Estudiante</a:t>
            </a:r>
          </a:p>
          <a:p>
            <a:r>
              <a:rPr lang="es-US" dirty="0"/>
              <a:t>Felix gallardo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085" y="1601303"/>
            <a:ext cx="2145978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2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iphone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4351338"/>
          </a:xfrm>
        </p:spPr>
        <p:txBody>
          <a:bodyPr>
            <a:normAutofit/>
          </a:bodyPr>
          <a:lstStyle/>
          <a:p>
            <a:r>
              <a:rPr lang="es-US" sz="2400" b="0" i="0" dirty="0">
                <a:solidFill>
                  <a:srgbClr val="252525"/>
                </a:solidFill>
                <a:effectLst/>
                <a:latin typeface="Helvetica Neue"/>
              </a:rPr>
              <a:t> 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es una línea de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teléfonos inteligentes 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de alta gama diseñada y comercializada por 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Apple Inc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. Ejecuta el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sistema operativo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móvil iOS antes conocido como "iPhone OS" hasta mediados de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2010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. </a:t>
            </a:r>
            <a:endParaRPr lang="es-US" sz="24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548" y="2628900"/>
            <a:ext cx="3670202" cy="25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5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Funciones del iphone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79140"/>
            <a:ext cx="10515600" cy="4351338"/>
          </a:xfrm>
        </p:spPr>
        <p:txBody>
          <a:bodyPr/>
          <a:lstStyle/>
          <a:p>
            <a:r>
              <a:rPr lang="es-US" b="0" i="0" dirty="0">
                <a:solidFill>
                  <a:srgbClr val="252525"/>
                </a:solidFill>
                <a:effectLst/>
                <a:latin typeface="Helvetica Neue"/>
              </a:rPr>
              <a:t> 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El iPhone dispone de una cámara de fotos de 12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megapíxeles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y un reproductor de música (equivalente al del 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iPod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) además de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software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para enviar y recibir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mensajes de texto</a:t>
            </a:r>
            <a:r>
              <a:rPr lang="es-US" sz="24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y mensajes de voz. También ofrece servicios de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Internet</a:t>
            </a:r>
            <a:r>
              <a:rPr lang="es-US" sz="240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como leer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correo electrónico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, cargar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páginas web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y conectividad por </a:t>
            </a:r>
            <a:r>
              <a:rPr lang="es-US" sz="2400" b="0" i="0" u="none" strike="noStrike" dirty="0" err="1">
                <a:solidFill>
                  <a:schemeClr val="tx1"/>
                </a:solidFill>
                <a:effectLst/>
                <a:latin typeface="Helvetica Neue"/>
              </a:rPr>
              <a:t>Wi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-Fi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.</a:t>
            </a:r>
            <a:endParaRPr lang="es-US" sz="24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059" y="3554809"/>
            <a:ext cx="3745230" cy="233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4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 generaciones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71272"/>
            <a:ext cx="8596668" cy="3880773"/>
          </a:xfrm>
        </p:spPr>
        <p:txBody>
          <a:bodyPr>
            <a:normAutofit/>
          </a:bodyPr>
          <a:lstStyle/>
          <a:p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La primera generación de teléfonos eran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GSM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</a:t>
            </a:r>
            <a:r>
              <a:rPr lang="es-US" sz="2400" b="0" i="0" dirty="0" err="1">
                <a:solidFill>
                  <a:schemeClr val="tx1"/>
                </a:solidFill>
                <a:effectLst/>
                <a:latin typeface="Helvetica Neue"/>
              </a:rPr>
              <a:t>cuatribanda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 con la tecnología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EDGE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; </a:t>
            </a:r>
          </a:p>
          <a:p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la segunda generación ya incluía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UMTS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 con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HSDPA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.;</a:t>
            </a:r>
          </a:p>
          <a:p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la sexta generación ya incluía 4G </a:t>
            </a:r>
            <a:r>
              <a:rPr lang="es-US" sz="2400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LTE</a:t>
            </a:r>
            <a:r>
              <a:rPr lang="es-US" sz="2400" b="0" i="0" dirty="0">
                <a:solidFill>
                  <a:schemeClr val="tx1"/>
                </a:solidFill>
                <a:effectLst/>
                <a:latin typeface="Helvetica Neue"/>
              </a:rPr>
              <a:t>.</a:t>
            </a:r>
            <a:endParaRPr lang="es-US" sz="2400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669" y="3411658"/>
            <a:ext cx="3426249" cy="247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13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Historia iphone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6028" y="1379140"/>
            <a:ext cx="10515600" cy="4351338"/>
          </a:xfrm>
        </p:spPr>
        <p:txBody>
          <a:bodyPr>
            <a:normAutofit/>
          </a:bodyPr>
          <a:lstStyle/>
          <a:p>
            <a:r>
              <a:rPr lang="es-US" sz="2000" b="0" i="0" dirty="0">
                <a:solidFill>
                  <a:srgbClr val="252525"/>
                </a:solidFill>
                <a:effectLst/>
                <a:latin typeface="Helvetica Neue"/>
              </a:rPr>
              <a:t>Todo empezó en 2004, cuando varios ingenieros comenzaron a investigar pantallas táctiles bajo la dirección de Steve Jobs, el CEO de Apple (hasta finales de 2011, sustituido por Tim Cook). Apple creó este dispositivo con la colaboración exclusiva y sin precedentes de </a:t>
            </a:r>
            <a:r>
              <a:rPr lang="es-US" sz="2000" b="0" i="0" u="none" strike="noStrike" dirty="0">
                <a:solidFill>
                  <a:srgbClr val="5A3696"/>
                </a:solidFill>
                <a:effectLst/>
                <a:latin typeface="Helvetica Neue"/>
              </a:rPr>
              <a:t>AT&amp;T Mobility </a:t>
            </a:r>
            <a:r>
              <a:rPr lang="es-US" sz="2000" b="0" i="0" dirty="0">
                <a:solidFill>
                  <a:srgbClr val="252525"/>
                </a:solidFill>
                <a:effectLst/>
                <a:latin typeface="Helvetica Neue"/>
              </a:rPr>
              <a:t> (Singular Wireless en ese entonces), con un coste estimado de 150 millones de dólares en un período de treinta meses. AT&amp;T le dio a Apple la libertad de desarrollar el hardware y software del iPhone, e incluso le pagó a Apple una fracción del dinero obtenido al ofrecer el servicio mensual a consumidores (hasta el iPhone 3GS), a cambio de 4 años de exclusividad en Estados Unidos, hasta 2010</a:t>
            </a:r>
            <a:endParaRPr lang="es-US" sz="2000" dirty="0"/>
          </a:p>
        </p:txBody>
      </p:sp>
    </p:spTree>
    <p:extLst>
      <p:ext uri="{BB962C8B-B14F-4D97-AF65-F5344CB8AC3E}">
        <p14:creationId xmlns:p14="http://schemas.microsoft.com/office/powerpoint/2010/main" val="35399510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67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Helvetica Neue</vt:lpstr>
      <vt:lpstr>Trebuchet MS</vt:lpstr>
      <vt:lpstr>Wingdings 3</vt:lpstr>
      <vt:lpstr>Faceta</vt:lpstr>
      <vt:lpstr>iPhone</vt:lpstr>
      <vt:lpstr>iphone</vt:lpstr>
      <vt:lpstr>Funciones del iphone</vt:lpstr>
      <vt:lpstr> generaciones</vt:lpstr>
      <vt:lpstr>Historia iphone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Ipon</dc:title>
  <dc:creator>maximo</dc:creator>
  <cp:lastModifiedBy>felix gallardo</cp:lastModifiedBy>
  <cp:revision>4</cp:revision>
  <dcterms:modified xsi:type="dcterms:W3CDTF">2016-10-06T01:55:28Z</dcterms:modified>
</cp:coreProperties>
</file>