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86EC-4F57-7041-BF9E-78B3C4E3D3F7}" type="datetimeFigureOut">
              <a:rPr lang="es-US" smtClean="0"/>
              <a:t>10/5/2016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4CF3251-1966-2848-B837-5350435B7872}" type="slidenum">
              <a:rPr lang="es-US" smtClean="0"/>
              <a:t>‹Nº›</a:t>
            </a:fld>
            <a:endParaRPr lang="es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8500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86EC-4F57-7041-BF9E-78B3C4E3D3F7}" type="datetimeFigureOut">
              <a:rPr lang="es-US" smtClean="0"/>
              <a:t>10/5/2016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F3251-1966-2848-B837-5350435B7872}" type="slidenum">
              <a:rPr lang="es-US" smtClean="0"/>
              <a:t>‹Nº›</a:t>
            </a:fld>
            <a:endParaRPr lang="es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1122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86EC-4F57-7041-BF9E-78B3C4E3D3F7}" type="datetimeFigureOut">
              <a:rPr lang="es-US" smtClean="0"/>
              <a:t>10/5/2016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F3251-1966-2848-B837-5350435B7872}" type="slidenum">
              <a:rPr lang="es-US" smtClean="0"/>
              <a:t>‹Nº›</a:t>
            </a:fld>
            <a:endParaRPr lang="es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07551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86EC-4F57-7041-BF9E-78B3C4E3D3F7}" type="datetimeFigureOut">
              <a:rPr lang="es-US" smtClean="0"/>
              <a:t>10/5/2016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F3251-1966-2848-B837-5350435B7872}" type="slidenum">
              <a:rPr lang="es-US" smtClean="0"/>
              <a:t>‹Nº›</a:t>
            </a:fld>
            <a:endParaRPr lang="es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1990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86EC-4F57-7041-BF9E-78B3C4E3D3F7}" type="datetimeFigureOut">
              <a:rPr lang="es-US" smtClean="0"/>
              <a:t>10/5/2016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F3251-1966-2848-B837-5350435B7872}" type="slidenum">
              <a:rPr lang="es-US" smtClean="0"/>
              <a:t>‹Nº›</a:t>
            </a:fld>
            <a:endParaRPr lang="es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0941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86EC-4F57-7041-BF9E-78B3C4E3D3F7}" type="datetimeFigureOut">
              <a:rPr lang="es-US" smtClean="0"/>
              <a:t>10/5/2016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F3251-1966-2848-B837-5350435B7872}" type="slidenum">
              <a:rPr lang="es-US" smtClean="0"/>
              <a:t>‹Nº›</a:t>
            </a:fld>
            <a:endParaRPr lang="es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561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86EC-4F57-7041-BF9E-78B3C4E3D3F7}" type="datetimeFigureOut">
              <a:rPr lang="es-US" smtClean="0"/>
              <a:t>10/5/2016</a:t>
            </a:fld>
            <a:endParaRPr lang="es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F3251-1966-2848-B837-5350435B7872}" type="slidenum">
              <a:rPr lang="es-US" smtClean="0"/>
              <a:t>‹Nº›</a:t>
            </a:fld>
            <a:endParaRPr lang="es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910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86EC-4F57-7041-BF9E-78B3C4E3D3F7}" type="datetimeFigureOut">
              <a:rPr lang="es-US" smtClean="0"/>
              <a:t>10/5/2016</a:t>
            </a:fld>
            <a:endParaRPr lang="es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F3251-1966-2848-B837-5350435B7872}" type="slidenum">
              <a:rPr lang="es-US" smtClean="0"/>
              <a:t>‹Nº›</a:t>
            </a:fld>
            <a:endParaRPr lang="es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6902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86EC-4F57-7041-BF9E-78B3C4E3D3F7}" type="datetimeFigureOut">
              <a:rPr lang="es-US" smtClean="0"/>
              <a:t>10/5/2016</a:t>
            </a:fld>
            <a:endParaRPr lang="es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F3251-1966-2848-B837-5350435B7872}" type="slidenum">
              <a:rPr lang="es-US" smtClean="0"/>
              <a:t>‹Nº›</a:t>
            </a:fld>
            <a:endParaRPr lang="es-US"/>
          </a:p>
        </p:txBody>
      </p:sp>
    </p:spTree>
    <p:extLst>
      <p:ext uri="{BB962C8B-B14F-4D97-AF65-F5344CB8AC3E}">
        <p14:creationId xmlns:p14="http://schemas.microsoft.com/office/powerpoint/2010/main" val="3343833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86EC-4F57-7041-BF9E-78B3C4E3D3F7}" type="datetimeFigureOut">
              <a:rPr lang="es-US" smtClean="0"/>
              <a:t>10/5/2016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F3251-1966-2848-B837-5350435B7872}" type="slidenum">
              <a:rPr lang="es-US" smtClean="0"/>
              <a:t>‹Nº›</a:t>
            </a:fld>
            <a:endParaRPr lang="es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1058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B91C86EC-4F57-7041-BF9E-78B3C4E3D3F7}" type="datetimeFigureOut">
              <a:rPr lang="es-US" smtClean="0"/>
              <a:t>10/5/2016</a:t>
            </a:fld>
            <a:endParaRPr lang="es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F3251-1966-2848-B837-5350435B7872}" type="slidenum">
              <a:rPr lang="es-US" smtClean="0"/>
              <a:t>‹Nº›</a:t>
            </a:fld>
            <a:endParaRPr lang="es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3814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C86EC-4F57-7041-BF9E-78B3C4E3D3F7}" type="datetimeFigureOut">
              <a:rPr lang="es-US" smtClean="0"/>
              <a:t>10/5/2016</a:t>
            </a:fld>
            <a:endParaRPr lang="es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4CF3251-1966-2848-B837-5350435B7872}" type="slidenum">
              <a:rPr lang="es-US" smtClean="0"/>
              <a:t>‹Nº›</a:t>
            </a:fld>
            <a:endParaRPr lang="es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7465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US" dirty="0" err="1"/>
              <a:t>Instagran</a:t>
            </a:r>
            <a:endParaRPr lang="es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s-US" sz="2000" dirty="0"/>
              <a:t>Universidad </a:t>
            </a:r>
            <a:r>
              <a:rPr lang="es-US" sz="2000" dirty="0" err="1"/>
              <a:t>isae</a:t>
            </a:r>
            <a:r>
              <a:rPr lang="es-US" sz="2000" dirty="0"/>
              <a:t> de </a:t>
            </a:r>
            <a:r>
              <a:rPr lang="es-US" sz="2000" dirty="0" err="1"/>
              <a:t>panama</a:t>
            </a:r>
            <a:endParaRPr lang="es-US" sz="2000" dirty="0"/>
          </a:p>
          <a:p>
            <a:r>
              <a:rPr lang="es-US" sz="2000" dirty="0"/>
              <a:t>Estudiante </a:t>
            </a:r>
          </a:p>
          <a:p>
            <a:r>
              <a:rPr lang="es-US" sz="2000" dirty="0"/>
              <a:t>Felix Gallardo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1951" y="802298"/>
            <a:ext cx="4543754" cy="1615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98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/>
              <a:t>¿Qué es el instagram?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41248" y="1769355"/>
            <a:ext cx="10515600" cy="4351338"/>
          </a:xfrm>
        </p:spPr>
        <p:txBody>
          <a:bodyPr>
            <a:normAutofit/>
          </a:bodyPr>
          <a:lstStyle/>
          <a:p>
            <a:r>
              <a:rPr lang="es-US" sz="2400" b="1" i="0" dirty="0">
                <a:effectLst/>
                <a:latin typeface="Helvetica Neue"/>
              </a:rPr>
              <a:t>Instagram</a:t>
            </a:r>
            <a:r>
              <a:rPr lang="es-US" sz="2400" b="0" i="0" dirty="0">
                <a:effectLst/>
                <a:latin typeface="Helvetica Neue"/>
              </a:rPr>
              <a:t> es una </a:t>
            </a:r>
            <a:r>
              <a:rPr lang="es-US" sz="2400" b="0" i="0" u="none" strike="noStrike" dirty="0">
                <a:effectLst/>
                <a:latin typeface="Helvetica Neue"/>
              </a:rPr>
              <a:t>red social</a:t>
            </a:r>
            <a:r>
              <a:rPr lang="es-US" sz="2400" dirty="0">
                <a:latin typeface="Helvetica Neue"/>
              </a:rPr>
              <a:t> </a:t>
            </a:r>
            <a:r>
              <a:rPr lang="es-US" sz="2400" b="0" i="0" dirty="0">
                <a:effectLst/>
                <a:latin typeface="Helvetica Neue"/>
              </a:rPr>
              <a:t>y </a:t>
            </a:r>
            <a:r>
              <a:rPr lang="es-US" sz="2400" b="0" i="0" u="none" strike="noStrike" dirty="0">
                <a:effectLst/>
                <a:latin typeface="Helvetica Neue"/>
              </a:rPr>
              <a:t>aplicación</a:t>
            </a:r>
            <a:r>
              <a:rPr lang="es-US" sz="2400" b="0" i="0" dirty="0">
                <a:effectLst/>
                <a:latin typeface="Helvetica Neue"/>
              </a:rPr>
              <a:t> para subir fotos y videos. Sus usuarios también pueden aplicar efectos fotográficos como filtros, marcos, similitudes térmicas, áreas subyacentes en las bases cóncavas, colores retro y </a:t>
            </a:r>
            <a:r>
              <a:rPr lang="es-US" sz="2400" b="0" i="1" dirty="0" err="1">
                <a:effectLst/>
                <a:latin typeface="Helvetica Neue"/>
              </a:rPr>
              <a:t>vintage</a:t>
            </a:r>
            <a:r>
              <a:rPr lang="es-US" sz="2400" b="0" i="0" dirty="0">
                <a:effectLst/>
                <a:latin typeface="Helvetica Neue"/>
              </a:rPr>
              <a:t> (antiguo), y posteriormente compartir las fotografías en la misma red social o en otras como </a:t>
            </a:r>
            <a:r>
              <a:rPr lang="es-US" sz="2400" b="0" i="0" u="none" strike="noStrike" dirty="0">
                <a:effectLst/>
                <a:latin typeface="Helvetica Neue"/>
              </a:rPr>
              <a:t>Facebook</a:t>
            </a:r>
            <a:r>
              <a:rPr lang="es-US" sz="2400" b="0" i="0" dirty="0">
                <a:effectLst/>
                <a:latin typeface="Helvetica Neue"/>
              </a:rPr>
              <a:t>, </a:t>
            </a:r>
            <a:r>
              <a:rPr lang="es-US" sz="2400" b="0" i="0" u="none" strike="noStrike" dirty="0">
                <a:effectLst/>
                <a:latin typeface="Helvetica Neue"/>
              </a:rPr>
              <a:t>Tumblr</a:t>
            </a:r>
            <a:r>
              <a:rPr lang="es-US" sz="2400" b="0" i="0" dirty="0">
                <a:effectLst/>
                <a:latin typeface="Helvetica Neue"/>
              </a:rPr>
              <a:t>, </a:t>
            </a:r>
            <a:r>
              <a:rPr lang="es-US" sz="2400" b="0" i="0" u="none" strike="noStrike" dirty="0" err="1">
                <a:effectLst/>
                <a:latin typeface="Helvetica Neue"/>
              </a:rPr>
              <a:t>Flickr</a:t>
            </a:r>
            <a:r>
              <a:rPr lang="es-US" sz="2400" b="0" i="0" dirty="0">
                <a:effectLst/>
                <a:latin typeface="Helvetica Neue"/>
              </a:rPr>
              <a:t> y </a:t>
            </a:r>
            <a:r>
              <a:rPr lang="es-US" sz="2400" b="0" i="0" u="none" strike="noStrike" dirty="0">
                <a:effectLst/>
                <a:latin typeface="Helvetica Neue"/>
              </a:rPr>
              <a:t>Twitter</a:t>
            </a:r>
            <a:r>
              <a:rPr lang="es-US" sz="2400" b="0" i="0" dirty="0">
                <a:effectLst/>
                <a:latin typeface="Helvetica Neue"/>
              </a:rPr>
              <a:t>.</a:t>
            </a:r>
            <a:endParaRPr lang="es-US" sz="2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99695" y="4218576"/>
            <a:ext cx="2694666" cy="19021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188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/>
              <a:t>Historia de intagram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591630"/>
          </a:xfrm>
        </p:spPr>
        <p:txBody>
          <a:bodyPr>
            <a:normAutofit/>
          </a:bodyPr>
          <a:lstStyle/>
          <a:p>
            <a:r>
              <a:rPr lang="es-US" sz="2400" b="0" i="0" dirty="0">
                <a:effectLst/>
                <a:latin typeface="Helvetica Neue"/>
              </a:rPr>
              <a:t>El desarrollo de Instagram se inició en </a:t>
            </a:r>
            <a:r>
              <a:rPr lang="es-US" sz="2400" b="0" i="0" u="none" strike="noStrike" dirty="0">
                <a:effectLst/>
                <a:latin typeface="Helvetica Neue"/>
              </a:rPr>
              <a:t>San Francisco</a:t>
            </a:r>
            <a:r>
              <a:rPr lang="es-US" sz="2400" b="0" i="0" dirty="0">
                <a:effectLst/>
                <a:latin typeface="Helvetica Neue"/>
              </a:rPr>
              <a:t>, cuando </a:t>
            </a:r>
            <a:r>
              <a:rPr lang="es-US" sz="2400" b="0" i="0" u="none" strike="noStrike" dirty="0">
                <a:effectLst/>
                <a:latin typeface="Helvetica Neue"/>
              </a:rPr>
              <a:t>Kevin </a:t>
            </a:r>
            <a:r>
              <a:rPr lang="es-US" sz="2400" b="0" i="0" u="none" strike="noStrike" dirty="0" err="1">
                <a:effectLst/>
                <a:latin typeface="Helvetica Neue"/>
              </a:rPr>
              <a:t>Systrom</a:t>
            </a:r>
            <a:r>
              <a:rPr lang="es-US" sz="2400" b="0" i="0" dirty="0">
                <a:effectLst/>
                <a:latin typeface="Helvetica Neue"/>
              </a:rPr>
              <a:t> y </a:t>
            </a:r>
            <a:r>
              <a:rPr lang="es-US" sz="2400" b="0" i="0" u="none" strike="noStrike" dirty="0">
                <a:effectLst/>
                <a:latin typeface="Helvetica Neue"/>
              </a:rPr>
              <a:t>Mike </a:t>
            </a:r>
            <a:r>
              <a:rPr lang="es-US" sz="2400" b="0" i="0" u="none" strike="noStrike" dirty="0" err="1">
                <a:effectLst/>
                <a:latin typeface="Helvetica Neue"/>
              </a:rPr>
              <a:t>Krieger</a:t>
            </a:r>
            <a:r>
              <a:rPr lang="es-US" sz="2400" b="0" i="0" dirty="0">
                <a:effectLst/>
                <a:latin typeface="Helvetica Neue"/>
              </a:rPr>
              <a:t> optaron por centrar sus múltiples funciones HTML5 </a:t>
            </a:r>
            <a:r>
              <a:rPr lang="es-US" sz="2400" b="0" i="0" dirty="0" err="1">
                <a:effectLst/>
                <a:latin typeface="Helvetica Neue"/>
              </a:rPr>
              <a:t>check</a:t>
            </a:r>
            <a:r>
              <a:rPr lang="es-US" sz="2400" b="0" i="0" dirty="0">
                <a:effectLst/>
                <a:latin typeface="Helvetica Neue"/>
              </a:rPr>
              <a:t>-in </a:t>
            </a:r>
            <a:r>
              <a:rPr lang="es-US" sz="2400" b="0" i="0" dirty="0" err="1">
                <a:effectLst/>
                <a:latin typeface="Helvetica Neue"/>
              </a:rPr>
              <a:t>Burbn</a:t>
            </a:r>
            <a:r>
              <a:rPr lang="es-US" sz="2400" b="0" i="0" dirty="0">
                <a:effectLst/>
                <a:latin typeface="Helvetica Neue"/>
              </a:rPr>
              <a:t> en un proyecto de fotografía móvil. El producto fue lanzado en el Apple </a:t>
            </a:r>
            <a:r>
              <a:rPr lang="es-US" sz="2400" b="0" i="0" u="none" strike="noStrike" dirty="0">
                <a:effectLst/>
                <a:latin typeface="Helvetica Neue"/>
              </a:rPr>
              <a:t>App Store</a:t>
            </a:r>
            <a:r>
              <a:rPr lang="es-US" sz="2400" b="0" i="0" dirty="0">
                <a:effectLst/>
                <a:latin typeface="Helvetica Neue"/>
              </a:rPr>
              <a:t> el 6 de octubre de 2010 bautizado como Instagram</a:t>
            </a:r>
            <a:endParaRPr lang="es-US" sz="2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4949" y="4023359"/>
            <a:ext cx="3175000" cy="2681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02471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/>
              <a:t>Impacto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944517"/>
          </a:xfrm>
        </p:spPr>
        <p:txBody>
          <a:bodyPr>
            <a:normAutofit fontScale="92500" lnSpcReduction="10000"/>
          </a:bodyPr>
          <a:lstStyle/>
          <a:p>
            <a:r>
              <a:rPr lang="es-US" sz="2400" b="0" i="0" dirty="0">
                <a:solidFill>
                  <a:srgbClr val="252525"/>
                </a:solidFill>
                <a:effectLst/>
                <a:latin typeface="Helvetica Neue"/>
              </a:rPr>
              <a:t>En diciembre de 2010, Instagram tenía un millón de usuarios registrados. En junio de 2011 Instagram anunció cinco millones de usuarios y logró pasar a diez millones en septiembre del mismo año. Instagram anunció que 100 millones de fotos se habían subido a su servicio a partir de julio de 2011. El total llegó a 150 millones de fotos en agosto.</a:t>
            </a:r>
            <a:endParaRPr lang="es-US" sz="240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5716" y="3882683"/>
            <a:ext cx="3539656" cy="195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638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S"/>
              <a:t>¿Quién creo el instagram?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099261"/>
          </a:xfrm>
        </p:spPr>
        <p:txBody>
          <a:bodyPr>
            <a:normAutofit/>
          </a:bodyPr>
          <a:lstStyle/>
          <a:p>
            <a:r>
              <a:rPr lang="es-US" sz="2400" b="0" i="0" dirty="0">
                <a:effectLst/>
                <a:latin typeface="Helvetica Neue"/>
              </a:rPr>
              <a:t>Instagram fue creada por </a:t>
            </a:r>
            <a:r>
              <a:rPr lang="es-US" sz="2400" b="0" i="0" u="none" strike="noStrike" dirty="0">
                <a:effectLst/>
                <a:latin typeface="Helvetica Neue"/>
              </a:rPr>
              <a:t>Kevin </a:t>
            </a:r>
            <a:r>
              <a:rPr lang="es-US" sz="2400" b="0" i="0" u="none" strike="noStrike" dirty="0" err="1">
                <a:effectLst/>
                <a:latin typeface="Helvetica Neue"/>
              </a:rPr>
              <a:t>Systrom</a:t>
            </a:r>
            <a:r>
              <a:rPr lang="es-US" sz="2400" b="0" i="0" dirty="0">
                <a:effectLst/>
                <a:latin typeface="Helvetica Neue"/>
              </a:rPr>
              <a:t> </a:t>
            </a:r>
            <a:r>
              <a:rPr lang="es-US" sz="2400" b="0" i="0" dirty="0" err="1">
                <a:effectLst/>
                <a:latin typeface="Helvetica Neue"/>
              </a:rPr>
              <a:t>y</a:t>
            </a:r>
            <a:r>
              <a:rPr lang="es-US" sz="2400" b="0" i="0" u="none" strike="noStrike" dirty="0" err="1">
                <a:effectLst/>
                <a:latin typeface="Helvetica Neue"/>
              </a:rPr>
              <a:t>Mike</a:t>
            </a:r>
            <a:r>
              <a:rPr lang="es-US" sz="2400" b="0" i="0" u="none" strike="noStrike" dirty="0">
                <a:effectLst/>
                <a:latin typeface="Helvetica Neue"/>
              </a:rPr>
              <a:t> </a:t>
            </a:r>
            <a:r>
              <a:rPr lang="es-US" sz="2400" b="0" i="0" u="none" strike="noStrike" dirty="0" err="1">
                <a:effectLst/>
                <a:latin typeface="Helvetica Neue"/>
              </a:rPr>
              <a:t>Krieger</a:t>
            </a:r>
            <a:r>
              <a:rPr lang="es-US" sz="2400" b="0" i="0" dirty="0">
                <a:effectLst/>
                <a:latin typeface="Helvetica Neue"/>
              </a:rPr>
              <a:t> y fue lanzada en octubre de 2010. Esta aplicación rápidamente ganó popularidad, con más de 100 millones de usuarios activos en abril de 2012 y superó los 300 millones en diciembre de 2014.</a:t>
            </a:r>
            <a:endParaRPr lang="es-US" sz="2400" dirty="0"/>
          </a:p>
        </p:txBody>
      </p:sp>
    </p:spTree>
    <p:extLst>
      <p:ext uri="{BB962C8B-B14F-4D97-AF65-F5344CB8AC3E}">
        <p14:creationId xmlns:p14="http://schemas.microsoft.com/office/powerpoint/2010/main" val="410947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741219"/>
            <a:ext cx="10515600" cy="2141464"/>
          </a:xfrm>
        </p:spPr>
        <p:txBody>
          <a:bodyPr>
            <a:normAutofit/>
          </a:bodyPr>
          <a:lstStyle/>
          <a:p>
            <a:r>
              <a:rPr lang="es-US" sz="2400" b="0" i="0" dirty="0">
                <a:solidFill>
                  <a:srgbClr val="252525"/>
                </a:solidFill>
                <a:effectLst/>
                <a:latin typeface="Helvetica Neue"/>
              </a:rPr>
              <a:t>El 27 de febrero de 2013, Instagram anunció que contaba con 100 millones de usuarios activos, solo dos años y medio después de la primera puesta en marcha. Significó un aumento de aproximadamente 10 millones de usuarios en poco más de un mes.</a:t>
            </a:r>
            <a:endParaRPr lang="es-US" sz="2400" dirty="0"/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1000" y="3882683"/>
            <a:ext cx="8027572" cy="2124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6932696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10</TotalTime>
  <Words>149</Words>
  <Application>Microsoft Office PowerPoint</Application>
  <PresentationFormat>Panorámica</PresentationFormat>
  <Paragraphs>13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Gill Sans MT</vt:lpstr>
      <vt:lpstr>Helvetica Neue</vt:lpstr>
      <vt:lpstr>Galería</vt:lpstr>
      <vt:lpstr>Instagran</vt:lpstr>
      <vt:lpstr>¿Qué es el instagram?</vt:lpstr>
      <vt:lpstr>Historia de intagram</vt:lpstr>
      <vt:lpstr>Impacto</vt:lpstr>
      <vt:lpstr>¿Quién creo el instagram?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Instagran</dc:title>
  <dc:creator>maximo</dc:creator>
  <cp:lastModifiedBy>felix gallardo</cp:lastModifiedBy>
  <cp:revision>6</cp:revision>
  <dcterms:modified xsi:type="dcterms:W3CDTF">2016-10-06T01:52:32Z</dcterms:modified>
</cp:coreProperties>
</file>