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Distance Exam should be done and a Lameness score assigned to </a:t>
            </a:r>
            <a:r>
              <a:rPr lang="en-US" smtClean="0"/>
              <a:t>the animal</a:t>
            </a:r>
            <a:endParaRPr lang="en-US" dirty="0" smtClean="0"/>
          </a:p>
          <a:p>
            <a:r>
              <a:rPr lang="en-US" dirty="0" smtClean="0"/>
              <a:t>Take </a:t>
            </a:r>
            <a:r>
              <a:rPr lang="en-US" dirty="0" smtClean="0"/>
              <a:t>the Temperature, Respiratory Rate and Heart Rate of the patient.</a:t>
            </a:r>
          </a:p>
          <a:p>
            <a:r>
              <a:rPr lang="en-US" dirty="0" smtClean="0"/>
              <a:t>Normal Ranges in Bovine: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Temp: 36.7 -39.1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(beef) 38-39.3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(dairy)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Resp</a:t>
            </a:r>
            <a:r>
              <a:rPr lang="en-US" dirty="0" smtClean="0"/>
              <a:t>: 26-50 breaths per min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HR:48-84 beats per min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BCS</a:t>
            </a:r>
          </a:p>
          <a:p>
            <a:r>
              <a:rPr lang="en-US" dirty="0"/>
              <a:t>Dehydration status</a:t>
            </a:r>
          </a:p>
          <a:p>
            <a:r>
              <a:rPr lang="en-US" dirty="0"/>
              <a:t>Mentation- BAR</a:t>
            </a:r>
            <a:r>
              <a:rPr lang="en-US" dirty="0" smtClean="0"/>
              <a:t>?</a:t>
            </a:r>
          </a:p>
          <a:p>
            <a:r>
              <a:rPr lang="en-US" dirty="0" smtClean="0"/>
              <a:t>Evaluate the mucus membranes- CRT, moisture,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should be noted that:</a:t>
            </a:r>
          </a:p>
          <a:p>
            <a:r>
              <a:rPr lang="en-US" dirty="0" smtClean="0"/>
              <a:t>the patients TPR may not be within normal range if the animal is in a great deal of pain, which is often the case with deep digital sepsis and other conditions that require amputation</a:t>
            </a:r>
          </a:p>
          <a:p>
            <a:r>
              <a:rPr lang="en-US" dirty="0" smtClean="0"/>
              <a:t>Depending on the severity of the condition, the animal will very likely be underweight and dehydrated.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61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105</TotalTime>
  <Words>144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Patient Assessment</vt:lpstr>
      <vt:lpstr>Physical Exam</vt:lpstr>
      <vt:lpstr>Physical Exam</vt:lpstr>
      <vt:lpstr>Physical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Assessment</dc:title>
  <dc:creator>Alicia Charles</dc:creator>
  <cp:lastModifiedBy>Alicia Charles</cp:lastModifiedBy>
  <cp:revision>9</cp:revision>
  <dcterms:created xsi:type="dcterms:W3CDTF">2016-11-05T13:52:46Z</dcterms:created>
  <dcterms:modified xsi:type="dcterms:W3CDTF">2016-11-13T15:38:14Z</dcterms:modified>
</cp:coreProperties>
</file>