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Anatomy of the Foot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Bovine, Ovine, </a:t>
            </a:r>
            <a:r>
              <a:rPr lang="en-US" dirty="0" err="1" smtClean="0"/>
              <a:t>Caprine</a:t>
            </a:r>
            <a:r>
              <a:rPr lang="en-US" dirty="0" smtClean="0"/>
              <a:t>, Equine and Swine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457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Bovine Foot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4845" y="2285999"/>
            <a:ext cx="4575979" cy="3899648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19655" y="2413821"/>
            <a:ext cx="3632218" cy="305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70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Bovine Foot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6462" y="2417614"/>
            <a:ext cx="2284926" cy="3317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813" y="2051292"/>
            <a:ext cx="4762500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505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Bovine Foot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320" y="2363825"/>
            <a:ext cx="5115633" cy="386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965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Ovine Foot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3047" y="2439129"/>
            <a:ext cx="4722953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35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Caprine</a:t>
            </a:r>
            <a:r>
              <a:rPr lang="en-US" dirty="0" smtClean="0"/>
              <a:t> Foot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5331" y="982132"/>
            <a:ext cx="710619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03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Equine Foot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1688" y="2722782"/>
            <a:ext cx="3024188" cy="33154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876" y="2441986"/>
            <a:ext cx="4625789" cy="35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72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Equine Foot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5913" y="2525190"/>
            <a:ext cx="4560087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12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Swine Foot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8403" y="2363826"/>
            <a:ext cx="4184549" cy="3317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5522" y="800436"/>
            <a:ext cx="348615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322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5557</TotalTime>
  <Words>29</Words>
  <Application>Microsoft Office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Anatomy of the Foot</vt:lpstr>
      <vt:lpstr>Bovine Foot</vt:lpstr>
      <vt:lpstr>Bovine Foot</vt:lpstr>
      <vt:lpstr>Bovine Foot</vt:lpstr>
      <vt:lpstr>Ovine Foot</vt:lpstr>
      <vt:lpstr>Caprine Foot</vt:lpstr>
      <vt:lpstr>Equine Foot</vt:lpstr>
      <vt:lpstr>Equine Foot</vt:lpstr>
      <vt:lpstr>Swine Foot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of the Foot</dc:title>
  <dc:creator>CharlesFam</dc:creator>
  <cp:lastModifiedBy>CharlesFam</cp:lastModifiedBy>
  <cp:revision>6</cp:revision>
  <dcterms:created xsi:type="dcterms:W3CDTF">2016-11-09T20:02:01Z</dcterms:created>
  <dcterms:modified xsi:type="dcterms:W3CDTF">2016-11-13T16:39:53Z</dcterms:modified>
</cp:coreProperties>
</file>